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tags/tag6.xml" ContentType="application/vnd.openxmlformats-officedocument.presentationml.tags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tags/tag10.xml" ContentType="application/vnd.openxmlformats-officedocument.presentationml.tags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tags/tag11.xml" ContentType="application/vnd.openxmlformats-officedocument.presentationml.tags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tags/tag12.xml" ContentType="application/vnd.openxmlformats-officedocument.presentationml.tags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tags/tag15.xml" ContentType="application/vnd.openxmlformats-officedocument.presentationml.tags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tags/tag16.xml" ContentType="application/vnd.openxmlformats-officedocument.presentationml.tags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tags/tag17.xml" ContentType="application/vnd.openxmlformats-officedocument.presentationml.tags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tags/tag18.xml" ContentType="application/vnd.openxmlformats-officedocument.presentationml.tags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76"/>
  </p:notesMasterIdLst>
  <p:handoutMasterIdLst>
    <p:handoutMasterId r:id="rId77"/>
  </p:handoutMasterIdLst>
  <p:sldIdLst>
    <p:sldId id="558" r:id="rId2"/>
    <p:sldId id="853" r:id="rId3"/>
    <p:sldId id="942" r:id="rId4"/>
    <p:sldId id="824" r:id="rId5"/>
    <p:sldId id="434" r:id="rId6"/>
    <p:sldId id="862" r:id="rId7"/>
    <p:sldId id="855" r:id="rId8"/>
    <p:sldId id="856" r:id="rId9"/>
    <p:sldId id="653" r:id="rId10"/>
    <p:sldId id="936" r:id="rId11"/>
    <p:sldId id="654" r:id="rId12"/>
    <p:sldId id="656" r:id="rId13"/>
    <p:sldId id="657" r:id="rId14"/>
    <p:sldId id="658" r:id="rId15"/>
    <p:sldId id="949" r:id="rId16"/>
    <p:sldId id="256" r:id="rId17"/>
    <p:sldId id="869" r:id="rId18"/>
    <p:sldId id="870" r:id="rId19"/>
    <p:sldId id="937" r:id="rId20"/>
    <p:sldId id="999" r:id="rId21"/>
    <p:sldId id="859" r:id="rId22"/>
    <p:sldId id="945" r:id="rId23"/>
    <p:sldId id="946" r:id="rId24"/>
    <p:sldId id="866" r:id="rId25"/>
    <p:sldId id="727" r:id="rId26"/>
    <p:sldId id="871" r:id="rId27"/>
    <p:sldId id="668" r:id="rId28"/>
    <p:sldId id="710" r:id="rId29"/>
    <p:sldId id="713" r:id="rId30"/>
    <p:sldId id="873" r:id="rId31"/>
    <p:sldId id="868" r:id="rId32"/>
    <p:sldId id="863" r:id="rId33"/>
    <p:sldId id="872" r:id="rId34"/>
    <p:sldId id="1000" r:id="rId35"/>
    <p:sldId id="467" r:id="rId36"/>
    <p:sldId id="948" r:id="rId37"/>
    <p:sldId id="875" r:id="rId38"/>
    <p:sldId id="951" r:id="rId39"/>
    <p:sldId id="730" r:id="rId40"/>
    <p:sldId id="997" r:id="rId41"/>
    <p:sldId id="938" r:id="rId42"/>
    <p:sldId id="661" r:id="rId43"/>
    <p:sldId id="662" r:id="rId44"/>
    <p:sldId id="686" r:id="rId45"/>
    <p:sldId id="960" r:id="rId46"/>
    <p:sldId id="692" r:id="rId47"/>
    <p:sldId id="694" r:id="rId48"/>
    <p:sldId id="1002" r:id="rId49"/>
    <p:sldId id="1001" r:id="rId50"/>
    <p:sldId id="939" r:id="rId51"/>
    <p:sldId id="876" r:id="rId52"/>
    <p:sldId id="877" r:id="rId53"/>
    <p:sldId id="879" r:id="rId54"/>
    <p:sldId id="880" r:id="rId55"/>
    <p:sldId id="882" r:id="rId56"/>
    <p:sldId id="399" r:id="rId57"/>
    <p:sldId id="998" r:id="rId58"/>
    <p:sldId id="940" r:id="rId59"/>
    <p:sldId id="941" r:id="rId60"/>
    <p:sldId id="874" r:id="rId61"/>
    <p:sldId id="950" r:id="rId62"/>
    <p:sldId id="947" r:id="rId63"/>
    <p:sldId id="867" r:id="rId64"/>
    <p:sldId id="400" r:id="rId65"/>
    <p:sldId id="952" r:id="rId66"/>
    <p:sldId id="953" r:id="rId67"/>
    <p:sldId id="954" r:id="rId68"/>
    <p:sldId id="956" r:id="rId69"/>
    <p:sldId id="958" r:id="rId70"/>
    <p:sldId id="957" r:id="rId71"/>
    <p:sldId id="955" r:id="rId72"/>
    <p:sldId id="403" r:id="rId73"/>
    <p:sldId id="961" r:id="rId74"/>
    <p:sldId id="996" r:id="rId75"/>
  </p:sldIdLst>
  <p:sldSz cx="9144000" cy="6858000" type="screen4x3"/>
  <p:notesSz cx="6997700" cy="9271000"/>
  <p:custDataLst>
    <p:tags r:id="rId7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00FF"/>
    <a:srgbClr val="F9E7BC"/>
    <a:srgbClr val="FAE1DA"/>
    <a:srgbClr val="FDD08D"/>
    <a:srgbClr val="F2EEBF"/>
    <a:srgbClr val="FFCCCC"/>
    <a:srgbClr val="FF9900"/>
    <a:srgbClr val="899BF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8"/>
    <p:restoredTop sz="94701"/>
  </p:normalViewPr>
  <p:slideViewPr>
    <p:cSldViewPr>
      <p:cViewPr varScale="1">
        <p:scale>
          <a:sx n="148" d="100"/>
          <a:sy n="148" d="100"/>
        </p:scale>
        <p:origin x="17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2670 24575,'0'-24'0,"0"2"0,0-28 0,0 18 0,0-37 0,0 36 0,0-53 0,0 46 0,0-33 0,0 13 0,0 4 0,0-17 0,0 13 0,0-8 0,0 1 0,0 7 0,0 1 0,0 7 0,0 0 0,0 0 0,0 6 0,0-4 0,0 4 0,-5 0 0,4-5 0,-3 11 0,4-4 0,0 5 0,0-5 0,0 4 0,0-11 0,0 11 0,0-11 0,0 5 0,0-13 0,0 6 0,0-6 0,0 7 0,0 6 0,0-4 0,0 10 0,-5-11 0,4 11 0,-3 1 0,4 2 0,0 9 0,0-4 0,-4 5 0,3 5 0,-3 1 0,4 9 0,0 1 0,0 4 0,0-6 0,0-4 0,0-2 0,0-7 0,0 9 0,0-8 0,0 7 0,0-7 0,0 7 0,0-2 0,0 3 0,0 5 0,0 1 0,0 4 0,0-1 0,0 1 0,0 6 0,-4 5 0,0 8 0,-5 4 0,1 5 0,-4-4 0,2 8 0,-2-7 0,0 7 0,2-8 0,-2 8 0,-1-3 0,4 0 0,-4 3 0,4-3 0,1 0 0,-1-1 0,2-9 0,-1-1 0,4-4 0,0 1 0,1-1 0,2 0 0,-2-12 0,7-6 0,5-12 0,1-9 0,7-1 0,-2-6 0,4 6 0,-5 1 0,-1 6 0,-5 4 0,1 1 0,-2 9 0,1 0 0,-1 5 0,-3 0 0,2 3 0,-5-3 0,5 7 0,-5-7 0,5 6 0,-2-2 0,3 3 0,-1 0 0,1 0 0,0 0 0,0 0 0,0 0 0,1 4 0,-1 0 0,0 3 0,1 4 0,-1-3 0,5 7 0,-4-6 0,3 2 0,-3 0 0,-1-3 0,1 3 0,-1-3 0,0-1 0,0 0 0,1 0 0,-1 0 0,-3 1 0,-1-1 0,-3 0 0,3-3 0,-2 2 0,5-2 0,-5 3 0,5 0 0,-5-3 0,2-1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24575,'0'15'0,"0"-1"0,0 3 0,0-1 0,0 0 0,0-4 0,0 8 0,0-7 0,0 4 0,0 2 0,0-9 0,0 10 0,0-8 0,0 0 0,0-1 0,0-4 0,0 5 0,0-1 0,0 1 0,0-2 0,0 2 0,4-4 0,0 3 0,0-4 0,-4-3 0,-4 0 0,-3-8 0,3 3 0,1-2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39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1459 24575,'0'6'0,"0"1"0,0 12 0,0 3 0,0 12 0,0 1 0,0-5 0,4 9 0,5-3 0,5 6 0,4-2 0,0-6 0,-1 1 0,3-9 0,-7-2 0,2-13 0,-1 0 0,-5-7 0,5-1 0,-8-3 0,4 0 0,-5-3 0,6-18 0,-6-14 0,0-27 0,5-22 0,-9-10-696,5 36 0,0-3 696,-5-3 0,-1-2 0,3 1 0,0-1 0,-3-5 0,0 3-185,0-24 185,0-4 0,0 39 0,0-4 0,0 18 0,0 9 0,0 18 1379,0 2-1379,0 7 198,4 44-198,2-3 0,4 48 0,0-26 0,0 9 0,0-4 0,0 1 0,5 5 0,-4-6 0,4-7 0,-6-6 0,0-3 0,4-9 0,-4 4 0,4-10 0,-5 9 0,1-13 0,0 18 0,2-17 0,-1 11 0,6-8 0,-7 4 0,7-4 0,-7-5 0,2-7 0,-4-3 0,-3-4 0,2-1 0,-5-12 0,2-3 0,-10-13 0,-3-6 0,-11-7 0,-8-11 0,-5 3 0,-3 4 0,-6-1 0,1 15 0,-6-7 0,1 13 0,5 6 0,-3 5 0,3 4 0,1 0 0,1 0 0,10 0 0,6 3 0,9 1 0,4-1 0,16 0 0,11-19 0,24-2 0,5-20 0,4 8 0,5-5 0,-11 7 0,10 3 0,-6 2 0,-5 9 0,-7 1 0,-7 8 0,-4 2 0,-4 3 0,-2 0 0,-7 0 0,-1 0 0,-3 0 0,-1 3 0,1 8 0,-3 5 0,0 12 0,-4-3 0,4 9 0,0-9 0,5 8 0,-2-12 0,1 2 0,3-8 0,-4-4 0,7-1 0,-7-6 0,3-1 0,1-3 0,-3-11 0,2-2 0,-1-16 0,-1-6 0,1-6 0,0 0 0,0 1 0,-4 11 0,-1 0 0,-1 5 0,-2 4 0,2 5 0,-3 5 0,3 6 0,1 1 0,2 3 0,1 0 0,-1 0 0,1 0 0,-1 0 0,1 3 0,0 9 0,0 4 0,1 8 0,0-1 0,0 1 0,0 0 0,-1-4 0,1-2 0,-1-3 0,-3-4 0,2-1 0,-5-4 0,5-2 0,-3-1 0,4-3 0,0-11 0,1-12 0,1-20 0,5-11 0,-2-14 0,3 0 0,-4-15 0,-5 19 0,-1-15 0,-5 22 0,0-4 0,0 14 0,0 11 0,0 15 0,0 7 0,0 13 0,0 19 0,0 24 0,0 13 0,0 19 0,0-18 0,4 10 0,2-5 0,4-5 0,0 3 0,-1-18 0,-1-6 0,0-10 0,-3-10 0,1-5 0,-6-4 0,6-2 0,-2-1 0,2-3 0,2-11 0,-1-2 0,1-11 0,4-4 0,-3-2 0,3 0 0,-3 1 0,-2 9 0,-3 2 0,3 7 0,-7 1 0,6 6 0,-5 10 0,1 11 0,-2 17 0,0 2 0,0-1 0,0-7 0,0-4 0,3-8 0,1-1 0,2-9 0,1-2 0,3-1 0,1-3 0,3 0 0,1-7 0,-4 3 0,2-10 0,-5 6 0,2-2 0,-4 4 0,-2-1 0,-1 0 0,-3 1 0,0-11 0,0-10 0,8-13 0,3-13 0,3 11 0,0-10 0,-4 5 0,-1-1 0,-3-5 0,-2 16 0,-4 3 0,0 14 0,0 5 0,-3 8 0,-4 4 0,-4 3 0,0 3 0,0 13 0,3 1 0,3 17 0,2-4 0,3 4 0,0 6 0,0-9 0,0 8 0,7-14 0,2 4 0,15-8 0,-3-5 0,8-4 0,0-4 0,-4-3 0,8-1 0,-7-16 0,5-12 0,-9-8 0,1-14 0,-5 5 0,-4-1 0,-1 3 0,-4 9 0,-5 1 0,0 13 0,-4 2 0,0 13 0,0 19 0,0 5 0,0 29 0,0 3 0,0 7 0,0 12 0,4-5 0,11 5 0,7-6 0,8-12 0,0 2 0,-2-14 0,-4 3 0,-2-7 0,-9-14 0,-2-3 0,-7-8 0,0-1 0,-7-3 0,-19 0 0,-7-7 0,-24 1 0,10-5 0,-8-5 0,9-8 0,1-2 0,4-11 0,15 0 0,1-11 0,15 6 0,-2-19 0,8 12 0,13-22 0,10 4 0,20-13 0,8-4-717,6-8 717,-5-4 0,-22 41 0,-2-1 0,14-41 0,-3 14 0,-13-1 0,-7 17 0,-2-11 0,-7 12 0,-6 2 0,-4 17 0,0-3 717,-3 18-717,-4-3 0,-9 12 0,-3 2 0,-1 5 0,-8 2 0,7 3 0,-12 0 0,8 7 0,-5 6 0,9 8 0,-4 9 0,11-4 0,-3 4 0,8-2 0,5-3 0,0 9 0,4-5 0,0 6 0,0 5 0,0-4 0,4 9 0,10-3 0,1 5 0,8 0 0,-4-1 0,0 1 0,-5-5 0,3-2 0,-8-11 0,7 0 0,-8-9 0,3-5 0,-4-5 0,-4-4 0,0 1 0,-3-1 0,3-2 0,0-7 0,4-9 0,-3-2 0,-1-14 0,-3 15 0,4-18 0,9 7 0,1-6 0,12-1 0,-4 6 0,-1 4 0,-2 8 0,-4 7 0,-4 6 0,-1 0 0,-4 2 0,1 6 0,1 12 0,3 0 0,-2 5 0,5-6 0,-6-5 0,6-3 0,-3 0 0,8-7 0,-4-1 0,4-3 0,-5-7 0,1-5 0,0-8 0,-2-4 0,-2 5 0,-3-4 0,-4 7 0,-1 1 0,-3 5 0,0 3 0,0 22 0,-3 2 0,-2 22 0,-4-5 0,4 1 0,1-5 0,4-2 0,0-8 0,0-2 0,0-7 0,6-4 0,2-4 0,6-9 0,2-11 0,-4-4 0,0-8 0,-4 0 0,0 4 0,-3-3 0,-2 8 0,-3 2 0,0 3 0,-6 7 0,-7-2 0,-2 9 0,-4-3 0,0 4 0,7 0 0,-6 0 0,11 0 0,-3 0 0,12-5 0,7-3 0,9-7 0,7-5 0,-1 3 0,-3-7 0,-2 8 0,-4-3 0,-3 4 0,1 4 0,-5-3 0,2 6 0,-3 1 0,0 4 0,-1 3 0,1 0 0,-1 0 0,1 0 0,0 3 0,0 8 0,0 5 0,1 8 0,0 0 0,-4-4 0,0-2 0,-4-3 0,0-4 0,0-1 0,-3-7 0,-1 0 0,1-9 0,0-2 0,3-7 0,0 1 0,0-5 0,0-1 0,0-9 0,0-6 0,8-1 0,3-16 0,7 3 0,8-18 0,-3-8 0,-3 15 0,-4-11 0,-2 23 0,-4-7 0,4 8 0,-5 7 0,-4 14 0,-1 2 0,-13 16 0,-9 2 0,-5 9 0,-7 15 0,3 10 0,3 21 0,-1 12 0,14 1 0,1-1 0,10-2 0,0 16 0,0-20 0,0 23 0,13-30 0,3 7 0,8-9 0,3-4 0,-9-12 0,2-5 0,-8-9 0,1-9 0,-5-4 0,6-14 0,-6-2 0,4-21 0,0 2 0,-2-8 0,6 10 0,-3 1 0,2 10 0,0 3 0,0 9 0,3 4 0,-2 3 0,6 0 0,-2 0 0,0 6 0,2-1 0,-6 6 0,7-7 0,-4-1 0,1-3 0,-1 0 0,-5 0 0,1 0 0,-1 0 0,-3 0 0,-1 0 0,-3 0 0,-1 0 0,-2 0 0,-1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0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24575,'9'0'0,"2"0"0,16 0 0,1 0 0,-3 0 0,8 0 0,-3 0 0,4 0 0,1 0 0,-6 0 0,-4 0 0,-7 0 0,-7 0 0,-1 0 0,-6 0 0,-1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0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24575,'20'0'0,"8"0"0,-7 0 0,13 0 0,1 0 0,0 0 0,5 0 0,-14 0 0,-3 0 0,-8 0 0,-4 0 0,-1 0 0,-7 0 0,0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1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27 24575,'0'-18'0,"0"9"0,4 19 0,-3 17 0,3 14 0,-4 19 0,0-5 0,0 26 0,0-4 0,0 15 0,0 5-542,0-47 0,0 1 542,0 49 0,0-42 0,0 0 0,0 38-97,-3-41 1,1-2 96,0 13 0,-16 6 0,10-23 0,-19 1 0,12-9 1072,-10-10-1072,4-14 205,4-2-205,-5-7 0,16-4 0,-4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2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24575,'0'4'0,"0"-1"0,0 16 0,0 2 0,0 8 0,0 6 0,0 4 0,0 2 0,0-5 0,0 2 0,0-2 0,0-1 0,0 5 0,0-10 0,0-6 0,0-5 0,0-8 0,0-1 0,8-9 0,5-3 0,4-8 0,12-7 0,2-5 0,6-1 0,4-4 0,-6 8 0,0-3 0,-5 9 0,-6 2 0,-5 3 0,-8 1 0,-1 3 0,-4 1 0,1 3 0,-1 0 0,-2-3 0,2 2 0,-2-8 0,3-3 0,-3 3 0,-1-2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3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24575,'-4'9'0,"1"10"0,3 18 0,0 12 0,0 17 0,0-4 0,0-2 0,0-2 0,0-10 0,0 11 0,0-17 0,0 4 0,0-20 0,0-6 0,0-10 0,0-4 0,0-2 0,0-1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7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1 493 24575,'6'0'0,"8"0"0,2-4 0,7 3 0,11-6 0,-7 6 0,17-3 0,-13 4 0,9 0 0,-10 0 0,3 0 0,-12 0 0,11 7 0,-18 6 0,6 8 0,-12 13 0,0-3 0,-2 20 0,-3-13 0,-3 19 0,0-20 0,0 15 0,0-21 0,0 8 0,0-14 0,-7 3 0,-5-8 0,-13 0 0,0-7 0,-9-1 0,0-3 0,-2-4 0,-4-1 0,5-4 0,6 0 0,4 0 0,2 0 0,11 0 0,-6 0 0,11 0 0,-3-3 0,3 2 0,3-5 0,-1 5 0,4-5 0,3 6 0,6-3 0,10 3 0,1-4 0,10 4 0,1-4 0,4 4 0,6-4 0,1-1 0,5-5 0,1-3 0,0 2 0,-4-11 0,-3 7 0,-3-12 0,-5 0 0,7-18 0,-18 5 0,3-13 0,-11 12 0,-3-6 0,4 6 0,-5 1 0,-5 14 0,4-1 0,-8 14 0,4-1 0,-7 10 0,-1 17 0,-7 1 0,2 19 0,-4 3 0,4 0 0,4 3 0,-2-9 0,6-1 0,-3-6 0,4 1 0,0-4 0,0-2 0,0-3 0,0-1 0,0-3 0,4 3 0,-1-7 0,4 3 0,0-3 0,3-4 0,-3 0 0,3-3 0,-3 0 0,-1 0 0,4 0 0,-2 0 0,2 0 0,-4-3 0,4-4 0,-2-4 0,6-3 0,-3-1 0,0 1 0,3 2 0,-6-2 0,2 3 0,-3 0 0,0 1 0,3 3 0,-2 3 0,2-2 0,-4 5 0,4-2 0,-2 3 0,2 0 0,0 0 0,-3 3 0,4 4 0,-4 9 0,-3 3 0,3 1 0,-6 3 0,5-8 0,-5 4 0,5-5 0,-5-3 0,2-1 0,0-3 0,-2-1 0,2 1 0,-1-4 0,-1-3 0,2-11 0,1-10 0,-4-4 0,8-14 0,-6 13 0,5-13 0,-2 9 0,4 0 0,-1 5 0,-1 10 0,-3 5 0,2 3 0,-3 1 0,4 2 0,-1 1 0,0 3 0,1 0 0,-1 0 0,4 0 0,1 0 0,3 0 0,1 0 0,-1 3 0,1 9 0,0 0 0,-3 11 0,2-8 0,-5 8 0,1-3 0,-2-1 0,0 0 0,-1-1 0,0-6 0,1 6 0,-5-10 0,0 2 0,-3-4 0,8-7 0,7-14 0,9-21 0,0-14 0,0 1 0,-5-9 0,-1 15 0,-2-10 0,-3 12 0,-5 6 0,0 10 0,-3 2 0,-2 11 0,-3-2 0,-3 10 0,-1 8 0,-2 4 0,-2 15 0,0-2 0,-1 8 0,1-6 0,4 1 0,0 0 0,4-4 0,0-2 0,0-7 0,0-1 0,0-3 0,0-1 0,3 1 0,4-4 0,4 0 0,8-3 0,-4 0 0,1 0 0,-3 4 0,-5-4 0,2 7 0,-4-4 0,1 7 0,-3 1 0,-1 4 0,-3 3 0,0 2 0,0 0 0,-4 2 0,-3-6 0,-1 2 0,-6-6 0,3-2 0,-4-3 0,0 0 0,1-2 0,3-2 0,1-3 0,-1 0 0,4 0 0,0-3 0,10 2 0,4-1 0,7 2 0,4 0 0,-3 0 0,4 0 0,-5 0 0,5 0 0,-3 0 0,2 0 0,-3-4 0,4-8 0,-6-5 0,11-9 0,-10-3 0,7 3 0,-8-7 0,-2 8 0,-2-4 0,-1 5 0,-4 0 0,-1 5 0,-3 0 0,0 8 0,0 1 0,0 3 0,0 0 0,0 15 0,0 3 0,0 18 0,0 1 0,0 4 0,0 1 0,4-5 0,0-2 0,4-4 0,0-4 0,-1-5 0,0-5 0,0-4 0,-1-2 0,1-1 0,-1-3 0,4 0 0,1-7 0,1-5 0,2-8 0,-5-4 0,6 1 0,-6-1 0,3-5 0,-4-6 0,1-13 0,-3 5 0,-2-21 0,-4 13 0,0-16 0,0 18 0,0-9 0,0 9 0,0 0 0,0 3 0,0 16 0,0 5 0,0 10 0,0 5 0,-3 6 0,3 7 0,-3 14 0,3 8 0,0 28 0,0-14 0,0 24 0,0-20 0,0 16 0,0-11 0,4 5 0,1-6 0,8-6 0,-3-1 0,6-5 0,-7-10 0,7 3 0,-8-13 0,6 0 0,-6-4 0,2-7 0,-3-2 0,-1-2 0,4-3 0,-2-8 0,3-6 0,-3-7 0,0 0 0,0 1 0,0-1 0,0 0 0,-1 4 0,-3 1 0,3 5 0,-6 3 0,2 1 0,-1 6 0,-1 4 0,5 7 0,-5 8 0,6 9 0,-3 1 0,4 4 0,0-6 0,0 1 0,0-4 0,-1-5 0,0-5 0,-1-7 0,5 0 0,-4-3 0,3-6 0,1-6 0,-2-8 0,2 0 0,-3-3 0,-1 8 0,0-4 0,0 8 0,-3 1 0,2 3 0,-5 0 0,2 1 0,0 2 0,0 1 0,3 9 0,-2 6 0,2 11 0,-1 7 0,4 5 0,-1-1 0,1 6 0,0-4 0,0 4 0,0 0 0,3-9 0,2 13 0,-1-17 0,3 12 0,-7-14 0,4 3 0,-6-4 0,-2 0 0,-2-4 0,-3 2 0,0-6 0,0 7 0,-10-7 0,0 7 0,-13-10 0,7 5 0,-3-10 0,0 3 0,7-7 0,-2 0 0,7-4 0,1 0 0,2-10 0,1 2 0,3-14 0,0 2 0,0-4 0,6 5 0,3-4 0,10 7 0,1-4 0,9 3 0,-4 5 0,3 0 0,-4 7 0,0 2 0,-4 3 0,-2 0 0,-7 0 0,3 0 0,-7 0 0,3 0 0,-6 0 0,-1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8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24575,'8'-4'0,"5"1"0,9 3 0,6 0 0,-3 0 0,8 0 0,-3 0 0,4 0 0,1 0 0,-5 0 0,-2 0 0,-9 0 0,-7 0 0,-6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48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24575,'-8'0'0,"2"0"0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0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24575,'91'-8'0,"-21"8"0,-63 46 0,-7 16 0,0-22 0,0 16 0,0-26 0,0-6 0,0-5 0,0-8 0,0-1 0,0-3 0,-7-4 0,3-9 0,-3-6 0,4-15 0,3-3 0,0-5 0,0 0 0,0 1 0,0 4 0,0 1 0,3 5 0,1 5 0,4 3 0,2 6 0,1 6 0,3 1 0,-3 3 0,3 0 0,-3 3 0,0 8 0,1 11 0,-4 8 0,1 4 0,-1 1 0,-3 5 0,-1-4 0,0 9 0,-3-14 0,7 4 0,-7-16 0,2 0 0,-3-8 0,0-1 0,3-18 0,2-13 0,-1-12 0,4-12 0,-3 3 0,9-5 0,-4 6 0,6 6 0,-7 6 0,3 9 0,-5 5 0,0 5 0,-1 6 0,4 1 0,-2 3 0,2 0 0,0 0 0,-3 0 0,4 6 0,0 11 0,-2 4 0,7 13 0,-7-4 0,7-1 0,-7 5 0,6-9 0,-6 3 0,6-8 0,-7-2 0,2-7 0,-3-1 0,-3-3 0,1-3 0,-4-1 0,2-3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2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168 787 24575,'0'-6'0,"0"0"0,0-1 0,0-7 0,0 5 0,0-5 0,0 7 0,-3-3 0,-4 6 0,-5-6 0,-2 9 0,3-2 0,-3 3 0,7 0 0,-7 0 0,6 0 0,-2 0 0,4 0 0,-1 3 0,0 8 0,-4 5 0,2 8 0,-3 0 0,8-1 0,-3 1 0,6 0 0,-3 0 0,4-5 0,0-4 0,0-1 0,0-7 0,3 0 0,1-4 0,6-3 0,1 0 0,3 0 0,1-6 0,-1-2 0,1-11 0,-3-1 0,0-4 0,-5 0 0,1 5 0,0 0 0,-1 8 0,-1 1 0,1 3 0,-3 6 0,-2 5 0,2 11 0,-3 5 0,2 3 0,1 1 0,0 0 0,1-5 0,1 0 0,-2-8 0,3-1 0,0-3 0,-1-1 0,1-2 0,-1-1 0,1-3 0,3 0 0,-2-11 0,3-2 0,0-11 0,-1-10 0,2 3 0,-3-28 0,1 9 0,0-18 0,-4 19 0,-2-8 0,-4 8 0,0-12 0,0 0 0,0 1 0,0-1 0,0 7 0,0 1 0,0 11 0,0 3 0,0 13 0,0 3 0,0 8 0,-2 7 0,-2 2 0,1 12 0,0 11 0,3 9 0,0 26 0,0-13 0,0 23 0,0-19 0,0 15 0,0-10 0,0 11 0,0-11 0,0 0 0,4-8 0,0-6 0,8-4 0,-3-1 0,3-10 0,-5 0 0,0-8 0,0-1 0,-1-3 0,1-1 0,0-2 0,-1-1 0,1-3 0,-1 0 0,1 0 0,-1-3 0,1-9 0,1-4 0,0-8 0,-4-5 0,4 0 0,-8-6 0,8 0 0,-7 5 0,3-3 0,-4 8 0,0 0 0,0 6 0,0 5 0,0 3 0,0 1 0,0 3 0,3 3 0,0 2 0,4 2 0,-1 0 0,1 0 0,-1 0 0,8 0 0,-2 0 0,11 0 0,-7 0 0,2 3 0,-3 1 0,-1 6 0,1 2 0,-4 2 0,0 5 0,-7 0 0,0 10 0,-4 1 0,0 4 0,0 6 0,0-4 0,0 5 0,0-12 0,0 5 0,0-13 0,0 2 0,0-8 0,0-4 0,5-4 0,7-11 0,5-19 0,2 0 0,4-21 0,-5 7 0,5-10 0,-4 0 0,-5 6 0,3 1 0,-8 10 0,4 1 0,-6 9 0,-3 5 0,0 5 0,-4 3 0,0 30 0,0-4 0,0 27 0,0-16 0,3 3 0,2-8 0,3-1 0,-1-8 0,3-6 0,-2-4 0,5-2 0,-5-1 0,5-6 0,-4-13 0,2-7 0,-2-11 0,-1-1 0,1 0 0,-1 6 0,-3-5 0,2 9 0,-6 1 0,2 8 0,-3 3 0,0 5 0,3 1 0,0 4 0,4 3 0,-1 0 0,1 0 0,3 0 0,1 0 0,7 3 0,-2 9 0,8 6 0,-2 6 0,5 8 0,-1-5 0,7 15 0,-4-8 0,4 9 0,-5-6 0,-5-5 0,3 4 0,-8-11 0,2 1 0,-4-3 0,-1-8 0,0 4 0,-4-8 0,-1-1 0,-4-4 0,1 1 0,-3-4 0,-1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1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7 121 24575,'-4'24'0,"1"-1"0,3-12 0,0 0 0,0-1 0,0-3 0,0-9 0,4-12 0,1-16 0,7-1 0,-2-3 0,5 5 0,-9 8 0,8-3 0,-13 13 0,6 1 0,-13 9 0,5 5 0,-8 7 0,5 8 0,0-4 0,-3 4 0,6-8 0,-2-1 0,3-4 0,0 1 0,0-4 0,0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3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265 1 24575,'0'2'0,"-4"17"0,-6 12 0,-10 29 0,-2 2 0,-5 21 0,8-30 0,-2 18 0,-2-27 0,2 16 0,-3-6 0,9-7 0,-1-11 0,3-8 0,1-12 0,4 2 0,3-10 0,4 1 0,-2-5 0,3-1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4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0 24575,'-8'3'0,"2"4"0,6 0 0,0 7 0,0-3 0,0 3 0,0 0 0,0-3 0,3-4 0,4-4 0,4-3 0,0 0 0,-1-7 0,-3 2 0,-3-12 0,-1 8 0,-3-9 0,0 8 0,-3 2 0,-1 2 0,-6 6 0,-1 0 0,-3 0 0,3 0 0,0 0 0,5 0 0,-1 0 0,3 3 0,1 0 0,3 7 0,0-5 0,0 1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4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62 24575,'2'4'0,"12"-2"0,16-2 0,11 0 0,18 0 0,11-5 0,15-6-479,7-2 479,0-4 0,-26 11 0,12 1 0,-21 0 0,6 4 0,-9-4 0,-19 5 0,-7 0 0,-9 0 0,-7 0 0,-6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6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1 238 24575,'0'24'0,"0"5"0,0 7 0,0 14 0,0-12 0,0 28 0,0-11 0,0 6 0,0-2 0,0-5 0,0-5 0,0 2 0,0-24 0,0 6 0,0-17 0,0-1 0,0-5 0,0-4 0,0-31 0,0 5 0,0-34 0,0 12 0,0-11 0,0-1 0,0-6 0,0 6 0,0 1 0,0 7 0,0 4 0,0 7 0,0 11 0,0 1 0,0 7 0,0 1 0,0 1 0,0 3 0,0 0 0,0-2 0,0-2 0,0-1 0,3-3 0,1 5 0,3 3 0,0-3 0,0 7 0,0-3 0,-1 6 0,-2-2 0,1 3 0,-1-4 0,2 1 0,1-5 0,3 0 0,1 0 0,4-3 0,3 2 0,-2 1 0,7-4 0,-8 7 0,8-4 0,-8 8 0,4-3 0,0 6 0,-4-2 0,4 3 0,-5 0 0,0 0 0,1 0 0,-4 7 0,4 10 0,-6 8 0,0 10 0,-6-1 0,-3 1 0,0-1 0,0 0 0,-7 0 0,-2-4 0,-12 0 0,4-11 0,-7 6 0,4-12 0,-5 6 0,1-10 0,4 2 0,-2-6 0,6-2 0,-7-3 0,8 0 0,-4 0 0,8 0 0,1-3 0,3-1 0,1 1 0,2-3 0,-2 5 0,5-2 0,-2 3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7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24575,'0'20'0,"0"17"0,0-9 0,0 22 0,0-14 0,0 11 0,0-7 0,0 11 0,0-18 0,0 7 0,0-20 0,0-2 0,0-7 0,0-1 0,-5-12 0,3 3 0,-3-6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8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 24575,'0'24'0,"0"10"0,0 9 0,0 11 0,0-10 0,0 26 0,0-39 0,0 39 0,0-13 0,0-9 0,0 21 0,0-31 0,0 21 0,0-17 0,0-1 0,0-16 0,0-3 0,0-10 0,0 3 0,0-20 0,0-15 0,0-9 0,0-17 0,0-1 0,0-8 0,0-5 0,0 0 0,0-1 0,0 8 0,0 0 0,0 11 0,0 2 0,0 11 0,0 0 0,0 5 0,0 4 0,3-2 0,1 9 0,0-4 0,2 6 0,-2 0 0,3-3 0,3 6 0,2-6 0,2 6 0,5-6 0,0 2 0,5-1 0,0-2 0,4 6 0,-3-3 0,8 8 0,-8-3 0,4 6 0,-5-3 0,-5 4 0,4 0 0,-7 0 0,-1 3 0,-1 8 0,-6 1 0,4 16 0,-5-7 0,-2 12 0,-1-3 0,-4 0 0,0-1 0,0-1 0,-4-3 0,-4 4 0,-8-9 0,-4 0 0,-4-5 0,-5-2 0,-1-1 0,-5-3 0,1-1 0,-1 1 0,5-4 0,2-2 0,4-3 0,8 0 0,-2 0 0,11 0 0,0 0 0,4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59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24575,'17'-6'0,"-1"-1"0,2 3 0,7 1 0,0 3 0,-1 0 0,4 0 0,-12 0 0,8 0 0,-10 0 0,1 0 0,-4 0 0,-1 0 0,0 6 0,-5 2 0,4 7 0,-5-1 0,0 5 0,-1 0 0,-3 1 0,0 8 0,0-3 0,0 5 0,-7 4 0,-8-3 0,-3-1 0,-8 1 0,10-11 0,0-1 0,2-8 0,6-1 0,-2-3 0,3 0 0,-3-4 0,3 0 0,-4-3 0,1 0 0,3 0 0,-7-6 0,6-2 0,-6-4 0,10 2 0,-6 3 0,9 1 0,-2-5 0,3 4 0,0-3 0,0 3 0,0 0 0,0 1 0,0-1 0,3 0 0,1 1 0,2-1 0,5 4 0,0-4 0,3 6 0,5-2 0,-4 3 0,8 0 0,-3 0 0,3 4 0,-3 3 0,3 5 0,-8 3 0,8 1 0,-7-2 0,2 1 0,-3 0 0,3-4 0,-2 3 0,3-5 0,-8 4 0,3-5 0,-7 2 0,3-3 0,-3-3 0,-1-1 0,-2-3 0,-1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0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24575,'22'0'0,"-13"0"0,7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0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1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24575,'4'3'0,"-1"0"0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24575,'-7'2'0,"1"7"0,6 9 0,0 11 0,0 0 0,0 6 0,0-1 0,4 6 0,-3-9 0,10 3 0,-6-10 0,10-1 0,-7-3 0,4-2 0,-6-7 0,1-1 0,-3-3 0,-1-3 0,-3-1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1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24575,'3'4'0,"0"-1"0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1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24575,'8'9'0,"-1"0"0,-7-12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2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52 24575,'3'1'0,"0"-5"0,-15-17 0,8 10 0,-8-6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2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24575,'7'2'0,"-1"3"0,-6-11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4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71 129 24575,'1'69'0,"0"0"0,0 0 0,0 7 0,0 0 0,0-14 0,-1 2 0,0 25 0,0-57 0,0-3 0,0-15 0,0-3 0,0-12 0,-4-19 0,3-14 0,-8-23 0,3 1 0,-3-4 0,3-5 0,-3 9 0,4-10 0,-1 5 0,-3 7 0,8 7 0,-3 7 0,1 10 0,2 6 0,-3 1 0,4 11 0,0-6 0,0 10 0,0-2 0,0 4 0,0-1 0,0 0 0,0 1 0,0-1 0,3 4 0,1-3 0,2 5 0,1-2 0,3 3 0,1 0 0,3 0 0,-3 0 0,7 0 0,-6 0 0,6 0 0,1 0 0,-3 0 0,6 0 0,-2 0 0,4 0 0,0 3 0,0 5 0,-5 4 0,4 4 0,-11-2 0,6-2 0,-10 2 0,3-3 0,-4 4 0,0-1 0,0 1 0,-3-1 0,-1 1 0,-3-1 0,0 5 0,0 0 0,0 5 0,-7 5 0,-2-4 0,-8 3 0,-3-3 0,-1-4 0,-4-1 0,1-8 0,0 0 0,5-5 0,-4-2 0,3-2 0,1-3 0,0 0 0,4-3 0,4-5 0,-3-3 0,9-4 0,-5 1 0,10 3 0,-7 1 0,7 3 0,-3 1 0,3-1 0,0 1 0,0 0 0,2 2 0,-1 2 0,2 2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5.6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24575,'-3'7'0,"0"2"0,3-2 0,0 7 0,0-3 0,0 3 0,0-3 0,0 3 0,0-7 0,0 3 0,0 0 0,0-3 0,0 4 0,0-11 0,0 3 0,0-6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6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1 351 24575,'0'-19'0,"0"-8"0,0-14 0,0-1 0,0-3 0,0 9 0,0-4 0,0 10 0,0 2 0,0 8 0,0 5 0,2 8 0,6 14 0,8 7 0,1 10 0,8 7 0,-2 0 0,5 6 0,0 0 0,0 1 0,-1-1 0,1-5 0,-2-1 0,-4-6 0,-2-4 0,-5-6 0,-5-5 0,1-3 0,-5-3 0,-2-4 0,-1-7 0,-3-8 0,0 0 0,0-8 0,0 7 0,-4-7 0,0 3 0,-1 1 0,-2-4 0,6 11 0,-2-6 0,3 10 0,0-2 0,0 4 0,0-1 0,0 1 0,0 0 0,0-5 0,0 4 0,0-7 0,0 7 0,0-3 0,0 3 0,0 0 0,0 1 0,0-1 0,-3 3 0,2-1 0,-2 1 0,3-2 0,-3 2 0,2 2 0,-1 2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8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1 24575,'4'-1'0,"-2"15"0,-11 19 0,-6 16 0,-7 18 0,-4 2 0,9 22 0,1-12 0,9-7-286,4-20 0,2 0 286,1 21 0,0-18 0,0 1 0,0 27 0,0-26 0,9 7 0,-3-15 0,17 5 0,-7-1 0,11-10 572,-8-3-572,6-16 0,-12-1 0,2-12 0,-8 0 0,0-1 0,-1-3 0,-2-1 0,-1-2 0,-3-1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08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1 196 24575,'13'0'0,"13"0"0,5 0 0,0 0 0,7 0 0,-11 0 0,18 8 0,-14-2 0,8 11 0,-14-8 0,-1 2 0,-5-3 0,-8-4 0,3 2 0,-7-5 0,0-3 0,-4-6 0,-3-9 0,3-8 0,2 0 0,4-9 0,2 9 0,1 1 0,0 1 0,2 7 0,-2-2 0,-1 7 0,2 0 0,-6 4 0,4 3 0,-5-1 0,1 4 0,-1-5 0,-2 5 0,-2-1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0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54 207 24575,'0'24'0,"0"-6"0,0 26 0,0-1 0,0 11 0,0-9 0,0 11 0,0-18 0,3 9 0,-2-7 0,3-6 0,-4-8 0,3-4 0,-2-7 0,2-4 0,-3-10 0,-3-15 0,-3-16 0,-2-1 0,-7-26 0,5 11 0,-1-28 0,2 5 0,8 12 0,-4-7 0,5 15 0,0-5 0,0 6 0,0 13 0,0 6 0,0 9 0,3 1 0,4 8 0,4 1 0,8 5 0,1 2 0,8 3 0,-3 0 0,9 0 0,-9 0 0,3 0 0,-8 7 0,-1 5 0,-7 3 0,-1 8 0,-3-3 0,-4 8 0,-1-3 0,-3 4 0,0-5 0,0-5 0,0 0 0,-10-4 0,1 0 0,-14-3 0,7-2 0,-3-2 0,5-4 0,-1-1 0,4-3 0,1 0 0,6-3 0,-2 0 0,6-4 0,-3 0 0,3 1 0,0-1 0,0 1 0,0-5 0,0 0 0,0 0 0,3-2 0,4 2 0,9-4 0,-1 3 0,8 1 0,-3 3 0,8 0 0,-3 3 0,4 1 0,-6 4 0,1 0 0,-4 0 0,3 0 0,-8 7 0,1 10 0,-5 8 0,-2 10 0,0-1 0,-5 1 0,0-5 0,-4-2 0,0-4 0,0-4 0,0-5 0,0-5 0,0-3 0,0-6 0,0-10 0,0-12 0,0-4 0,0-8 0,4-2 0,1-1 0,8-5 0,-4 7 0,7 4 0,-4 5 0,0 7 0,1 7 0,-5 0 0,6 4 0,-7 0 0,3 3 0,0 1 0,-2 3 0,5 0 0,-5 0 0,5 0 0,-5 0 0,2 0 0,0 0 0,-2 7 0,2 5 0,-2 8 0,0-1 0,0 4 0,-4-3 0,2-1 0,-2 0 0,0-8 0,3 2 0,-6-5 0,5 2 0,-3-3 0,4-4 0,-1 0 0,1-3 0,-1 0 0,1-3 0,-1-4 0,1-4 0,1-4 0,-4-3 0,2 2 0,-2 1 0,0 1 0,-1 3 0,0-3 0,-2-1 0,2 0 0,-3 1 0,0-1 0,0 4 0,0 1 0,0 4 0,-3 2 0,-4 1 0,-8 3 0,-1 0 0,-2 0 0,7 0 0,-3 0 0,6 0 0,-2 0 0,4 0 0,2 0 0,1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86 24575,'0'17'0,"0"6"0,0-2 0,0 11 0,0-15 0,0 11 0,0-16 0,0 5 0,0-9 0,0 2 0,0-4 0,3-2 0,4-2 0,0-2 0,7 0 0,-3 0 0,3 0 0,1-6 0,-1 1 0,-3-5 0,3 3 0,-7-4 0,7 3 0,-6-6 0,2 7 0,-3-7 0,-3-1 0,2-1 0,-5-3 0,2 5 0,-3-5 0,0-1 0,0 1 0,0-4 0,0 11 0,-6-6 0,-2 10 0,-7-2 0,4 6 0,-2 0 0,2 4 0,-4 0 0,1 0 0,-1 0 0,4 7 0,-3 1 0,5 10 0,-1-2 0,2 7 0,1-8 0,2 4 0,-1-5 0,5-3 0,-2-1 0,3-3 0,0-1 0,0-2 0,0-1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1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24575,'0'4'0,"0"6"0,0 16 0,0 15 0,0-12 0,0 20 0,0-16 0,0 13 0,0 1 0,0-5 0,0-2 0,0-6 0,0-4 0,0-1 0,0-10 0,0-4 0,0-1 0,0-7 0,0-2 0,0-14 0,0-7 0,0-3 0,0-4 0,0 3 0,0-4 0,4 1 0,0 3 0,6 1 0,-2 4 0,6 4 0,-3 1 0,0 3 0,3 3 0,-3 1 0,3 3 0,1 0 0,-4 0 0,2 0 0,-5 0 0,2 3 0,-3 4 0,0 8 0,-3 4 0,-1 1 0,-3 3 0,0-4 0,0 1 0,0 3 0,0-8 0,-6 4 0,-6-7 0,-4-2 0,-7-2 0,8-4 0,-4-1 0,4-3 0,1 0 0,3 0 0,-4-10 0,11-3 0,-3-7 0,7 8 0,0 5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3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121 444 24575,'-6'0'0,"-4"0"0,-1 0 0,-4 0 0,4 0 0,-3 0 0,3 0 0,0 0 0,1 0 0,3 0 0,0 11 0,3-2 0,1 13 0,3-6 0,0 7 0,0-11 0,0 10 0,0-10 0,0 3 0,5-5 0,7-7 0,3 0 0,8-3 0,-7 0 0,3-10 0,-4-4 0,0-5 0,1-4 0,-5 7 0,0-2 0,-3 3 0,-1 4 0,-4 1 0,3 6 0,-2 1 0,2 6 0,0 4 0,1 4 0,-3 7 0,3-2 0,-4-2 0,4-3 0,0-5 0,-1-2 0,1-1 0,-1-3 0,1 0 0,3-4 0,-2-7 0,6-6 0,-5-11 0,3-2 0,-3-10 0,0-8 0,1-6 0,-4 5 0,-2-3 0,-4 11 0,0-1 0,0 2 0,0 14 0,0 3 0,0 8 0,0 4 0,0 1 0,-3 6 0,3-1 0,-6 4 0,5 3 0,-1 10 0,2 7 0,0 9 0,0 7 0,0 1 0,0 10 0,0-5 0,0 5 0,0-4 0,0-3 0,0-14 0,0-1 0,0-13 0,0-1 0,0-4 0,0 1 0,0-9 0,0-7 0,0-5 0,0-9 0,3 7 0,1-7 0,7 8 0,0-1 0,8 2 0,-4 5 0,4 1 0,0 5 0,-4 3 0,4 0 0,-5 0 0,1 0 0,-1 0 0,-3 7 0,3 1 0,-6 10 0,3 2 0,-6 4 0,-2-1 0,-3 1 0,0 0 0,-3 0 0,-5 0 0,-4-5 0,-3 0 0,0-5 0,1-2 0,-5-2 0,3-2 0,-2-4 0,3-1 0,0-3 0,1 0 0,3 0 0,-3-3 0,7-1 0,-3-3 0,6 1 0,1 2 0,3 1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7.4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0 645 24575,'0'-10'0,"0"-1"0,0-8 0,0 4 0,0-8 0,0 7 0,0 1 0,0 1 0,0 7 0,0 2 0,0 6 0,0 13 0,0 7 0,0 8 0,0 1 0,0 4 0,0-9 0,0 3 0,0-8 0,0-2 0,0-3 0,3-4 0,1-1 0,2-3 0,1-4 0,3 0 0,1-3 0,8-3 0,-4-5 0,9-9 0,-8-3 0,10-11 0,-9 6 0,5-5 0,-10 6 0,4-5 0,-7-1 0,4-10 0,-1 4 0,-2-9 0,3 3 0,-4 1 0,0 1 0,-4 5 0,-1 5 0,-4 1 0,0 10 0,0 0 0,0 4 0,0 4 0,0 1 0,0 0 0,0 2 0,-3-2 0,2 4 0,-8 2 0,4 1 0,-5 3 0,3 0 0,1 0 0,-4 0 0,2 0 0,-2 0 0,3 7 0,0 1 0,-1 10 0,4-2 0,-3 6 0,2 3 0,-3 4 0,3 6 0,1-1 0,4 6 0,0-4 0,0 4 0,0-5 0,0-5 0,3-6 0,5-1 0,4-8 0,3 1 0,-1-6 0,5-2 0,-4-1 0,4-2 0,-4-2 0,3-3 0,-2 0 0,2 0 0,-3 0 0,0-11 0,0 2 0,-3-14 0,2 7 0,-6-6 0,7 2 0,-7-4 0,3 8 0,-3-2 0,-2 10 0,-2-2 0,2 3 0,-5 6 0,2 10 0,-3 7 0,3 7 0,2 1 0,3 0 0,-1-4 0,1-2 0,-1-3 0,0-1 0,0-3 0,0-1 0,-1-3 0,1-1 0,0-2 0,-1-1 0,1-3 0,-1 0 0,1 0 0,3 0 0,1-7 0,4-5 0,1-13 0,0-4 0,2-11 0,-4-2 0,-1-5 0,-3 1 0,-1 4 0,0-3 0,-4 9 0,-1-3 0,-4 4 0,0 5 0,0-3 0,0 8 0,0 0 0,0 7 0,0 3 0,0 4 0,0 1 0,0 9 0,0 9 0,0 13 0,0 8 0,0 6 0,0 0 0,0 5 0,0-4 0,0 4 0,3-6 0,2 1 0,3-6 0,1 0 0,-1-5 0,-1-5 0,4 0 0,-3-8 0,2 2 0,-3-5 0,0 2 0,-1-6 0,1-2 0,-1-2 0,1 0 0,-1 0 0,1 0 0,-1 0 0,1-3 0,0-4 0,0-8 0,0 0 0,1-4 0,-1 0 0,0 4 0,1-1 0,-1 3 0,-3 5 0,2 1 0,-6 10 0,3 9 0,-3 6 0,0 6 0,0 5 0,0-4 0,0 3 0,4-8 0,0 3 0,0-8 0,2 0 0,-2-5 0,3-3 0,-1 0 0,1-4 0,3 0 0,1-3 0,3 0 0,-3 0 0,3-3 0,-3-4 0,4-9 0,1-9 0,-3-4 0,3-6 0,-7 0 0,8 0 0,-8 1 0,3 4 0,-3 1 0,-1 5 0,-4 0 0,0 5 0,-4 0 0,0 8 0,0 1 0,-6 6 0,2 1 0,-10 14 0,2 7 0,-1 11 0,-3 6 0,6 5 0,-3-4 0,8-1 0,-3-1 0,7-9 0,-3 3 0,4-8 0,0-2 0,0-7 0,0 3 0,0-7 0,0 4 0,3-8 0,4 0 0,4-3 0,4 0 0,3 0 0,2 0 0,4 0 0,-1-4 0,1-4 0,0-4 0,5-5 0,-3-3 0,-1-1 0,0-5 0,-8-3 0,4 3 0,-8-8 0,2 9 0,-5-9 0,1 9 0,-2-3 0,-5 8 0,-1-3 0,-3 7 0,0 1 0,0 1 0,-2 10 0,-2-3 0,-2 10 0,-1 4 0,3 8 0,1 1 0,3 7 0,0-8 0,0 4 0,0-5 0,0 1 0,0-1 0,0-3 0,0-1 0,3-6 0,4-1 0,4-3 0,4 0 0,-1 0 0,1 0 0,-1 0 0,-3 0 0,-1 0 0,-3 0 0,-1 0 0,1 0 0,-1 3 0,-2 0 0,-1 4 0,-3-1 0,0 0 0,0 5 0,-7 0 0,-1 3 0,-3 1 0,-3-1 0,3 0 0,-4-2 0,4 1 0,-3-5 0,6 3 0,-2-5 0,0 1 0,2 0 0,-2-3 0,4-1 0,-1-3 0,0 0 0,0-7 0,1 3 0,2-10 0,1 9 0,3-1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8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24575,'17'0'0,"8"0"0,-4 0 0,12-4 0,-3-1 0,-1 0 0,5-3 0,-14 7 0,4-2 0,-10 3 0,-3 0 0,3 0 0,-10 0 0,3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8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24575,'0'-3'0,"0"0"0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9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20 24575,'-3'-10'0,"0"3"0,3 4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19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35.49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913 1 24575,'-14'0'0,"-2"0"0,-18 0 0,2 0 0,-13 8 0,3 7 0,-6 14 0,15-6 0,-20 21 0,20-3 0,-24 14 0,13 2 0,3-1 0,0 2 0,15-8 0,-22 26 0,30-40 0,-30 39 0,32-36 0,-24 17 0,19-9 0,-3-4 0,2-1 0,11-2 0,-6-3 0,3 9 0,4-5 0,-4 6 0,5 0 0,0-1 0,-1-4 0,5-2 0,-2-15 0,6 3 0,-5-16 0,5 6 0,-2-11 0,3 3 0,0-6 0,0-1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36.2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24575,'0'2'0,"0"3"0,0 8 0,0 2 0,0-1 0,0 1 0,0-4 0,0 2 0,0-2 0,0 0 0,0-1 0,0 0 0,0-2 0,0 2 0,0-1 0,0-2 0,5 2 0,-1-5 0,9-2 0,-2-2 0,8 0 0,0 0 0,5 0 0,0 0 0,-5-3 0,4-1 0,-3-7 0,-1 5 0,0-4 0,-5 6 0,1 0 0,-4 0 0,2 4 0,-5 0 0,2 0 0,-4 0 0,1 0 0,-4 0 0,0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37.5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297 255 24575,'0'10'0,"0"-3"0,0 3 0,0-3 0,0 3 0,0-3 0,6 0 0,2-4 0,6-3 0,0 0 0,5 0 0,-4 0 0,4 0 0,-8 0 0,3 0 0,-7 0 0,7 0 0,-7 0 0,3 0 0,-4 0 0,1 0 0,-1 0 0,-2-3 0,2-5 0,-2-3 0,3-3 0,1-5 0,-4-6 0,-1-4 0,-3-6 0,0 0 0,0 0 0,0 5 0,0 6 0,0 5 0,0 8 0,-6 1 0,-2 6 0,-7 1 0,1 3 0,-1 0 0,1 0 0,-1 6 0,0-1 0,4 9 0,0-3 0,4 3 0,-1 5 0,4-4 0,1 8 0,3-3 0,0 8 0,0 2 0,0 5 0,0-1 0,0 1 0,0 0 0,0-1 0,0-4 0,0 4 0,0-10 0,0 5 0,0-5 0,0 4 0,0-3 0,0 4 0,-4-5 0,-4-1 0,-8-2 0,0-3 0,-12-5 0,2-2 0,-8-2 0,-1-4 0,5-2 0,-3-3 0,7 0 0,2 0 0,1 0 0,11-3 0,-6-1 0,11 1 0,-1-4 0,3 7 0,4-6 0,-5 5 0,5-1 0,-2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3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24575,'3'8'0,"0"5"0,-3 18 0,0 18 0,0 7 0,0 11 0,-5 0 0,4-5 0,-4-6 0,5 1 0,0-14 0,0 10 0,0-11 0,0-7 0,0-6 0,0-10 0,0-4 0,0-5 0,0-6 0,0-1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38.13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24575,'0'13'0,"0"-3"0,0-1 0,0 5 0,0-2 0,0 16 0,0-7 0,0 12 0,0-3 0,0 0 0,0 3 0,0-3 0,0 4 0,0-4 0,0-1 0,0-10 0,0 0 0,0-4 0,0-2 0,0-5 0,0-2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38.9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17 24575,'12'-8'0,"-4"2"0,7 6 0,-4 0 0,7 0 0,-6 0 0,6 0 0,-7 0 0,0 0 0,3 0 0,-7 0 0,3-3 0,-3 5 0,-4-1 0,0 5 0,-3 0 0,0 4 0,0 1 0,-12 14 0,2-11 0,-11 14 0,1-11 0,-2 8 0,5-7 0,-2 0 0,8-7 0,0 0 0,1-1 0,6-3 0,1-1 0,6-2 0,4-1 0,8-3 0,5 0 0,3 0 0,-3 0 0,3 0 0,-8 0 0,0 0 0,-5 0 0,-3 0 0,0 0 0,-1 0 0,-2 0 0,-1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40.3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190 183 24575,'2'4'0,"3"-2"0,18-2 0,-1 0 0,8 0 0,-6 0 0,-5 0 0,0 0 0,0 0 0,-7 0 0,2 0 0,-7-6 0,0-6 0,0 0 0,-3-10 0,-1 5 0,-3-2 0,0 0 0,0 4 0,0 1 0,-3-1 0,-5 4 0,-7 0 0,-1 4 0,-6 2 0,2 2 0,0 3 0,-3 0 0,3 0 0,-4 0 0,5 3 0,-1 9 0,0 5 0,7 3 0,-6 4 0,10-5 0,-2 1 0,7 3 0,0-4 0,4 1 0,0 3 0,0-4 0,0 5 0,0 5 0,4-5 0,4 10 0,2-4 0,2 4 0,-3 1 0,-4 0 0,-2-6 0,-3 5 0,0-13 0,0 6 0,-3-11 0,-5 7 0,-3-8 0,-4 0 0,0-1 0,-4-6 0,4 3 0,-4-4 0,8 0 0,1-3 0,3-1 0,1-3 0,-1 0 0,0 0 0,0-10 0,3 7 0,1-8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40.97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24575,'0'17'0,"0"7"0,0 6 0,0 4 0,0-4 0,0 3 0,0-8 0,0 9 0,0-13 0,0-2 0,0-8 0,0-5 0,0 1 0,0-4 0,0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41.9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 10 24575,'3'-3'0,"4"0"0,0 3 0,7 0 0,-3 0 0,3 0 0,-3 0 0,3 0 0,-7 0 0,3 0 0,-6-3 0,5 5 0,-7-1 0,4 6 0,-6 3 0,0-2 0,0 2 0,0 4 0,-3-6 0,-9 15 0,3-11 0,-14 9 0,10-7 0,-10 2 0,11-1 0,-2-4 0,7-1 0,0-3 0,1-1 0,2 1 0,1-1 0,6-2 0,4-1 0,7-3 0,2 0 0,3 0 0,-1 0 0,-2 0 0,2 0 0,-3 0 0,-4 0 0,2 3 0,-5 0 0,2 8 0,-3 0 0,-3 7 0,-1 2 0,-3 4 0,0-4 0,0 2 0,0-6 0,0 2 0,0-7 0,0 0 0,0-5 0,-3 1 0,-4-1 0,0 1 0,-7-3 0,3-1 0,-4-3 0,4 0 0,1 0 0,0 0 0,2 0 0,-2 0 0,0 0 0,2 0 0,1 0 0,4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42.9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339 7 24575,'-5'-4'0,"-3"2"0,-9 2 0,-3 0 0,-4 0 0,0 3 0,-5 6 0,3 8 0,1 4 0,4 4 0,-5 10 0,6-3 0,0 9 0,4-1 0,10 2 0,-12 5 0,8 0 0,-4-1 0,9-9 0,1 7 0,4-13 0,0 0 0,0-3 0,0-9 0,0 5 0,0-4 0,0-5 0,0-5 0,0-3 0,0-1 0,0 1 0,0-1 0,0 1 0,0-4 0,0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43.7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24575,'0'5'0,"0"5"0,0 8 0,0 5 0,0-3 0,0 4 0,0 4 0,0-7 0,0 2 0,0-8 0,0-4 0,0 2 0,0-5 0,0 2 0,0-4 0,0 1 0,3-4 0,0 0 0,3-3 0,5-3 0,-1-1 0,10-12 0,6-7 0,11-5 0,-5 1 0,12 0 0,-7 9 0,5-9 0,4 11 0,-9-5 0,-2 11 0,-10 1 0,-6 3 0,-5 5 0,-3-2 0,-1 3 0,-3 0 0,-4 0 0,0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46.5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213 0 24575,'-16'0'0,"-9"0"0,8 7 0,-12 11 0,7 9 0,-7 15 0,5 1 0,6 4 0,4-1 0,5 1 0,3 0 0,2 0 0,4-6 0,0-1 0,0-5 0,0-5 0,0-6 0,11-4 0,2-9 0,11 1 0,0-8 0,4 0 0,2-4 0,0 0 0,0-17 0,-3-4 0,1-17 0,0 1 0,-5 0 0,-2 6 0,-8 3 0,-1 4 0,-5 4 0,1 2 0,-1 7 0,-3 0 0,-1 5 0,-3 5 0,0 9 0,0 13 0,-8 9 0,2 4 0,-3 1 0,2-5 0,6 3 0,-3-8 0,4 4 0,0-10 0,0 0 0,0-5 0,3-3 0,4 0 0,4-7 0,8-1 0,1-3 0,4 0 0,-1 0 0,1 0 0,-4-7 0,-2-1 0,-2-11 0,-5 0 0,1-5 0,-4-5 0,0 4 0,1-9 0,-5-1 0,0-1 0,-4-10 0,0 10 0,0 1 0,0 6 0,0 10 0,-3 0 0,-5 7 0,-7 5 0,-1 4 0,-3 3 0,1 0 0,2 10 0,-3 0 0,3 12 0,4-2 0,1 0 0,3 2 0,0-6 0,0 7 0,4-4 0,1 1 0,3-1 0,0-5 0,0-3 0,0-1 0,0-3 0,5-4 0,3-3 0,6-7 0,5-10 0,2-4 0,4 0 0,1-4 0,-2 8 0,7-9 0,-6 8 0,10-3 0,-10 4 0,8 0 0,-8 5 0,4-1 0,-10 6 0,4 2 0,-7 2 0,2 3 0,-7 0 0,3 0 0,-7 0 0,3 0 0,-3 0 0,0 6 0,0 2 0,-3 11 0,-1 1 0,-3 4 0,0 4 0,0-3 0,0 4 0,0-1 0,0-7 0,0 7 0,0-13 0,0 4 0,0-8 0,0-1 0,0-4 0,0 1 0,0-6 0,0-10 0,0-11 0,0-10 0,0-5 0,0 1 0,0-1 0,4 0 0,0 5 0,8 2 0,-3 4 0,5 4 0,-2 1 0,-1 8 0,2 1 0,-2 3 0,4 3 0,-1 0 0,-3 4 0,3 0 0,-7 0 0,3 0 0,0 0 0,-2 0 0,2 0 0,-4 3 0,1 1 0,0 10 0,1 7 0,-4 4 0,0 8 0,-4-3 0,0 5 0,0 0 0,0-6 0,0-4 0,0-7 0,0-7 0,0-1 0,0-3 0,0-1 0,2-7 0,-1-8 0,5-10 0,-1-10 0,7 4 0,-3-8 0,6 8 0,3-10 0,-1 10 0,5-5 0,-3 9 0,-3 2 0,7 4 0,-3 3 0,-1 0 0,4 4 0,-7 4 0,6 1 0,-6 3 0,2 0 0,-9 0 0,-3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48.12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28 655 24575,'17'0'0,"-6"0"0,6 0 0,-9 0 0,5-4 0,-2 0 0,-3-6 0,5 1 0,-11-1 0,11-4 0,-11 2 0,5-7 0,-7 9 0,0 0 0,-5 6 0,-3 1 0,-6 7 0,-1 7 0,-4 2 0,2 15 0,1-7 0,-1 13 0,8-5 0,-3 1 0,3 3 0,5-8 0,0 4 0,4-6 0,0-3 0,0-1 0,0-8 0,3-1 0,4-4 0,8-2 0,10-1 0,4-3 0,1-3 0,5-10 0,-4-7 0,6-12 0,1 3 0,-1-8 0,1 8 0,-11-1 0,3 3 0,-12-2 0,8-7 0,-8 0 0,1-9 0,-6-3 0,-4 0 0,2-26 0,-2 23 0,-2-23 0,-3 20 0,-4 0 0,0 7 0,0 11 0,0 12 0,0 9 0,-3 7 0,-4 12 0,-7 24 0,2 1 0,-8 35 0,10-14 0,-1 24 0,7-6 0,4 8 0,0-13 0,0 2 0,0-4 0,0 1 0,8-1 0,7-8 0,4-12 0,2-6 0,-5-10 0,-1-10 0,-4-5 0,2-6 0,-5-1 0,-1-3 0,-4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51.3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141 741 24575,'0'-9'0,"0"1"0,0-9 0,0 5 0,0-7 0,0 8 0,0 1 0,0 3 0,-6 3 0,1 1 0,-12 3 0,5 0 0,-3 0 0,1 0 0,3 7 0,0 5 0,0 4 0,0 2 0,3 1 0,-3 0 0,6 1 0,2 3 0,3-8 0,0 4 0,0-8 0,0-1 0,0-3 0,5-4 0,7 0 0,3-3 0,8-7 0,-2-6 0,4-9 0,-4-3 0,-1 4 0,-8 2 0,1 5 0,-5 3 0,2 1 0,-6 3 0,-1 9 0,-3 3 0,0 8 0,3 2 0,1-1 0,3 1 0,0-4 0,4-1 0,-4-3 0,7-3 0,-3-1 0,3-3 0,-3 0 0,3 0 0,-3-7 0,0-1 0,4-16 0,-6-1 0,3-10 0,-3-5 0,0-1 0,1-12 0,0-8 0,0-1 0,0 0 0,-5 3 0,-1 5 0,-4-1 0,0 3 0,0 10 0,0 2 0,0 10 0,0 9 0,0 7 0,-2 10 0,-5 1 0,-1 14 0,-4 7 0,4 17 0,-1 6 0,-1 19 0,4-16 0,1 20 0,5-15 0,0 12 0,0-1 0,0-5 0,0-3 0,8-10 0,2 3 0,12-13 0,-1-1 0,0-11 0,1-8 0,-6-2 0,2-2 0,-3-4 0,-1-1 0,-3-3 0,3 0 0,-3-11 0,5-7 0,-3-12 0,0-10 0,-1 4 0,-2-4 0,2 10 0,-4 2 0,0 8 0,-1 5 0,-3 5 0,-1 12 0,-3 12 0,0 10 0,0 11 0,0-1 0,0-4 0,0-1 0,0-6 0,0 1 0,0-4 0,3-5 0,1-5 0,2-3 0,4-4 0,5 0 0,5-3 0,0 0 0,-1-10 0,-4 0 0,0-12 0,1 2 0,-4 0 0,-1 1 0,-4 5 0,0 3 0,-3 0 0,-1 13 0,-3 12 0,0 6 0,-4 8 0,3-8 0,-2 3 0,3-8 0,0 4 0,0-8 0,0-1 0,3-6 0,4-2 0,8-2 0,0 0 0,8 0 0,-3 0 0,3-7 0,-2-5 0,-2-8 0,-7-4 0,0 0 0,-4 0 0,0 0 0,-4 0 0,0 4 0,-4 2 0,0 6 0,-7 2 0,-5 6 0,-4 1 0,-6 3 0,2 0 0,-4 0 0,-1 11 0,5-1 0,0 13 0,5-7 0,-1 7 0,5-11 0,3 2 0,2-7 0,5-1 0,-1 1 0,4-4 0,10-11 0,9-3 0,11-19 0,4 6 0,1-4 0,-2 6 0,0 5 0,0 3 0,-6 5 0,5 6 0,-13 3 0,6 0 0,-15 0 0,6 6 0,-10 2 0,2 3 0,-6 3 0,2-3 0,-5 0 0,2-1 0,-3-4 0,0 1 0,0-1 0,0 1 0,0-1 0,0 1 0,3-12 0,1-5 0,3-11 0,1-3 0,-1 4 0,1 1 0,2 5 0,-1-1 0,4 4 0,-5 3 0,2 5 0,0 3 0,-2 0 0,5 0 0,-5 0 0,5 0 0,-5 0 0,2 3 0,0 1 0,-2 10 0,5-1 0,-4 5 0,2 1 0,-1-4 0,-2 0 0,6-1 0,-3-6 0,3-1 0,1-4 0,-1-3 0,1 0 0,-1 0 0,1-3 0,5-15 0,-7 0 0,13-18 0,-12 6 0,9-11 0,-6 4 0,1 2 0,-5 6 0,-2 6 0,-4 6 0,1 0 0,-10 12 0,-3 2 0,-20 26 0,7-4 0,-9 22 0,10-11 0,0-1 0,4 0 0,5-9 0,5-2 0,3-7 0,0-1 0,0-3 0,6-4 0,1 0 0,16-3 0,-2 0 0,8 0 0,-5 0 0,-1 0 0,1 4 0,-4 0 0,-1 3 0,-9 0 0,1 0 0,-5 0 0,-2-1 0,-1 4 0,-3 1 0,0 4 0,0-1 0,-7 1 0,-5 0 0,-9 5 0,-3-3 0,-6 4 0,5-5 0,-3-3 0,4-2 0,4-3 0,1-1 0,5 1 0,2-4 0,-1-1 0,5-3 0,-2-3 0,6 2 0,1-2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4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24575,'0'-10'0,"0"-1"0,11-4 0,-5 0 0,12 0 0,-3 4 0,-3 0 0,10 0 0,-10 6 0,11-2 0,-8 7 0,0 0 0,-5 0 0,-3 0 0,-3 15 0,-2 0 0,-2 30 0,0-13 0,0 20 0,-8-5 0,-2-4 0,-10 8 0,3-19 0,4 2 0,1-15 0,5-4 0,3-5 0,1-3 0,3 0 0,-3-4 0,3-8 0,0-4 0,4-7 0,7-3 0,5 3 0,0-3 0,6 3 0,-2 4 0,9-3 0,-4 6 0,-1-3 0,-5 8 0,-5-3 0,1 6 0,-5-5 0,1 5 0,-5-2 0,1 3 0,-1-3 0,0 0 0,1-1 0,-1-1 0,1 4 0,-4-2 0,0 3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51.99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 52 24575,'-3'4'0,"20"-1"0,20-3 0,17 0 0,6-5 0,7-1 0,-16 1 0,13-5 0,-21 5 0,10-1 0,-12-5 0,-6 9 0,-10-6 0,-10 8 0,-5 0 0,-7 0 0,0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52.33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24575,'0'0'0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53.70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222 289 24575,'-26'13'0,"1"11"0,-13 16 0,8 13 0,5-8 0,-3 12 0,12-14 0,1 10 0,2-6 0,12-6 0,-3-6 0,4-10 0,0-7 0,0-7 0,15-4 0,4-4 0,21-3 0,3-18 0,8-10 0,8-27 0,-4-5 0,2-14 0,-15 15 0,-10-8 0,-3 5 0,-7 0 0,-1-5 0,-7 7 0,-4 10 0,-5 4 0,-1 16 0,-4 6 0,0 5 0,-11 7 0,-2 5 0,-21 3 0,-3 4 0,-10 0 0,-3 24 0,-5 6 0,11 17 0,-6 3 0,15-5 0,0 0 0,7-8 0,7-7 0,12-11 0,2-3 0,7-6 0,3-7 0,13 0 0,6-3 0,18-8 0,1 1 0,1-2 0,-7 5 0,-6 4 0,-10 0 0,0 0 0,-8 3 0,-1 8 0,-2 10 0,-3 14 0,-2 1 0,-3 9 0,0-9 0,0 10 0,0-10 0,0 4 0,0-10 0,0-2 0,0-4 0,0-5 0,0-4 0,0-4 0,3-13 0,2-18 0,-1 9 0,0-9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54.6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0 252 24575,'4'-2'0,"-2"-10"0,-2 0 0,0-21 0,0 6 0,4-8 0,1 1 0,3 4 0,-3 5 0,2 1 0,-6 10 0,2 11 0,-3 13 0,0 15 0,0 4 0,0 5 0,0 1 0,0 6 0,0 1 0,0-2 0,0-10 0,0-2 0,0-8 0,0-5 0,6-5 0,2-3 0,11-3 0,1-1 0,-1-3 0,9-12 0,-10-1 0,13-29 0,-13 14 0,1-22 0,-3 18 0,-3-8 0,0 10 0,0 2 0,-9 11 0,0 0 0,-4 9 0,0-2 0,-3 6 0,2 4 0,-5 11 0,5 16 0,-2 4 0,3 15 0,0-5 0,0 0 0,0-1 0,0-10 0,10-5 0,3-9 0,11-5 0,0-6 0,0-2 0,4-3 0,-13 0 0,0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58.8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180 683 24575,'0'-6'0,"0"0"0,0-4 0,0 3 0,-6 1 0,-2 3 0,-5 3 0,-2 0 0,1 0 0,-1 0 0,1 0 0,3 0 0,-7 0 0,9 0 0,-5 0 0,4 0 0,2 6 0,-2-1 0,6 8 0,-3-2 0,7 0 0,-4 3 0,4-3 0,0 3 0,0-3 0,0-1 0,3-4 0,4-2 0,9-1 0,-1-3 0,4 0 0,-5 0 0,-3 0 0,3-6 0,-3-3 0,0-5 0,-1-1 0,-2 1 0,-2 3 0,-2 1 0,2 3 0,-5 0 0,2 9 0,-3 3 0,0 8 0,3-2 0,1 3 0,3-3 0,-1-1 0,1 0 0,0-3 0,-1-3 0,1-1 0,3-3 0,-3 0 0,3 0 0,0-4 0,-2-3 0,7-9 0,-7 1 0,6-4 0,-6 5 0,6-1 0,-6 0 0,5 4 0,-5 1 0,6 3 0,-7 0 0,3 0 0,0 3 0,-2-2 0,5 6 0,-5-3 0,2 3 0,0 0 0,-3 0 0,3 3 0,-3 4 0,0 4 0,0 3 0,1 1 0,-4-1 0,-1 5 0,-3-7 0,0 6 0,0-7 0,0-1 0,0 1 0,0-5 0,0-8 0,0-7 0,0-5 0,3-1 0,-3 1 0,6 6 0,-5-2 0,5 4 0,-5-4 0,4 2 0,-1-2 0,3 3 0,-1-3 0,1 3 0,0-4 0,0 1 0,3 6 0,-2-6 0,2 6 0,0 1 0,-3 0 0,7 3 0,-7 0 0,3 0 0,-3 0 0,-1 0 0,1 0 0,0 3 0,-4 0 0,3 7 0,-5-2 0,2 5 0,0-5 0,-2 2 0,2 0 0,0-3 0,-3 3 0,3-3 0,0-4 0,4 0 0,0-6 0,7-1 0,-3-6 0,3-1 0,1-8 0,0 3 0,0-6 0,0 6 0,-3-3 0,-1 0 0,-4 4 0,1-4 0,-1 0 0,0 4 0,2-13 0,-1 2 0,-4-8 0,4-1 0,-7 0 0,7 0 0,-7 1 0,3-1 0,-4 5 0,0 1 0,0 10 0,0-4 0,0 7 0,0-7 0,0 11 0,0-6 0,0 7 0,0 0 0,0 1 0,0 9 0,0 14 0,0 5 0,0 20 0,-4-6 0,3 13 0,-8 2 0,4 2 0,-1 4 0,2-1 0,4-9 0,0 9 0,0-16 0,0 4 0,0-10 0,0-6 0,0-5 0,3-5 0,1-3 0,3-1 0,3-6 0,-3-1 0,7-3 0,-3 0 0,0 0 0,3 0 0,-3-7 0,3-1 0,-2-10 0,2-7 0,-1 0 0,0-4 0,-2 5 0,-3 0 0,0 5 0,-1 0 0,-3 8 0,0 1 0,-4 12 0,0 7 0,-4 9 0,-1 11 0,-3 1 0,3 0 0,1 3 0,4-8 0,0-1 0,0-5 0,0-5 0,0-3 0,0-1 0,0-3 0,0-1 0,3-2 0,1-1 0,6-3 0,1 0 0,3 0 0,5 0 0,-4-7 0,5-5 0,-6-3 0,-2-4 0,2 0 0,-5-1 0,6-4 0,-7 5 0,4-4 0,-5 7 0,1-2 0,-1 3 0,-3 0 0,2 4 0,-5 1 0,2 4 0,-6 5 0,2 9 0,-5 8 0,2 7 0,-1-3 0,2 3 0,3-4 0,0 5 0,0 0 0,0-4 0,0-5 0,0-2 0,2-5 0,6 2 0,3-6 0,3-1 0,1-3 0,-1 0 0,1-6 0,-1-3 0,1-9 0,-3-2 0,3-4 0,-6 0 0,2 4 0,-4 5 0,0 2 0,-3 5 0,2 1 0,-5 10 0,1 13 0,-10 9 0,3 10 0,-12-1 0,8 1 0,-4-5 0,5-2 0,0-8 0,1-5 0,3-5 0,1-3 0,0-1 0,2-5 0,-2-9 0,3-8 0,0-8 0,4-5 0,4 4 0,6-8 0,1 12 0,1-7 0,-1 15 0,0-4 0,4 8 0,0-2 0,1 3 0,3 4 0,-8-2 0,8 5 0,-7-2 0,2 3 0,-3 0 0,-1 0 0,-3 0 0,-1 0 0,-3 0 0,-1 0 0,-2 10 0,-1-1 0,-3 10 0,0-5 0,0-3 0,0-1 0,0-3 0,0-1 0,0 1 0,0-9 0,0-3 0,0-12 0,3-3 0,1 0 0,4 1 0,-1 5 0,1-1 0,2 4 0,-2 1 0,5 6 0,-2 1 0,4 3 0,-4 0 0,2 0 0,-2 0 0,0 0 0,-1 3 0,-3 4 0,0 4 0,0 3 0,0 1 0,-3-1 0,3 1 0,-6-5 0,2 4 0,0-7 0,0 4 0,4-5 0,0 4 0,-1-2 0,1 2 0,0 0 0,0-3 0,0 3 0,-1 0 0,1-2 0,0 2 0,-1-4 0,1 1 0,0 3 0,-1-3 0,1 3 0,0-3 0,-3 0 0,1-4 0,-4 0 0,2-3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6:59.72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14 24575,'1'-8'0,"13"2"0,5 6 0,20 0 0,-7 0 0,13 0 0,-4 0 0,6 0 0,-5 0 0,-2 0 0,-10 0 0,-10 0 0,-5 0 0,-5 0 0,-6 0 0,3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34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 24575,'-12'0'0,"0"0"0,-5 0 0,0 0 0,1 0 0,-11 0 0,2 0 0,-13 0 0,9 0 0,-16 0 0,15 0 0,-15 0 0,16 0 0,-9 0 0,14 0 0,-8 0 0,14 0 0,-4 0 0,13 7 0,-2-2 0,7 7 0,0 0 0,0-4 0,4 4 0,0-1 0,0-2 0,0 7 0,0-4 0,0 5 0,0 4 0,0-3 0,0 8 0,0-3 0,0 4 0,0 6 0,4-4 0,3 22 0,-2-19 0,0 33 0,-5-6 0,0 12 0,0-7 0,0 2 0,0 16 0,0-20 0,0 37 0,0-40 0,0 18 0,0-8 0,0 1 0,0-1 0,0-6 0,0-3 0,0-6 0,0-6 0,0-8 0,0-7 0,0-10 0,4-2 0,-3-8 0,6-2 0,-6-3 0,5 0 0,-2-1 0,4-3 0,-1 0 0,1-4 0,-1 3 0,1-2 0,4 2 0,0-3 0,5 0 0,0 0 0,4 0 0,2 0 0,9 0 0,-3 0 0,16-5 0,-9 0 0,16-6 0,-4 0 0,-1 1 0,-1 4 0,-12-3 0,-1 8 0,-5-3 0,-10 4 0,3 0 0,-13 0 0,4 0 0,-5 0 0,-3 0 0,0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35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8191,'0'13'0,"0"-8"5063,0 36-5063,0-11 2818,0 16-2818,0 8 0,0-4 1719,0 2-1719,0-5 6784,0-6-6784,0 18 0,0-21 0,0 13 0,4-22 0,-3 4 0,7-10 0,-7 3 0,2-13 0,-3 4 0,4-10 0,-3 1 0,2-1 0,0-3 0,1-1 0,3-6 0,1-10 0,1-6 0,0-14 0,1-1 0,0-6 0,0-6 0,0-2 0,6-6 0,0 6 0,0 2 0,-2 6 0,0 6 0,-4 6 0,3 6 0,-5 5 0,0 5 0,0 0 0,0 0 0,-1 4 0,-2-4 0,2 4 0,-7 1 0,7-1 0,-6 0 0,6 1 0,-3 3 0,0-3 0,3-2 0,-6 1 0,6-4 0,-6 4 0,2 1 0,1 3 0,-4-3 0,4 6 0,-4-2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 24575,'8'0'0,"-1"0"0,0 0 0,0 0 0,1 7 0,-4 3 0,0 17 0,-4 2 0,0 11 0,0 6 0,-9-5 0,-7 7 0,-7-2 0,-2-3 0,5-2 0,1-9 0,1-9 0,5-6 0,1-5 0,4-5 0,1-2 0,3-20 0,-5-28 0,8 16 0,-5-12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3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0,0-1 0,0 9 0,0-4 0,0 3 0,0-4 0,0 6 0,0 0 0,0-6 0,0 5 0,0-15 0,0 3 0,0-15 0,0 0 0,0-5 0,0-3 0,0-1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5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24575,'-4'14'0,"3"2"0,-2 12 0,-1-3 0,3 4 0,-2 0 0,3-4 0,0-1 0,0-5 0,0-5 0,0 0 0,0-3 0,0-1 0,0-3 0,0-1 0,0 1 0,3-4 0,0 3 0,4-5 0,-1 5 0,1-6 0,0 3 0,-1 0 0,1-2 0,-1 2 0,4-3 0,-2 0 0,2 0 0,0 0 0,-3 0 0,7-3 0,-6-5 0,5-3 0,-4-8 0,1 4 0,-2-8 0,-1 7 0,1-7 0,-1 8 0,1-4 0,-4 4 0,-1 4 0,-3 1 0,0 4 0,0-1 0,0 1 0,-3 2 0,-4 1 0,-3 3 0,-9 7 0,2 11 0,-7 4 0,6 7 0,-6-8 0,11 2 0,-5-10 0,10 4 0,-2-9 0,3 2 0,3-12 0,1 4 0,3-7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3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24575,'7'0'0,"4"0"0,1 0 0,5 0 0,-2 0 0,2 0 0,0 0 0,-1 0 0,1 0 0,0 0 0,4 0 0,-7 0 0,6 3 0,-7 2 0,0 7 0,3 6 0,-10 0 0,7 27 0,-11-27 0,7 38 0,-3-29 0,0 19 0,-2-12 0,-4 4 0,0-3 0,0-1 0,0 4 0,0-9 0,0 4 0,0 0 0,-4-4 0,-1 4 0,-4-6 0,-4-4 0,0-2 0,0-8 0,-3 2 0,4-6 0,-1 3 0,-3-4 0,4-4 0,-10 0 0,8-4 0,-6 0 0,7 0 0,-4 0 0,4 0 0,-2 0 0,6 0 0,-3 0 0,5 0 0,3-3 0,0-2 0,1-2 0,2-1 0,-2 0 0,3 1 0,0-5 0,-4 3 0,4-2 0,-4 3 0,4 0 0,0 1 0,0-1 0,0 0 0,0 1 0,0-1 0,0 1 0,0-1 0,0 0 0,0 1 0,0 3 0,0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39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24575,'20'0'0,"-4"0"0,11 0 0,1 0 0,1 0 0,-1 0 0,-7 0 0,6 0 0,-12 0 0,16 0 0,-21 0 0,10 0 0,-12 0 0,4 0 0,-8 6 0,-1 3 0,-3 7 0,0 5 0,0 2 0,0 10 0,0-5 0,0 5 0,0 0 0,0 2 0,0 4 0,0 1 0,0 0 0,0 6 0,5 2 0,1 5 0,0 1 0,4 15 0,-4-18 0,0 16 0,4-19 0,-4 5 0,0 1 0,-2 0 0,1 7 0,-3-12 0,3 10 0,-5-17 0,0 4 0,0-12 0,0-6 0,0-2 0,0-12 0,0 6 0,0-11 0,-4 2 0,0-3 0,0 0 0,-3-1 0,3-3 0,0 3 0,-3-6 0,3 2 0,-4 0 0,1-2 0,-5 3 0,-5-4 0,-1 3 0,-9-2 0,5 3 0,-1-4 0,1 0 0,6 0 0,-1 0 0,0 0 0,4 3 0,2-2 0,3 3 0,1-1 0,-1-3 0,1 4 0,3-4 0,1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0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24575,'16'0'0,"-6"0"0,15 0 0,-12 0 0,14 0 0,-9 0 0,-1 0 0,-6 0 0,1 0 0,-3 0 0,-1 0 0,-5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0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15885,'-3'4'0,"10"-1"3749,-1-3-3749,15 0 1498,2 0-1498,-1 0 802,5 0-802,-10 0 2641,10 0-2641,-14 0 0,4 0 0,-10 0 0,-3 0 0,0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2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133 162 8191,'-5'12'0,"2"-1"5063,3-4-5063,0 0 2818,0 0-2818,0 1 1719,0-1-1719,0 0 6784,6-2-6784,8-2 0,-2-3 0,9 0 0,-9 0 0,5 0 0,0 0 0,0-12 0,-4 1 0,9-16 0,-15 4 0,15-6 0,-16 6 0,3-3 0,-6 3 0,-3-4 0,0 8 0,-15 6 0,-1 10 0,-14 3 0,-3 9 0,-3 12 0,0 6 0,0 15 0,4-5 0,5 5 0,3-6 0,9-4 0,1-4 0,9-1 0,1 1 0,4-1 0,0-4 0,0-2 0,0-8 0,12 3 0,3-7 0,13 5 0,-1-5 0,6-4 0,1-1 0,1-4 0,3 0 0,-9 0 0,9-9 0,-9-1 0,9-10 0,-8-4 0,-1 0 0,0-6 0,-10 2 0,4 4 0,-5-2 0,-5 8 0,0 1 0,-5 1 0,-4 7 0,0-3 0,-4 5 0,0-1 0,0 10 0,0 4 0,0 14 0,0 3 0,0 0 0,0 3 0,0-4 0,0 1 0,0-2 0,0-4 0,0 0 0,7-4 0,3-1 0,6-4 0,6 1 0,-4-5 0,8 0 0,-8-4 0,3 0 0,-4 0 0,4-8 0,-7 3 0,6-8 0,-15 9 0,3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2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32 18939,'-7'0'0,"3"-7"2592,4 2-2592,1-7 961,-1 8-961,-4 0 500,-4 17-500,-1 2 1583,0 12-1583,4 1 0,-3-6 0,7 0 0,-3-10 0,4 0 0,0-5 0,0 1 0,7-10 0,-6 4 0,5-9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22 16487,'4'-6'0,"-1"1"3539,-6-2-3539,-5 4 1391,-5 3-1391,1 0 741,-4 3-741,3 6 2417,-8 4-2417,6 4 0,-2 5 0,12 1 0,1-1 0,4 0 0,0-1 0,0-7 0,0 11 0,0-12 0,7 1 0,-2-7 0,15-7 0,-2 0 0,5 0 0,3-4 0,-3-5 0,0-10 0,3 0 0,-7-8 0,4 4 0,-6 0 0,-3 2 0,-2 4 0,-4 4 0,-3-3 0,-2 8 0,-3-4 0,0 5 0,-3 3 0,-1 0 0,-4 7 0,4 10 0,-3 6 0,6 8 0,-3 0 0,4 1 0,0 5 0,0 1 0,0 6 0,0 0 0,0-1 0,5 7 0,0-4 0,5 4 0,-4-6 0,3-1 0,-8 1 0,3 0 0,-4-6 0,0 5 0,0-10 0,0 3 0,-8-4 0,-1-6 0,-10 5 0,3-10 0,-7 1 0,1-1 0,-6-7 0,1 3 0,-6-8 0,4-1 0,-10-4 0,10 0 0,1-7 0,6-7 0,9-4 0,-1-8 0,10 3 0,0-5 0,4 1 0,0-1 0,3 6 0,11-6 0,13 3 0,10-6 0,11 3 0,-4-3 0,9 13 0,-4-7 0,-2 13 0,-1 1 0,-6 2 0,-6 8 0,-1-3 0,-10 0 0,-2 3 0,-8-3 0,-1 4 0,-5 0 0,1 0 0,-4-3 0,-1-1 0,-3-3 0,0 2 0,0 2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5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24575,'-18'13'0,"0"-1"0,-8 27 0,-3-6 0,1 20 0,-5 3 0,5-1 0,6-6 0,6 2 0,6-2 0,-5 0 0,8 11 0,-2-6 0,9 2 0,0-2 0,0-1 0,0-12 0,0 11 0,0-16 0,0 9 0,4-17 0,5 5 0,5-5 0,0-1 0,4 0 0,-5-4 0,10 4 0,-5-8 0,10 4 0,-11-10 0,10 4 0,-9-8 0,8 5 0,-8-6 0,3 1 0,-4-1 0,-1 0 0,-3 0 0,-2 0 0,-3-4 0,-1 0 0,-2-4 0,-2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5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8191,'0'-18'0,"0"3"5063,0 20-5063,0 1 2818,0 23-2818,0 14 1719,0-6-1719,0 15 6784,0-11-6784,0 6 0,0 1 0,0 4 0,0-4 0,0-1 0,0-1 0,0 0 0,0-10 0,0 3 0,0-16 0,0-2 0,0-8 0,0-2 0,0-3 0,0-4 0,0-1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6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24575,'11'0'0,"6"0"0,11 0 0,1 0 0,9 0 0,-4 0 0,6 0 0,0 0 0,-6 0 0,-1 0 0,-10 0 0,3 0 0,-12 0 0,2 0 0,-9 0 0,1 0 0,-4 0 0,-1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6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24575,'0'22'0,"0"14"0,0 12 0,0 19 0,0-5 0,0 19 0,0-28 0,0 18 0,0-22 0,0 6 0,0-8 0,0-12 0,0-10 0,0-7 0,0-7 0,0-1 0,0-6 0,0-1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8191,'0'-6'0,"0"7"5063,0 22-5063,0 1 2818,0 14-2818,0-4 1719,0 19-1719,0-10 0,0 17 6784,0-6-6784,0-4 0,0 16 0,0-23 0,0 16 0,0-18 0,0 5 0,0-6 0,0-10 0,0-3 0,0-11 0,0-3 0,0-2 0,0-3 0,0-4 0,0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8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10236,'3'-9'0,"2"2"5073,6 7-5073,1 0 2493,10 0-2493,-4 0 1448,8 0-1448,-4 8 5325,6-2-5325,-6 11 0,0 1 0,0 0 0,-3 9 0,9-3 0,-8 9 0,4-3 0,-5 8 0,0-9 0,0 10 0,-4-5 0,-1 6 0,-4 0 0,-4-1 0,-2 1 0,-4 6 0,0-4 0,0 4 0,-9-7 0,-2 1 0,-9 0 0,0 0 0,1-6 0,0-1 0,4 0 0,-2-4 0,2 3 0,-3-4 0,0-1 0,-1 1 0,5-6 0,-3 4 0,8-8 0,-4 0 0,5-3 0,0-6 0,0 2 0,4-3 0,-3-4 0,6 3 0,-5-6 0,5 2 0,-2-3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49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1126 20437,'-4'3'0,"1"-5"1952,3-14-1952,0-30 0,0-28 0,0 22 0,0-3 0,0-6 0,0-3 0,0-5 0,0-1-253,0-4 1,0 1 252,0 19 0,0 2 0,0-5 0,0 3 637,0-10-637,0-13 1070,0 26-1070,0 13 0,0 18 0,-3 15 984,6 5-984,3 14 0,4 20 0,8 2 0,-2 10 0,6 7 0,-1-4 0,-4 12 0,3-14 0,-9 0 0,8-8 0,-9-4 0,4-7 0,-2-7 0,-3-8 0,3-2 0,-5-7 0,1 0 0,3-4 0,2 0 0,0-12 0,5-15 0,-2-9 0,4-11 0,6 1 0,-5 5 0,5-12 0,-7 18 0,2-10 0,-3 16 0,1-4 0,-5 14 0,2-1 0,-8 11 0,8-3 0,-7 8 0,6 0 0,-6 4 0,2 0 0,1 7 0,-2 19 0,4 18 0,-3 19 0,-5 14 0,-1 2 0,0-7 0,-4 11 0,4-18 0,0 12 0,-4-8 0,9-6 0,-4-9 0,0-8 0,2-11 0,-7-7 0,3-7 0,0-8 0,-4-2 0,4-3 0,-4-4 0,0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5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239 434 8191,'0'-11'0,"0"1"5063,0 3-5063,0-1 2818,0 0-2818,0 1 1719,0-1-1719,-8 0 6784,3 4-6784,-7 0 0,5 4 0,-10 0 0,7 0 0,-10 0 0,7 0 0,-4 0 0,4 7 0,-8 9 0,6 2 0,-8 9 0,13 1 0,-2 6 0,6 6 0,-4-6 0,0 5 0,5-10 0,1 3 0,4-9 0,0-2 0,0-8 0,0-1 0,3-5 0,5 1 0,5-4 0,4 0 0,4-4 0,-3-4 0,8-5 0,-1-16 0,-1 0 0,0-9 0,-6 6 0,1 1 0,-2 4 0,-3 1 0,-2 6 0,-4 3 0,0 5 0,-4 1 0,2 6 0,-5 7 0,2 8 0,-3 11 0,0 2 0,0 1 0,0-1 0,4 0 0,1 1 0,4-6 0,0 0 0,-1-10 0,4 0 0,0-4 0,1 0 0,7-3 0,-6-2 0,7-3 0,-4-4 0,6-10 0,-5-5 0,12-17 0,-9 2 0,5-14 0,-10 0 0,3 1 0,-7-6 0,3 5 0,-4-6 0,-6-6 0,0 4 0,-5 1 0,0 3 0,0 16 0,0-3 0,0 11 0,0 5 0,0 6 0,0 5 0,-3 8 0,2 19 0,-2 1 0,-2 29 0,4-3 0,-4 12 0,5 0 0,0 7 0,0-6 0,0 6 0,0-7 0,0-7 0,9-1 0,2-6 0,8-6 0,0-5 0,-2-8 0,0-4 0,-1-4 0,1-1 0,0-4 0,-5 0 0,4 0 0,-8-4 0,8 0 0,-3-4 0,3 0 0,1-4 0,0-9 0,7-13 0,-3-9 0,4-6 0,-10 1 0,5-6 0,-9 4 0,5-10 0,-6 11 0,-1 0 0,1 2 0,-5 15 0,0-3 0,-5 11 0,0 3 0,-7 1 0,-2 8 0,-7 1 0,-1 3 0,4 0 0,2 0 0,-1 0 0,3 0 0,-2 0 0,3 3 0,0 5 0,0 9 0,-1 6 0,0 4 0,4 6 0,-4 1 0,8 6 0,-3 0 0,4 6 0,0-5 0,0 0 0,0-3 0,3-14 0,2 8 0,7-14 0,2 3 0,2-4 0,6-4 0,-4 3 0,8-6 0,-4 2 0,1-7 0,3-1 0,-3-4 0,10 0 0,-5 0 0,6-13 0,1-5 0,-4-12 0,5-1 0,-6 1 0,-5 1 0,-2 0 0,-5 2 0,-4 4 0,-1 2 0,-5 8 0,-3-3 0,-2 8 0,-3-4 0,-7 8 0,-12 0 0,-5 4 0,-9 0 0,6 4 0,-1 5 0,0 11 0,4 3 0,0 6 0,6-2 0,4-4 0,1-2 0,9-4 0,0 0 0,4-5 0,0 0 0,0-5 0,0 1 0,7-4 0,2-1 0,7-3 0,0 0 0,6-8 0,-4 2 0,3-6 0,-4 3 0,-1 1 0,-3 0 0,-2 3 0,1 2 0,-3 3 0,2 0 0,-3 0 0,-1 0 0,0 0 0,0 0 0,1 3 0,-1 1 0,0 3 0,1 5 0,0-4 0,4 4 0,0-4 0,5-3 0,5-1 0,-5-4 0,10 0 0,-5 0 0,6-5 0,-5-8 0,-2-1 0,-3-13 0,-4 9 0,3-8 0,-7-2 0,3-1 0,-7-10 0,3-8 0,-8 9 0,4-14 0,0 18 0,-4-6 0,3 6 0,-4 6 0,0 1 0,0 13 0,0-6 0,-3 18 0,2 2 0,-2 17 0,3 6 0,0 4 0,0 6 0,0-4 0,0 4 0,0-6 0,0 1 0,0-1 0,0-5 0,0 5 0,0-14 0,0 8 0,0-13 0,0 4 0,0-5 0,0 1 0,0 0 0,0-11 0,4-2 0,1-11 0,3-5 0,4-5 0,2 3 0,-1-1 0,2 11 0,-2 1 0,4 3 0,0 1 0,-1-1 0,1 5 0,0 0 0,-1 4 0,1 0 0,-5 0 0,4 0 0,-3 0 0,3 0 0,-3 0 0,3 0 0,-8 0 0,8 3 0,-8 2 0,4 7 0,0-3 0,-3 6 0,3-2 0,-4 4 0,-3 0 0,-1-5 0,-4 4 0,0-8 0,0 8 0,0-7 0,0 2 0,0-3 0,0-1 0,-8 1 0,-1 0 0,-18 5 0,3-3 0,-15 5 0,10-6 0,-9 1 0,9-1 0,-4 0 0,6 1 0,4-2 0,1-3 0,10-1 0,-4-4 0,7 0 0,-7 0 0,4 0 0,-1 0 0,-3 0 0,8 0 0,-8 0 0,7 0 0,-2 0 0,3 0 0,0 0 0,1 0 0,3-3 0,1-1 0,3-4 0,0 4 0,0 1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54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14813,'2'0'0,"3"0"4098,15 0-4098,3 0 1688,4 0-1688,1 0 915,-1-8-915,6 1 3061,1-6-3061,1 3 0,3-5 0,-9 5 0,-5 0 0,1 2 0,-11 7 0,3-3 0,-6 4 0,-7 0 0,0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3:55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14840,'0'2'0,"0"-1"4089,0 18-4089,0-9 1684,0 6-1684,0-8 912,0 0-912,0-1 3050,0-6-3050,0-6 0,0-7 0,0-5 0,0 0 0,0 0 0,0 5 0,0-4 0,0 11 0,0-3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1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23 723 24575,'-12'-12'0,"1"-11"0,25-36 0,11-9 0,22-4 0,-16 33 0,1 1 0,25-19 0,11-4 0,-14 15 0,5 20 0,-14 5 0,0 21 0,-19 0 0,5 0 0,-6 5 0,-11 32 0,-3 27 0,-10-9 0,-2 4 0,1-4 0,0 1 0,0 18 0,0 0-620,0-20 1,0-1 619,0 16 0,0 0 0,0-14 0,0-2-274,0 10 1,0 0 273,-1-8 0,2-2 0,4-2 0,4 1-17,5 3 1,5-5 16,20 4 0,21 12 0,10-49 0,13 5 0,14-12 0,-42-3 0,1-7 0,-5-16 0,0-8 0,11-2 0,-1-6-204,-4-16 1,-2-7 203,7 0 0,-4-2 0,-15 9 0,-2-2 0,20-19 0,-4-1 0,-31 26 0,-2-2 0,21-25 0,-1-2-301,-20 20 1,-4 0 300,0-4 0,-2-2-244,5-11 0,-4 2 244,-8-21 0,-2 32 0,-2 2 0,-7-11 0,0-3 1513,0 5-1513,0 21 300,-6 4 0,5 25 1,-4 4-1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19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24575,'-6'48'0,"2"17"0,3-1 0,2 7-973,-1-2 0,0 5 973,0 21 0,0 2-1589,0-17 1,0 3 1588,0-8 0,0 4 0,0 5 0,0-9 0,0 3 0,0 2 0,0 0 0,0 1 0,0 0 0,0 1 0,0 4-384,0-4 0,0 4 0,0 1 0,0-1 0,0-2 384,0 12 0,0-3 0,0-1 0,0-2 0,0-10 0,0-3 0,0 0 0,0 3 0,0 9 0,0 3 0,0-1 0,0-3 0,0 10 0,0-3 0,0-1 0,0-3 0,0-1 0,0 0-606,0-5 1,0 0 0,0-5 605,0 10 0,0-5-69,-1-2 1,2-3 68,2-12 0,1-5 2073,-3 13-2073,12-26 0,-12-29 0,4-11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7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24575,'0'-13'0,"0"3"0,7-8 0,1 6 0,7-7 0,0 8 0,3 0 0,-2 3 0,2 4 0,-3 1 0,-4 3 0,7 0 0,-10 0 0,3 3 0,-8 13 0,-3 6 0,0 13 0,0-1 0,0 1 0,-4 5 0,-1-9 0,-8 8 0,5-22 0,-4 10 0,5-15 0,-4 3 0,6-1 0,-4-6 0,8 2 0,-5-7 0,5 3 0,7-5 0,2-1 0,13-8 0,-1-9 0,5 0 0,-1-4 0,-4 9 0,-1-2 0,-5 6 0,0-3 0,-3 7 0,0-2 0,-5 5 0,-2-4 0,-1 4 0,-3-2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20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619 29 24575,'0'-17'0,"-9"5"0,-26 56 0,6 2 0,-1 5 0,-3 5 0,0 4-1256,1-2 1,-1 5 0,1-1 1255,-4 12 0,1 1 0,7-10 0,0 2 0,1 2 0,1-2 0,2 1 0,2-3 0,1 10 0,3 2 0,-1 0 0,0 5 0,5-8-412,6-10 1,3 0 411,-2 9 0,-2 7 0,4-6 0,4-4 0,2-4-118,-1 5 0,0 0 118,0-5 0,0-5 0,0 17 0,13-15 0,8 0 0,25 22 0,-16-38 0,3-2 0,7 1 0,0-4 0,14 9 0,25 7 0,-20-9 0,9-10 2577,-10-10-2577,-15-9 486,2-7 0,-30-6 0,2-1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21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0 202 24575,'22'-22'0,"19"0"0,-12 10 0,33-3 0,-10 8 0,12 0 0,-15 7 0,-8 0 0,-11-5 0,-4 30 0,-11-1 0,-2 64 0,-13-5 0,-6-25 0,-3 0 0,-15 28-534,-1-34 0,-2 0 534,-17 34-107,-4-3 107,10-13 0,16-30 0,-9-13 0,23-10 0,-2-30 1062,10-5-1062,19-46 0,7 1 0,19-4 0,-8 14 0,0 0 0,8-8 0,-3 1 0,1-1 0,5-11 0,-18 26 0,-1 0 113,16-22-113,-2 1 0,-19 17 0,2 9 0,-13 10 0,-2 12 0,-18 11 0,-12 32 0,-13 14 0,-5 27 0,0-3 0,12 12 0,-4-14 0,14 7 0,7-19 0,2 0 0,6-9 0,0-6 0,5-9 0,13-6 0,9-6 0,11 1 0,3-5 0,5 4 0,-12-11 0,11 5 0,-19-6 0,5 0 0,-13 0 0,4 0 0,-9 0 0,-1 0 0,-7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22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24575,'29'0'0,"55"0"0,-38 0 0,37 5 0,-58 15 0,-5 20 0,-6-3 0,-8 46 0,-6-43 0,2 14 0,-4 3 0,-26 17 0,0 21 0,2-51 0,-3-4 0,-14 14 0,-11 14 0,18-32 0,-11 5 0,21-21 0,-12-2 0,18-11 0,1-1 0,14-6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22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24575,'0'33'0,"0"7"0,0 39 0,0-10 0,0 14 0,0-23 0,0 0-1109,0 32 1109,0-19 0,0 1 0,0-18 0,0-2 0,0 46 0,0-40 0,0 2 0,0-1 0,0-2 190,0 25-190,0-22 0,0-2 0,0 1 0,0-1 0,0-2 0,0-26 0,10-2 834,-3-11-834,16-8 85,-5-6-85,13-5 0,2 0 0,5 0 0,2 0 0,-1-12 0,2-3 0,15-27 0,-18 5 0,20-23 0,-22 10 0,-10 15 0,-7 10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23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24575,'10'0'0,"11"0"0,44 0 0,10 0 0,14 0 0,-11 0 0,-17 0 0,-1 0 0,8 0 0,-11 0 0,-2 0 0,3 0 0,9 0 0,-26 0 0,-2 0 0,-20 0 0,-3 0 0,-5 0 0,-5-10 0,-1 8 0,-5-7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24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24575,'4'-2'0,"2"-1"0,18 13 0,17 11 0,-4-5 0,33 25 0,-19-11 0,10 7 0,-20-3 0,-2-1 0,1 1 0,1 12 0,-1 5 0,7 14 0,-24-21 0,0 5 0,8 17 0,-5 1 0,-14-15 0,-3-1 0,6 5 0,-1 1 0,-8 13 0,-5-4 0,-1-2 0,0 2 0,0 3 0,0-15 0,0-3 0,0 38 0,-2-15 0,-4-3 0,-9-1 0,1-14 0,-4 1 0,-5-9 0,-2-3 0,-23 24 0,18-20 0,0-2 0,-18 9 0,-9 9 0,10-11 0,7-14 0,7-12 0,15-12 0,1-4 0,6-1 0,5-1 0,-4-3 0,8-3 0,-3-4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32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11 24575,'-4'-6'0,"-8"2"0,-6 4 0,-14 0 0,-1 0 0,-8 0 0,-7 0 0,6 0 0,-15 0 0,21 0 0,-10 0 0,25 0 0,-9 0 0,17 0 0,1 4 0,8 2 0,4 18 0,0-4 0,0 26 0,0-11 0,0 22 0,0-7 0,0 9 0,0-1 0,0 0 0,0 9 0,0-6 0,0 15 0,0-8 0,0-18 0,0 1-569,0 32 569,0-22 0,0 1 0,0-9 0,0 0 0,0 11 0,0 0 0,0 0 0,0 0-639,0 5 1,0 2 638,-1-1 0,2 1 0,2 6 0,2 0-961,0 0 0,1 1 961,3 5 0,1 1 0,0 2 0,0 1 0,1 5 0,-1 1 0,0-1 0,1 1 0,-1-2 0,0 1-1170,0 0 1,0 1 1169,1-1 0,-1 1 0,0-1 0,0 0-690,4-6 0,1 0 690,-4 4 0,0 0-244,3-10 0,0-2 244,-4-11 0,-1 1 0,0 17 0,1-1 0,-1-19 0,0-2 376,0 4 1,0 1-377,-3 0 0,-2-3 0,3 30 0,-7-42 0,0 0 0,0 3 0,0-3 0,0 20 2158,0 5-2158,0-20 2124,0-15-2124,6 4 1934,-5-21-1934,5-1 1006,-6-7-1006,0-1 0,0-5 0,0 5 0,0-6 0,0 0 0,0 0 0,0 0 0,5-6 0,-4 5 0,9-9 0,-4 4 0,0 0 0,4-4 0,-4 4 0,6-5 0,12 6 0,3-4 0,13 4 0,9-6 0,1 0 0,9 0 0,9 0 0,-7 0 0,7 0 0,-18 0 0,-1 0 0,-9 0 0,-7 0 0,-7 0 0,-3 0 0,-10 0 0,4 0 0,-6 0 0,-5 0 0,-1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34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24575,'18'5'0,"13"0"0,11-5 0,14 0 0,-5 0 0,6 0 0,21 0 0,4 0 0,11 0 0,-13 0 0,-13 0 0,-16 0 0,-10 0 0,-10 0 0,-12 5 0,-2 1 0,-6 5 0,-5 0 0,-1 6 0,-5 2 0,0 5 0,0 16 0,0-5 0,0 21 0,0-6 0,0 9 0,0 8 0,0 13 0,0 12-261,0-42 0,0 1 261,0 4 0,0 1-643,0 1 0,0 2 643,0 3 0,0 1 0,0 0 0,0 2 0,0 4 0,0 1 0,0 1 0,0 1 0,0 5 0,0 1 0,0 0 0,0 0 0,0-1 0,0 2 0,0 4 0,0 1-866,0 2 0,0 0 866,0 4 0,0 1 0,0 4 0,0-4 0,0-23 0,0-2 0,-1 15 0,2-1 0,3-19 0,1-1 0,0 9 0,0 5 0,0 17 0,0-2-433,0-35 1,-2-2 432,2 24 0,-2-3 0,-1 10 23,2-32 0,-1 1-23,-3 40 0,0-3 0,0-10 0,0 1 1089,0-2-1089,0-8 1760,0-12-1760,0-1 1021,7-6-1021,-5-1 463,10-1-463,-4-9 26,-1 9-26,5-7 0,-11 6 0,12 1 0,-11-7 0,10 7 0,-10-9 0,3 1 0,1-8 0,-5-2 0,5-12 0,-6-2 0,0-6 0,0 0 0,0 0 0,0-1 0,0 0 0,0 1 0,0-1 0,0 0 0,-5 1 0,-7-6 0,-7 0 0,-13 1 0,-1-4 0,-8 10 0,1-5 0,-1 1 0,1 4 0,-1-5 0,8 6 0,1 0 0,7-1 0,6 0 0,2-6 0,7-1 0,4-5 0,1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3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0 489 24575,'0'-32'0,"0"3"0,12-19 0,5-10 0,18 12 0,-2-29 0,9 27 0,-12-3 0,11 9 0,-14 16 0,12 4 0,-12 11 0,-2 11 0,-2 0 0,-4 0 0,-1 0 0,5 0 0,-10 4 0,5 24 0,-5 9 0,2 22 0,1 28 0,-8-21-335,1-7 0,-2 0 335,-5 7 0,2-12 0,0 1 0,3 16 0,-5 29 0,12-19 0,-13-1 0,13-12 0,-6-10 0,6-7 0,6-3 0,0-15 0,5-7 670,0-8-670,6-6 0,-5 1 0,12 0 0,-5-6 0,8-1 0,-1-6 0,0 0 0,8 0 0,-13 0 0,12-12 0,-12-11 0,-12 6 0,-4-3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36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828 1 24575,'-17'18'0,"-12"21"0,-19 26 0,13-14 0,-2 3-2090,1 4 1,-2 3 2089,-10 13 0,-1 2 0,4-2 0,2-3 0,8-17 0,1-2 122,-8 13 0,3-4-122,-3 7 0,11-11 0,0 0 0,-9 15 0,-5 0 907,21-24-907,3-13 0,9-4 0,11-13 527,-5-1 0,6-11 1,0-1-1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38:48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24575,'13'0'0,"1"0"0,4 0 0,-2 0 0,-1 0 0,-5 0 0,0 0 0,-3 0 0,3 0 0,-6 3 0,-1 4 0,-3 0 0,0 7 0,0-3 0,0 3 0,-4 1 0,1-4 0,-4-1 0,0-4 0,3 1 0,1-1 0,0 1 0,5-3 0,-1-2 0,9-2 0,-3-3 0,7 3 0,-7-3 0,7 3 0,-7 0 0,3 0 0,-3 0 0,-1 0 0,1 0 0,-4 6 0,0 1 0,-3 7 0,0 1 0,0 3 0,0 7 0,0 0 0,-7 8 0,-2-8 0,-5 9 0,0-13 0,5 2 0,-2-8 0,4-5 0,0 1 0,1-5 0,-1-2 0,1-1 0,2-6 0,1-1 0,3-2 0,0-1 0,0-3 0,0 6 0,0-3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37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560 12 24575,'-3'-6'0,"-12"1"0,-17 5 0,-8 0 0,0 0 0,-1 6 0,1 7 0,6 7 0,3 6 0,6-2 0,6-5 0,7 11 0,-4-15 0,13 9 0,-8-12 0,11-1 0,0-1 0,9-4 0,5-1 0,16-5 0,-4 0 0,13 0 0,-6 6 0,0-5 0,5 11 0,-11-11 0,-2 10 0,-2-4 0,-10 10 0,5 2 0,-6 5 0,-5 8 0,-2 1 0,-5 8 0,0 7 0,0-5 0,-19 7 0,-6-8 0,-17-5 0,-1-3 0,-5-6 0,5-7 0,-14 0 0,15-13 0,-7-2 0,9-6 0,6 0 0,2-5 0,8-8 0,4-13 0,2 0 0,10-6 0,3 0 0,5 6 0,0-13 0,0 23 0,0-2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4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650 10 24575,'-79'22'0,"-1"-1"0,0 0 0,-3 6 0,38-5 0,86-11 0,40-4 0,-27 7 0,-17 13 0,6 2 0,-14 21 0,-9 8 0,-12 3 0,-1 5 0,-7 2 0,0-7 0,-6 6 0,-8-17 0,-15 0 0,-6-16 0,-7 1 0,2-14 0,-9-1 0,7-7 0,-7-5 0,8-2 0,-7-6 0,6-12 0,0-2 0,2-20 0,13 7 0,-1-6 0,11 14 0,10 2 0,2 6 0,5-1 0,15 6 0,6 1 0,15 5 0,5 0 0,-1 0 0,8 0 0,2 0 0,1 6 0,5 2 0,-6 13 0,1-5 0,-3 4 0,-8-12 0,1-3 0,-1-5 0,17 0 0,-9-28 0,13-14 0,-5-32-583,-15 3 583,-13 27 0,0-1 0,11-27 0,2-8 0,-4 12 0,-15 18 0,-2 8 0,-7 10 0,-1 14 0,-1 6 0,-5 2 583,-1 17-583,-5 26 0,0 20 0,0 36 0,0-38 0,0 1-368,0 6 0,0-1 368,0-4 0,0 0 0,4 8 0,0 0 0,-2 33 0,3-38 0,-2 1 0,-2-6 0,-2-2 0,1 43 0,0-21 0,0-13 0,0-31 0,0 3 0,0-18 0,-4 0 736,-3-25-736,-6-26 0,5-23 0,1-27 0,6 38 0,2-1-566,-1-5 1,0-2 565,0-12 0,0 2 0,0 19 0,0 0 0,-1-17 0,2 1 0,6-20-181,0 35 0,2-1 181,16-37 0,6 18 0,-2 12 0,6 9 0,-7 22 0,12 1 1110,-14 20-1110,6 1 383,-8 6-383,1 0 0,-7 5 0,0 14 0,-11 16 0,-2 25 0,-5 0 0,0 17 0,0-8 0,0 1 0,-19-8 0,2-14 0,-17-13 0,9-4 0,0-12 0,1-1 0,-1-11 0,0-2 0,1-5 0,5 0 0,2 0 0,6 0 0,4-5 0,7 4 0,19-4 0,1 5 0,18 0 0,-4 0 0,-1 0 0,5 0 0,-11 0 0,11 0 0,-1-28 0,-8 3 0,15-36 0,-19 0 0,12-1 0,-6-6 0,-9 18 0,4 1 0,-12 15 0,5 9 0,-7 2 0,-1 15 0,-5 6 0,-1 23 0,-5 18 0,0 19 0,0 3 0,0 5 0,0-7 0,0-9 0,0-2 0,0-15 0,5-7 0,1-9 0,5-11 0,0-1 0,13-5 0,3-12 0,8-17 0,-1-8 0,3-29 0,-7 14 0,7-16 0,0 8 0,-7 8 0,6 2 0,-15 10 0,3 12 0,-10-2 0,9 16 0,-10-3 0,4 10 0,-6 2 0,0 5 0,0 0 0,0 0 0,0 0 0,0 0 0,0 5 0,1 14 0,1 17 0,1 6 0,-6 14 0,-2-6 0,-6 0 0,0-9 0,0-10 0,0-6 0,0-7 0,0-1 0,0-15 0,6-16 0,1-13 0,7-22 0,0 7 0,-1 1 0,-6 2 0,4 18 0,-5-9 0,6 17 0,-1-4 0,6 11 0,-4 1 0,10 5 0,-11 0 0,11 0 0,-4 0 0,0 11 0,5 9 0,-9 22 0,4 0 0,-5 6 0,0 0 0,-1-5 0,1-2 0,-7-9 0,-1-8 0,-2-5 0,-2-2 0,3-6 0,-5-5 0,0-1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40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24575,'-13'9'0,"3"-2"0,10 22 0,0-9 0,0 5 0,0-2 0,0-10 0,-5-1 0,9-7 0,-3 0 0,10-4 0,0 4 0,0-5 0,0 0 0,-5-5 0,-2-7 0,-4 0 0,0-10 0,0 4 0,-4 6 0,-2 2 0,-5 10 0,-1 0 0,1 0 0,0 4 0,5 3 0,1 4 0,5 6 0,0-5 0,0 5 0,0-6 0,0-5 0,0-1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42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924 709 24575,'-3'5'0,"-6"0"0,-20-5 0,-5 0 0,-14 0 0,5-12 0,-14 2 0,-15-35 0,15 24 0,9-3 0,-2-1 0,-14 1 0,-8-6 0,6 0 0,24 3 0,-24 4 0,21 3 0,1 6 0,13 7 0,13-9 0,4 18 0,3-2 0,11 18 0,0 7 0,0-1 0,0 8 0,0-6 0,0 13 0,0-6 0,0 0 0,0-1 0,5-8 0,-3 1 0,3-1 0,-5-5 0,5 4 0,-3-5 0,9 7 0,-10-6 0,4 4 0,0-11 0,-3 5 0,3-6 0,-5 0 0,0 0 0,0-14 0,0-5 0,0-29 0,0 1 0,0-12 0,0 0 0,0 5 0,0-5 0,0 7 0,0 1 0,-6 6 0,5-5 0,-5 19 0,6-10 0,0 11 0,-5 0 0,4-4 0,-4 10 0,5-4 0,0 6 0,0 0 0,0-1 0,0 2 0,0-1 0,0 0 0,0 0 0,0 0 0,0 0 0,0-1 0,11 1 0,9-2 0,14-6 0,14 4 0,2-12 0,0 5 0,7-7 0,-15 2 0,7 5 0,-16 3 0,-7 6 0,-9 1 0,-6 6 0,0 1 0,0 5 0,-5 0 0,-1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43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764 0 24575,'6'14'0,"-15"25"0,-16 18 0,-17 33-1203,21-45 0,0 1 1203,-5 12 0,1-2 0,-8 22 93,12-24 0,-1-2-93,-15 13 0,3 15 0,4-21 532,3-10-532,0-15 0,5-2 0,-2-7 1211,6-6-1211,-2-6 477,-4-3-477,-1-8 0,1 9 0,-8-10 0,6 4 0,-6-5 0,7 0 0,1 0 0,-1 0 0,6-5 0,2-7 0,10-14 0,2-7 0,5-7 0,0-9 0,0 7 0,0-6 0,0 7 0,5 8 0,2 1 0,10 8 0,2-1 0,6 6 0,-7 2 0,5 4 0,-4 7 0,-1-5 0,5 10 0,3-4 0,0 5 0,5 0 0,-6 0 0,6 0 0,-4 18 0,14 6 0,-11 25 0,6 3 0,-1 0 0,-4 5 0,4-5 0,-5 6 0,-2-7 0,0-3 0,-1-7 0,-7-8 0,-1-2 0,-8-12 0,-4-2 0,3-11 0,-9-1 0,4-5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45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2051 24575,'0'-17'0,"0"-8"0,0-17 0,0 0 0,0-44 0,0 19 0,0-23-596,0 35 1,0 0 595,0-33 0,0 21 0,0-2 0,0 10 0,0 2 0,0 3 0,0 1 0,0-8 0,0 0 0,0-34 0,0 44 0,0-1 0,0-47-83,0 27 83,0-15 0,0 26 0,0 1 0,0 11 0,0 9 883,0 7-883,0 1 391,0 8-391,0-1 0,0 0 0,0 7 0,0-5 0,0 4 0,0 1 0,0 0 0,0 7 0,5 0 0,2 0 0,4-1 0,0 1 0,0 0 0,6 5 0,-5-4 0,11 8 0,-4-8 0,-1 9 0,5-5 0,-4 6 0,6 0 0,-1 0 0,0 0 0,-5 0 0,4 0 0,-11 5 0,11 7 0,-10 7 0,5 5 0,-11 8 0,-2 1 0,-5 7 0,0 0 0,0 1 0,0-1 0,-20 10 0,2-7 0,-25 9 0,15-18 0,-6-1 0,10-8 0,5-7 0,2-1 0,10-6 0,-2 0 0,2-5 0,-4-1 0,0-5 0,0 0 0,0 0 0,0 0 0,6-4 0,11-3 0,14-5 0,7 0 0,11-2 0,-5 1 0,8 0 0,7 5 0,-5 2 0,5 6 0,-8 0 0,-7 0 0,6 0 0,-19 0 0,10 0 0,-12 11 0,1 2 0,-1 19 0,-5-6 0,-6 5 0,-2-6 0,-5-1 0,0 1 0,0-1 0,0-5 0,0-3 0,0 1 0,0-4 0,-10 10 0,-4-5 0,-11 7 0,-6 0 0,-3-5 0,-6 5 0,7-10 0,-6 4 0,6-6 0,-1 0 0,3-1 0,6-5 0,0-1 0,1-6 0,5 0 0,-4 0 0,10 0 0,-4 0 0,5 0 0,1 0 0,0 0 0,0-5 0,5-2 0,1-4 0,0 0 0,4 0 0,-9 5 0,9-4 0,-4 4 0,5-17 0,0-5 0,0 6 0,0 4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1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1771 24575,'10'0'0,"1"0"0,0 5 0,0-3 0,0 7 0,0-7 0,0 3 0,6-5 0,-4 0 0,10 0 0,-4 0 0,5 0 0,8 0 0,-6 0 0,13 0 0,-6-12 0,10-20 0,0-6 0,-13-3 0,-1 0 0,10-9 0,-14 7 0,-1-2 0,13-17 0,-4-17 0,5 8 0,-15 12 0,-3 17 0,-7 10 0,-1 14 0,-5 0 0,-3 21 0,-4 21 0,-6 17 0,-2 10 0,0 14 0,-4-12 0,10 15 0,-5-9 0,7 0 0,0-9 0,0-1 0,0-9 0,0-7 0,6-2 0,6-11 0,7-3 0,6-4 0,-1-7 0,1 0 0,-1-6 0,1 0 0,-1-11 0,2-10 0,1-21 0,11-28 0,-4-13-738,-16 22 0,-1-4 738,1 0 0,-2-2-957,0-17 1,0-2 956,3 1 0,2-2 0,0-7 0,-1 2 0,-4 17 0,-1 1 0,4-9 0,-1 2-470,-8 27 0,-1 1 470,5-11 0,-1 2 0,3-21 0,-7 13 1255,-2 28-1255,-7 11 1947,-5 17-1947,-2 21 1127,-6 24-1127,6 19 0,-15 28 0,10 4-431,0-31 1,0 1 430,6 5 0,2 0 0,-11 38 0,10-22 0,0 1 0,-5 17 0,5-23 0,1 0 0,4 24 0,0-36 0,0 2 0,0-6 0,0 0 0,0 6 0,0-2-258,0 36 258,0-2 0,0-11 0,0-9 0,0-2 0,0-17 0,0-3 0,0-14 849,0 4-849,0-17 270,5 9-270,-3-18 0,3 5 0,-5-5 0,0-1 0,0 0 0,5-5 0,0-1 0,6-5 0,0-5 0,1-23 0,1-1 0,17-47 0,-5 20 0,15-31 0,-2 17-473,-5-10 473,13 8 0,-14 4 0,4 15 0,-8 4 0,-2 16 0,-6 7 0,-3 14 0,-6 2 473,0 9-473,0-4 0,0 5 0,-5 5 0,-2 7 0,2 6 0,-5 7 0,10-1 0,-10 1 0,11 7 0,-5 1 0,6 0 0,0 6 0,1 2 0,-1-6 0,0 12 0,0-14 0,7 7 0,-6-6 0,10-8 0,-5-9 0,6-4 0,0-6 0,-1-2 0,1-5 0,6 0 0,-4-5 0,5-15 0,-18 10 0,-2-8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1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24575,'16'0'0,"11"0"0,37 0 0,-11 0 0,22 0 0,-13 0 0,17-7 0,-9 5 0,-2-18 0,-18 16 0,-1-9 0,-16 13 0,-1 0 0,-14 0 0,-5 0 0,-8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2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27 24575,'-13'62'0,"-1"-15"0,28-42 0,-4-5 0,20 0 0,-6 0 0,-5 0 0,-2 0 0,0-5 0,-9-8 0,3 0 0,-6-10 0,-3 5 0,3 0 0,-5 2 0,-5 10 0,-1 2 0,-5 4 0,0-11 0,-1 8 0,1-8 0,4 16 0,2 7 0,5 6 0,0 6 0,0 1 0,0-12 0,0-2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0 325 24575,'0'-16'0,"0"-20"0,0 13 0,11-17 0,4 9 0,18-5 0,10 0 0,1 1 0,13 6 0,-7 7 0,9 8 0,9 7 0,-15 7 0,12 0 0,-30 0 0,30 0 0,-40 18 0,33 14 0,-47 39 0,17 4 0,-26-20 0,-2 1 0,13 11-531,-7 5 0,-1 0 531,3 2 0,-2 13 0,-3 1 0,-3-6 0,0-15 0,0 0-393,0 6 393,-3-24 0,-1 2 0,-5 30 0,-15 9 0,0-20 0,-5-10 0,-7-10 0,8-17 0,-12-4 0,6-11 1040,-6-10-1040,-1-3 415,8-5-415,1 0 0,12-18 0,-4-4 0,15-19 0,-3 1 0,12-1 0,0 1 0,0-9 0,0 7 0,0-6 0,17 13 0,8-6 0,8 14 0,7-2 0,-6 11 0,-1 5 0,6 5 0,-13 3 0,5 5 0,-6 0 0,-1 0 0,-5 0 0,-2 0 0,-6 0 0,0 0 0,-5 0 0,-1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24575,'0'11'0,"0"0"0,0 10 0,0 1 0,0 0 0,0 3 0,0-3 0,0 4 0,0-4 0,0 3 0,0-8 0,0 0 0,4-2 0,0-3 0,1 1 0,-2-2 0,-3-4 0,3-3 0,-2-1 0,2-3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1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24575,'22'-61'0,"0"0"0,-2 3 0,-2 19 0,-11 36 0,3 3 0,3 0 0,1 0 0,-1 0 0,2 0 0,-1 0 0,1 3 0,-1 1 0,1 4 0,-4 2 0,3-2 0,-3 3 0,3-4 0,1 0 0,-4 0 0,2 0 0,-2 0 0,4 0 0,-1-3 0,1-1 0,-1-3 0,1 0 0,-1-3 0,1-4 0,-4-1 0,2-6 0,-5 7 0,2-3 0,-4 3 0,1 0 0,-1 4 0,1 0 0,-1 3 0,1 0 0,-1 0 0,1 0 0,-4 0 0,0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4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0 639 24575,'6'-20'0,"-1"-6"0,8-18 0,11-9 0,5 9 0,15-7 0,-9 15 0,8 0 0,-1 7 0,-15 15 0,3 8 0,-17 6 0,3 5 0,-10 22 0,-1 10 0,-5 31 0,0 3 0,0 18 0,0-16 0,0 5 0,0-20 0,0-7 0,0-10 0,0-10 0,5-12 0,7-2 0,7-10 0,12-2 0,3-5 0,16-21 0,-5-4 0,9-29 0,11-14-627,-13 2 627,-18 28 0,0 0 0,13-33 0,1-1 0,-1-1 0,-6-4 0,-3 5 0,-14 1 0,-2 12 0,-8 11 0,-1 7 0,-6 14 0,-1 3 0,-6 17 0,0 2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24575,'-6'86'0,"-1"-1"0,1 6 0,2-7 0,4 10-1008,0-42 1,0 2 1007,0 4 0,0-3 0,0 16 0,0-12 1,0 1-1,0 15 0,0 8 0,0 4 484,0-34-484,0 5 0,0-25 0,0 5 1007,0-18-1007,0 4 0,0-18 0,0-1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5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24575,'14'0'0,"27"0"0,43 0 0,-25 2 0,7-4-2075,29-13 0,3-2 2075,-20 9 0,2-1-729,-2-6 1,6-5-1,-5 1 729,11 2 0,-1 2 0,-13 3 0,4 0 0,-2 1 0,-7 3 0,-1 0 0,-3 2 0,15 0 0,-4 2 269,-3 3 1,-4 2-270,26-1 0,-44 0 0,1 0-127,45 0 127,-37 0 1745,-6 0-1745,-28 0 728,-4 0 0,-18 0 0,-1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6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 24575,'-8'0'0,"64"-25"0,-18 19 0,58-18 0,-54 24 0,-1 0 0,-2 0 0,-6 0 0,8 6 0,-19 7 0,11 41 0,-23-14 0,-2 17 0,1 5-759,4 19 759,-11-12 0,-2 0 0,8 8 0,-8-17 0,0-2 0,0 10 0,0-14 0,0 3 0,0 35-261,-15 0 261,-8-18 0,-9-7 0,-11-22 0,7-2 0,1-15 0,-3-9 749,4-12-749,1-1 271,1-6-271,6-26 0,5-7 0,-1-26 0,8 1 0,5-1 0,3 8 0,6-6 0,0 15 0,0 0 0,0 10 0,5 14 0,1 0 0,11 6 0,2 6 0,5 1 0,8 5 0,-6 0 0,5 0 0,-6 0 0,0 0 0,-7 4 0,5 3 0,-4 10 0,5-3 0,-5 3 0,4-5 0,-15-5 0,3-2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6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24575,'0'95'0,"0"0"0,0-23 0,0 3 0,0-7 0,0-4 0,0-3-669,0 7 1,0-1 668,0-8 0,0-4 0,0 24 320,0 1-320,0-10 0,0 17 0,0-32 0,0 30 250,0-47-250,0 17 0,0-28 0,5 4 676,1-13-676,12-6 91,-11-2-91,15-8 0,-8 2 0,17-4 0,3-6 0,1-21 0,7-14 0,-2-21 0,7-9 0,-7 8 0,5-14 0,-5 14 0,1-15 0,-17 41 0,-10 1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266 338 24575,'-77'0'0,"0"0"0,6 1 0,30-2 0,57-5 0,32-10 0,14-8 0,17-8-319,-28 11 0,-1 0 319,18-5 0,-15 5 0,1 1 0,10-4 0,-14 10 0,0 1 0,23-3 158,5-5-158,-35 18 0,4-10 0,-21 7 0,-1 5 0,-8-9 120,-11-2 0,-1 5 0,-5-3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25 24575,'-4'-6'0,"7"1"0,44 5 0,-9 0 0,59 0 0,-54 0 0,42 0 0,-41 0 0,6-6 0,-8 4 0,-11-4 0,-12 6 0,-2 0 0,-11 0 0,-1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7:58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24575,'85'2'0,"0"0"0,0 0 0,-6 0 0,-1-1 0,-21 0 0,-24-1 0,-8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3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24575,'0'35'0,"0"18"0,0 9 0,0 28-1497,0 2 1497,0-36 0,0 1 0,0 1 0,0 1 0,0 4 0,0 1 0,0 0 0,0 0 0,0-5 0,0-1 0,0 36 0,0-39 0,0-1 0,0 21 111,0-24 1,0-1-112,0 21 311,0-19-311,0-5 0,0-27 0,0 4 0,0-18 0,0-1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24575,'5'-12'0,"31"2"0,-4-2 0,34 3 0,-23-5 0,33-8 0,-29 18 0,38-11 0,-13 15 0,-14 0 0,25 0 0,-46 0 0,21 0 0,-18 0 0,-6 0 0,-9 0 0,-8 0 0,-6 0 0,-5 0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29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14 24575,'-2'-8'0,"-6"2"0,-2 6 0,-5 0 0,1 0 0,-10 0 0,7 0 0,-10 0 0,2 0 0,0 0 0,0 0 0,2 0 0,8 0 0,-4 0 0,5 0 0,3 0 0,3 6 0,6 6 0,2 6 0,0 6 0,-8 5 0,6-4 0,-6 8 0,5-8 0,2 8 0,-7-3 0,7 0 0,-6 4 0,2-5 0,0 6 0,-3 0 0,3-1 0,1 1 0,-4-6 0,3 5 0,1-13 0,0 6 0,1-15 0,2 6 0,-2-7 0,3 0 0,0 2 0,0-5 0,0 2 0,0-4 0,0 1 0,0 0 0,0-1 0,0 1 0,0-1 0,0 1 0,0-1 0,3 1 0,1-1 0,2-2 0,5-1 0,4-3 0,4 0 0,10 0 0,1 0 0,4 0 0,6 0 0,2 0 0,5 0 0,-6-4 0,-1-1 0,-10-3 0,-1 3 0,-6-2 0,-3 6 0,-1-6 0,-8 6 0,2-2 0,-8 3 0,1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4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24575,'0'90'0,"0"-46"0,0 17 0,0 2 0,0-10 0,0 45 0,0-22-497,0-26 0,0 1 497,0 39 0,0 2 0,0-41 0,0 0 0,0 32 0,0 15 0,0-4 0,0 1 0,0-44 0,0-1 0,0 29 326,0-17-326,0 4 165,0-36-165,0 8 0,0-25 0,0 3 125,5-19 1,-4 6 0,4-13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5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0 437 24575,'0'-30'0,"11"6"0,22-35 0,-4 28 0,26-45 0,-20 36 0,20-21 0,-9 16 0,5 13 0,-22 6 0,1 18 0,-17 3 0,4 5 0,-6 0 0,0 11 0,-5 18 0,0 24 0,-6 0 0,0 21 0,0-11 0,0 7 0,0-2 0,0-10 0,0-7 0,0-3 0,0-14 0,0-3 0,5-12 0,7-2 0,6-5 0,7-5 0,6-2 0,-4-5 0,11 0 0,-4-12 0,8-10 0,8-16 0,-2-15 0,4 5 0,-5-13 0,-1 6 0,0 0 0,-7-5 0,-4 16 0,-8 2 0,-7 11 0,-2 6 0,-6 0 0,0 6 0,-5 7 0,-2 7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5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24575,'0'3'0,"0"48"0,0-11 0,0 9 0,0 5 0,0 20 0,0 17 0,0 8-596,0-48 0,0 1 596,0-1 0,0 3 0,0 14 0,0 1 0,0-8 0,0-2 0,0-4 0,0 0 0,0 6 0,0-2 83,0 17-83,0-21 0,0 0 0,0 18 0,0-4 0,0-12 0,0-28 0,0 4 891,0-22-891,0 0 54,0 0 1,0-5-1,0-1 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24575,'0'17'0,"0"10"0,0 20 0,0 9 0,0-5 0,0 7 0,0-7 0,0-3 0,0-15 0,0-1 0,0-14 0,0 4 0,0-14 0,0 2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7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24575,'16'0'0,"9"0"0,9 0 0,14 0 0,-6 0 0,7 0 0,-9 0 0,0 0 0,-6 0 0,-9 0 0,-13 0 0,-7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24575,'57'0'0,"0"0"0,18 0 0,-11 0 0,-32 0 0,26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1015 0 24575,'-66'68'0,"0"0"0,0 0 0,7 4 0,1 5 0,9-14 0,-6 8 0,0 4 0,5 0-2198,7 1 1,4 3 0,3 0-1,0-4 2198,-2 4 0,1-4 0,1 5 0,2-4 0,-1 4 0,2 1 0,6-6 26,5-1 1,5-4-1,3-1-26,1 25 0,3 1 0,-1 4 0,3-1 0,7-11 0,2-1 0,-1-1 0,0-2 148,0-5 1,0-1-149,-1 1 0,2-1-405,9-5 0,5-2 405,5-3 0,6-1 0,6 0 0,5-3 0,12-10 0,0-2 0,-20-3 0,1 1 0,35 11 0,-1-6 0,-14 1 0,9-2 0,3-4 0,0-9 3586,4 15-3586,1-16 2147,-24-10-2147,-1-9 2043,-17-8-2043,-8-5 342,-6-2 1,-5-5-1,-1 0 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0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0 472 24575,'0'7'0,"0"17"0,0 15 0,0 17 0,0 3 0,0 32 0,0-24 0,0 27 0,0-32 0,0 7 0,0-9 0,0-11 0,0-16 0,0 5 0,0-17 0,0 2 0,0-31 0,0-17 0,0-22 0,0-31 0,0-5 0,0-9-718,0-7 718,0 7 0,0 0 0,0 2-201,0 20 201,0 2 0,0 9 0,0 9 0,0 1 0,11 16 711,4-6-711,17 11 208,2-4-208,14 3 0,3 1 0,-1 6 0,7 1 0,-7 7 0,1 5 0,-3 3 0,-8 6 0,-6 0 0,-3 0 0,-6 0 0,-7 5 0,0 14 0,-6 1 0,-4 19 0,-3-6 0,-5 7 0,0-6 0,-6 4 0,-7-4 0,-15 0 0,1-2 0,-12-5 0,13-3 0,-13-3 0,6-3 0,-1-5 0,2 0 0,8-1 0,-1 1 0,6-7 0,-4 0 0,10-6 0,-3 0 0,9 0 0,3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0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11 286 24575,'-6'-4'0,"2"-8"0,16-13 0,3-9 0,11-6 0,1-1 0,6 7 0,-11-5 0,-2 17 0,-9 3 0,-5 9 0,5 9 0,-1-4 0,1 5 0,-1 0 0,7 11 0,-4 3 0,-1 17 0,-1-5 0,-4 6 0,11-7 0,-4-1 0,3 1 0,-5-1 0,1 1 0,-1 6 0,-5-16 0,-1 3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24575,'-11'0'0,"21"0"0,-6 0 0,24 0 0,-9 0 0,5 0 0,-5 0 0,-3 0 0,-5 0 0,-5 0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0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24575,'99'0'0,"-1"0"0,-5 0 0,-26 0 0,-56 0 0,-5 0 0,-3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24575,'4'-12'0,"8"-3"0,13 8 0,2-6 0,11-1 0,-5 1 0,1 6 0,13 1 0,-19 6 0,12 0 0,-16 0 0,1 0 0,-7 0 0,5 0 0,-15 4 0,3 15 0,-11 8 0,0 14 0,-7 7 0,-8 2 0,-6 1 0,-1-10 0,-2-9 0,10-7 0,-4-7 0,12-1 0,1-6 0,0 0 0,4 0 0,0-5 0,20-1 0,8-5 0,13 0 0,1 0 0,-8 0 0,6 0 0,-6 0 0,-6 0 0,3 0 0,-17 0 0,4 0 0,-6 0 0,-5 0 0,-1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2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24575,'22'0'0,"1"0"0,8 0 0,2 0 0,7 0 0,1 0 0,7 0 0,-13 0 0,19 0 0,-26 0 0,19 0 0,-27 0 0,10 0 0,-17 0 0,4 0 0,-6 0 0,-5-4 0,-1-24 0,-5 17 0,0-15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2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24575,'3'0'0,"30"0"0,30 0 0,-14 0 0,5 0-1653,8 0 0,3 0 1653,12-4 0,3-1 0,4 0 0,2-2 0,-21-2 0,3-2 0,-1 0-661,0 3 0,1 1 0,-1-1 661,1-3 0,0 0 0,0 1 0,1 2 0,-1 1 0,-4 1 114,6 0 1,-2 0-115,8 1 0,-3 1 0,-19 4 0,-2 0 0,2 0 0,-2 0 0,32 0 0,-18 0 1418,-31 0-1418,-1 0 2454,-17 0-2454,-6 0 0,-5 0 0,-1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96 203 24575,'3'-9'0,"13"-5"0,15-10 0,18-4 0,-5-7 0,4 5 0,2 1 0,-7 9 0,-2 12 0,-2 2 0,-19 6 0,10 0 0,-11 0 0,-1 10 0,0 4 0,-12 44 0,-1-1 0,-5 32 0,0-19 0,0 17 0,-14-14 0,-4 16 0,-6-19 0,-6 7 0,7-16 0,-6-2 0,-9 0 0,9-16 0,-15 9 0,8-10 0,-6-6 0,0-1 0,1-9 0,1-5 0,6-2 0,3-11 0,12-3 0,2-5 0,5-18 0,5-4 0,1-26 0,6-3 0,0 1 0,0 1 0,12 9 0,-3 6 0,15 3 0,-5 11 0,6 2 0,-1 6 0,1 5 0,-1 2 0,0 5 0,1 0 0,-1 0 0,1 0 0,-1 5 0,1 8 0,0 13 0,-6 0 0,6 5 0,-5 1 0,4-12 0,2 11 0,-7-18 0,4 4 0,-5-10 0,7-2 0,-1-5 0,1 0 0,-1 0 0,8-6 0,-5-13 0,6-10 0,-6-11 0,0-9 0,1 6 0,7-7 0,-12 16 0,8 1 0,-12 8 0,0 6 0,-2 2 0,0 5 0,-5 6 0,11 1 0,-10 5 0,10 0 0,-11 0 0,5 0 0,-5 10 0,-6 19 0,0 6 0,-6 31 0,0-13 0,0 7 0,0-4 0,0-6 0,0 1 0,0-10 0,0-9 0,0-8 0,0 1 0,0-7 0,0 0 0,0-8 0,-5-3 0,-1-3 0,-1-13 0,3-12 0,4-19 0,0-3 0,0-13 0,6 6 0,17-11 0,0 11 0,22-11 0,-8 17 0,7-2 0,-9 13 0,4 6 0,-13 2 0,6 4 0,-8 9 0,1 1 0,-7 10 0,-1-5 0,-6 6 0,0 0 0,1 0 0,-6 11 0,-1 9 0,-5 22 0,0 0 0,0 15 0,0-7 0,0 8 0,0 0 0,0 1 0,0-8 0,-6-3 0,4-14 0,-9-9 0,10-8 0,-4-6 0,5 0 0,0-24 0,0-5 0,0-32 0,6 0 0,2-8 0,12 8 0,2-6 0,4 20 0,2-11 0,-4 21 0,2-6 0,-7 8 0,4 4 0,-10 3 0,10 10 0,-10-3 0,4 9 0,-6-4 0,0 5 0,-1 5 0,-4 14 0,-1 16 0,-5 7 0,0 15 0,0-15 0,0 14 0,6-13 0,-5 4 0,5-6 0,0-8 0,-5-1 0,10-14 0,-10-1 0,9-6 0,-4-5 0,5-1 0,0-5 0,0-18 0,1 3 0,-5-6 0,-1 10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5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24575,'0'23'0,"0"4"0,0 21 0,0 12 0,0-8 0,0 23 0,0-5 0,0 11 0,0 7 0,0-9 0,0 0 0,0 0 0,0-18 0,0-4 0,0-17 0,0-13 0,0 4 0,0-19 0,0 5 0,0-11 0,0-1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49 24575,'-8'0'0,"10"0"0,23 0 0,9-6 0,6 4 0,0-4 0,1 0 0,-1 5 0,-7-5 0,-1 6 0,-14 0 0,-1 0 0,-6 0 0,1 0 0,-1 0 0,0-5 0,0 3 0,0-3 0,0 5 0,0 0 0,0 0 0,0 0 0,0 0 0,-5-4 0,-6 3 0,-19-4 0,-1 5 0,-19 0 0,-2 0 0,-10 0 0,-8 0 0,1 0 0,-1 0 0,1 6 0,8 2 0,10 5 0,8 0 0,13-7 0,2 0 0,6-6 0,0 0 0,9 0 0,9-11 0,0 8 0,3-8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8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32 24575,'0'29'0,"0"-5"0,0 23 0,0-4 0,0 16 0,0-1 0,0 10 0,-6-8 0,4 8 0,-4-10 0,6 1 0,0-9 0,0 6 0,0-14 0,0 6 0,0-8 0,0-7 0,0 6 0,0-13 0,0 6 0,0-1 0,0-5 0,0 6 0,5-14 0,-4 5 0,10-4 0,-5 0 0,1-2 0,3 0 0,-9-5 0,10 5 0,-5-6 0,5 0 0,0 0 0,0-5 0,0 4 0,0-9 0,6 10 0,2-10 0,5 5 0,8-6 0,-6 0 0,6 0 0,-1 0 0,-5 0 0,6 0 0,-8-6 0,7-1 0,-4-11 0,4 4 0,-7-10 0,-5 11 0,4-10 0,-5 4 0,1 1 0,-2-5 0,-6 10 0,1-10 0,0 4 0,0 0 0,0-4 0,0 5 0,-1-1 0,1-4 0,0 4 0,-5-5 0,4-1 0,-10-6 0,10-3 0,-3-6 0,6-9 0,0-1 0,0-1 0,1-14 0,-1 12 0,1-15 0,-7 18 0,5-7 0,-11 15 0,4 0 0,-6 4 0,6 11 0,-5 1 0,5 9 0,-6 6 0,0 0 0,0 0 0,0 0 0,0 1 0,-6-7 0,-6-2 0,-2-6 0,2 12 0,6 2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1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24575,'22'11'0,"1"2"0,2 19 0,7-5 0,2 6 0,19 20 0,-17-21 0,18 44 0,-9-36 0,-4 27 0,11-11 0,-20 11 0,-7-20 0,-1 0 0,9 28 0,-14-27 0,-3 2-231,-8 2 0,-2 0 231,9 45 0,-14-39 0,0 0 0,6 41 0,-7-48 0,0 0-495,0 0 1,0 3 494,0 21 0,0-1 0,0 18 0,0-6 0,0-1 0,0 7 0,-6-23 0,-3 2 0,-4-13 0,-3-2 0,-5 3 0,-3-2 0,2-8 0,0 0 0,-3 6 0,0-1 0,-17 29 0,17-33 0,-1 1 0,5-5 0,0 0 0,-18 33 0,8-11 0,3-18 0,0-1 0,7-9 439,-5 0-439,6-6 1012,-7 4-1012,8-12 0,-6 13 0,11-13 0,-11 6 0,12-14 0,-4-1 0,10-5 0,-3-1 0,9 0 0,-4 0 0,0-5 0,4-1 0,-3-5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21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475 799 24575,'-11'0'0,"-12"0"0,8 0 0,-9 0 0,0 6 0,10 0 0,-17 7 0,13 4 0,-7-9 0,6 14 0,-4-14 0,3 10 0,2-6 0,5-1 0,3 0 0,4 0 0,-5-5 0,0 4 0,0-9 0,-1 9 0,1-9 0,0 9 0,0-9 0,-7 4 0,6 0 0,-6-3 0,7 3 0,0-5 0,0 4 0,0-2 0,5-7 0,1-15 0,11-12 0,8-17 0,15 6 0,1-6 0,12 5 0,-8 9 0,10-7 0,-11 19 0,7-3 0,-13 13 0,4 6 0,-6 1 0,-7 6 0,5 0 0,-10 0 0,4 0 0,-6 0 0,0 0 0,-5 11 0,-1 3 0,-5 17 0,0 2 0,0 8 0,6-1 0,-5-7 0,11 6 0,-5-13 0,6 5 0,-1-12 0,-1-2 0,0-6 0,14-5 0,-5-1 0,18-5 0,-4 0 0,14-13 0,5-19 0,10-26 0,3-17-769,-27 28 0,0-1 769,-3-2 0,0 1 0,-5 6 0,-1 0-136,4-4 1,-2 1 135,9-25 0,16-11 0,-18 12 0,-3 11 0,-14 17 0,-4 11 0,-11 6 379,-2 7 0,-5 5 0,0 8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48:22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9 24575,'0'-8'0,"0"10"0,0 23 0,0 24 0,0 13 0,0 16 0,0 12-745,0 2 745,0-42 0,0 2 0,0 10 0,0 2 0,0-5 0,0 1-657,0 16 1,0 1 656,0-12 0,0 1-879,0 17 1,0 0 878,0-16 0,0 1 0,0 20 0,0 0 0,0-22 0,0 1 0,0 21 0,0 0 0,0-21 0,0 0 0,0 24 0,0-2-429,0-32 0,0-1 429,0 13 0,0-1 0,0 24 0,0-41 0,0 0 0,0 42 597,0-13-597,0-20 1169,0-19-1169,0-9 1853,0-14-1853,0 0 1054,0-7-1054,0 0 0,-4-5 0,-3-11 0,2-43 0,0 26 0,5-23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1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24575,'21'0'0,"0"0"0,8 0 0,0 0 0,6 0 0,-5 0 0,-2 0 0,-8 0 0,-1 0 0,-8 0 0,-1 0 0,-7 0 0,0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03.4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109 780 24575,'0'13'0,"0"-2"0,0 15 0,0-1 0,0 3 0,0-1 0,4 0 0,4 1 0,4 0 0,3-1 0,4-8 0,-4-1 0,3-7 0,-5 2 0,-2-9 0,1 2 0,-5-6 0,6 0 0,-6 0 0,6-10 0,-4-12 0,3-24 0,-7-14 0,9-18 0,-6-9-851,8-10 851,-10 41 0,-1 1 0,2-30-203,-4 31 0,-1 1 203,-2-16 0,0-10 0,0 21 0,0 13 0,0 12 833,0 13-833,0 7 424,0 14-424,0 12 0,0 16 0,0 22 0,0 2 0,0 10 0,0 0 0,0 2 0,5 6 0,0 1 0,5-13 0,0 3 0,-1-11 0,4 0 0,-3-6 0,6-7 0,-8-10 0,3-8 0,-4-4 0,0-9 0,-1 3 0,-3-9 0,-3-9 0,-8-7 0,-4-12 0,-8 2 0,-1-8 0,-9 6 0,-11-4 0,9 13 0,-28 0 0,17 13 0,-5 0 0,0 5 0,19 0 0,-5 4 0,7 3 0,12 4 0,4 4 0,8-5 0,3-1 0,0-2 0,10-4 0,12 0 0,18-3 0,11-9 0,15-12 0,-5-15 0,15-20-489,-36 26 0,-1-3 489,3-3 0,-1-2 0,1-1 0,-1 0 0,-4 2 0,-2 1 0,15-27 0,0 2 0,-21 9 0,0-1 0,-11 9 0,-6 6 978,-7 10-978,-2 5 0,-3 8 0,-3 9 0,-7 3 0,-2 3 0,-9 0 0,2 6 0,-1 16 0,3 15 0,0 14 0,7-5 0,-4 15 0,9-13 0,1 15 0,4-12 0,0-1 0,0-11 0,0-10 0,3-7 0,4-11 0,12-4 0,5-4 0,4-10 0,1-14 0,-5-2 0,2-19 0,0 6 0,-4-8 0,-2 9 0,-7 3 0,-2 14 0,-4 0 0,-1 10 0,1 2 0,-4 17 0,0 6 0,-3 18 0,0 16 0,0 1 0,0 25 0,5-4 0,1 14 0,4-19 0,0 7 0,0-16 0,-1 6 0,1-7 0,-5-14 0,-1-11 0,-4-6 0,0-11 0,-6-3 0,-10-9 0,-14-1 0,-5-15 0,-6-12 0,14-8 0,-4-18 0,12 10 0,1-10 0,9 5 0,5 1 0,4-6 0,0 18 0,17-16 0,8 20 0,17-9 0,11-2 0,-11 11 0,11-10 0,-17 10 0,5-3 0,-7 9 0,-8 2 0,-4 8 0,-12 2 0,0 4 0,-4 2 0,0-1 0,-3 1 0,0-2 0,0 0 0,-2 3 0,1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05.3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24575,'0'13'0,"0"-2"0,0 15 0,0-2 0,0 9 0,0-1 0,0 1 0,0-5 0,0-1 0,0-8 0,0-2 0,0-6 0,0-2 0,0-5 0,0-2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06.2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 24575,'0'16'0,"0"3"0,0-5 0,0 8 0,0-4 0,0 1 0,0-2 0,0-3 0,0 0 0,0-4 0,0 3 0,0-6 0,6 6 0,-2-9 0,13 2 0,-9-6 0,9 0 0,-7 0 0,0 0 0,3 0 0,-3 0 0,1 0 0,-2 0 0,-3-6 0,1-2 0,3-5 0,-2-5 0,2-1 0,-3 1 0,1-4 0,-5 7 0,1-6 0,-4 6 0,0-3 0,0 5 0,0 2 0,0-2 0,-3 6 0,-1-2 0,-2 2 0,0 1 0,0 3 0,-1-3 0,-2 5 0,2-1 0,-6 2 0,2 0 0,-2 0 0,2 0 0,-1 0 0,1 0 0,1 2 0,0 2 0,4 2 0,0 0 0,2 0 0,-2 0 0,6 1 0,-3-1 0,3 0 0,0 0 0,0 0 0,0 0 0,0 1 0,0-1 0,0-3 0,0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06.7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24575,'0'17'0,"0"8"0,0 14 0,0 17 0,0 4 0,0 11 0,0-12 0,0 3 0,0-11 0,0 6 0,0-11 0,0 3 0,0-20 0,0 0 0,0-12 0,0-7 0,0-3 0,0-4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07.8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15 24575,'6'0'0,"3"-3"0,2-1 0,-1 0 0,3 1 0,-6 3 0,6 0 0,-6 0 0,2 0 0,-3 0 0,-3 5 0,0 2 0,-3 6 0,0 1 0,-3-4 0,-1 3 0,1-6 0,-3 3 0,2-4 0,1 0 0,-3-3 0,8 0 0,-1-6 0,5 3 0,0-3 0,0 3 0,0 0 0,4 0 0,-3 0 0,2 0 0,-3 0 0,1 0 0,-1 0 0,0 0 0,0 0 0,-3 2 0,0 5 0,-3 4 0,0 6 0,0-2 0,0 2 0,0-3 0,0 0 0,0-1 0,-3-3 0,0 3 0,-4-6 0,1 3 0,0-4 0,2 0 0,-1-3 0,1 0 0,-2-3 0,0 0 0,0 0 0,0 0 0,0 0 0,0 0 0,3 0 0,0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08.7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24575,'0'6'0,"0"0"0,0 3 0,0 2 0,0 2 0,0 1 0,0 4 0,0 0 0,0 1 0,0-2 0,0 1 0,0-3 0,0 2 0,0 1 0,0 0 0,0 1 0,0-2 0,0-3 0,0-4 0,0 3 0,0-6 0,0 3 0,2-4 0,2 0 0,5-3 0,-2 0 0,6-3 0,-2 0 0,-1 0 0,3 0 0,-3 0 0,4-10 0,-3 2 0,3-10 0,-7 4 0,3-4 0,-6 0 0,0-5 0,-4 1 0,0-1 0,0-4 0,0 4 0,0-1 0,-7 3 0,-1 6 0,-3 1 0,-2 4 0,3 3 0,-1 4 0,2 0 0,3 3 0,-1 0 0,-2 0 0,2 0 0,-3 0 0,4 0 0,0 2 0,-1-1 0,4 1 0,0-2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09.2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24575,'0'29'0,"0"-2"0,0 22 0,0-9 0,0 16 0,0-5 0,0-5 0,0 3 0,0-10 0,0 5 0,0 0 0,0-5 0,0-2 0,0-9 0,0-1 0,0-4 0,0-8 0,0 2 0,0-10 0,0 2 0,0-3 0,0 1 0,0-4 0,0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10.0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24575,'9'0'0,"1"0"0,3 0 0,1 0 0,-4 0 0,3 0 0,-6 0 0,3 0 0,-4 0 0,-3 3 0,0 7 0,-3 1 0,0 11 0,0-8 0,0 8 0,-4 1 0,0-3 0,-4 10 0,1-10 0,-1 3 0,1-6 0,0-6 0,4 2 0,0-6 0,3 2 0,0-3 0,0 1 0,0-1 0,0 0 0,3 0 0,3 1 0,1-1 0,6-3 0,-3 3 0,1-5 0,2 2 0,-6-3 0,2 0 0,-3 0 0,-3 0 0,0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1:59:11.0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24575,'5'-4'0,"2"2"0,10 2 0,-6-3 0,14 2 0,-13-2 0,11 3 0,-10 0 0,-2 0 0,-2 0 0,-3 0 0,0 0 0,0 0 0,-3 3 0,0 4 0,-3 3 0,0 3 0,0 0 0,0 0 0,-6 1 0,1 0 0,-8-1 0,6-2 0,-3 2 0,4-6 0,2 2 0,-2-3 0,8-2 0,-1-2 0,4-2 0,5 0 0,0 0 0,4 0 0,0 3 0,-1 1 0,1 3 0,-4 0 0,0-1 0,-4 0 0,0 0 0,0 0 0,-2 4 0,-2-3 0,-2 6 0,0-3 0,0 0 0,0 3 0,0-2 0,-3 2 0,-1 1 0,-6 0 0,0-1 0,-4 1 0,3-4 0,-1 3 0,1-6 0,-3 6 0,4-6 0,0 3 0,4-7 0,3 3 0,-3-6 0,3 3 0,-1-3 0,2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1:2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346 270 24575,'0'-18'0,"0"2"0,0-11 0,0 5 0,0-10 0,0 7 0,0-7 0,0 5 0,0 7 0,0-5 0,-3 13 0,0 2 0,-15 7 0,2 3 0,-21 0 0,8 3 0,-2 13 0,-6 8 0,12 14 0,-15-1 0,13 3 0,1-6 0,5 0 0,9-6 0,0-2 0,8-3 0,1-1 0,3-3 0,0 2 0,0-6 0,0 2 0,0 1 0,0-7 0,3 6 0,3-7 0,9 1 0,4-1 0,3 1 0,5-2 0,-4 2 0,9-3 0,-9-1 0,4 1 0,-4-1 0,-1 1 0,-4 2 0,0 1 0,-4 6 0,-3-2 0,0 6 0,-4 2 0,0 1 0,1 7 0,-3-7 0,-2 3 0,-3 0 0,0-4 0,0 4 0,0-5 0,-3-3 0,-1 2 0,-6-6 0,-1 2 0,-3-3 0,1-1 0,-1 1 0,-4-3 0,4-1 0,-4 0 0,1-2 0,-2 2 0,-3-6 0,3-1 0,-3-3 0,4 0 0,-5 0 0,5-3 0,0-4 0,7-7 0,-2-5 0,5 1 0,-3-4 0,7 4 0,0-1 0,4 1 0,0 5 0,0 2 0,0 2 0,0 3 0,0 2 0,0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24575,'36'0'0,"-10"0"0,19 0 0,-16 0 0,1 0 0,4 0 0,-14 0 0,4 0 0,-10 0 0,-3 0 0,-4 0 0,-4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1:25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24575,'9'0'0,"2"10"0,6-1 0,-2 8 0,11-1 0,-5 2 0,17 9 0,-16-6 0,36 28 0,-37-33 0,27 26 0,-24-20 0,-3-2 0,12 9 0,-17-14 0,7 5 0,-12-7 0,1-2 0,-4-2 0,-2-2 0,-3-4 0,-3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1:2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6 24575,'-8'-6'0,"0"9"0,-16 8 0,-2 9 0,-9 11 0,9-6 0,-7 9 0,10-1 0,-11 3 0,11 2 0,-6-3 0,12-2 0,-4-4 0,6-2 0,3 0 0,1-8 0,1 3 0,5-8 0,-4-4 0,8 0 0,-4-1 0,4-2 0,-5 3 0,5-5 0,-1 2 0,-5-4 0,6 2 0,-5-6 0,6 0 0,0-5 0,0 0 0,0-3 0,0 4 0,0-1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1:28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77 24575,'3'-2'0,"0"-5"0,-9 1 0,4-4 0,-7 4 0,8-4 0,-1 3 0,-4-3 0,4 4 0,-4 0 0,3 2 0,0 2 0,-3 2 0,0 0 0,0 0 0,-4 0 0,0 0 0,-1 0 0,-6 0 0,5 10 0,-6 2 0,-2 16 0,3-4 0,-3 9 0,4-5 0,0 0 0,3 4 0,-1-9 0,5 4 0,2-4 0,0-5 0,7 4 0,-3-8 0,3 4 0,0-8 0,0 3 0,0-6 0,0 3 0,0-4 0,6 3 0,1-2 0,7 3 0,0-3 0,-1 0 0,1 3 0,0-3 0,-4 3 0,3-3 0,-3-1 0,4 4 0,-1-2 0,1 1 0,-3 1 0,1-2 0,-1 5 0,3-3 0,-1 4 0,-2 0 0,2-1 0,-3 1 0,1-1 0,2 1 0,-6 0 0,3-1 0,-3 1 0,0-1 0,0 1 0,-1 0 0,-2-1 0,-1 1 0,-3 0 0,0-1 0,0 1 0,0-1 0,0 5 0,-3-4 0,-4 4 0,-4-4 0,-2-1 0,2 1 0,-2 0 0,5-1 0,-5-2 0,6-2 0,-3-2 0,4 2 0,0-2 0,-4 3 0,2 0 0,-1-3 0,-1 6 0,3-6 0,-6 6 0,2-6 0,-2 3 0,-1-4 0,0 1 0,1 0 0,2-3 0,-6-1 0,6-3 0,-7 0 0,5 0 0,-1 0 0,0-3 0,0-4 0,1-1 0,-1-2 0,3 4 0,2-1 0,3 4 0,-1-3 0,1 5 0,3-4 0,-3 4 0,5-4 0,-2 4 0,3-1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1:3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24575,'0'2'0,"0"3"0,0 8 0,0-3 0,0 0 0,0-4 0,0 8 0,0-6 0,0 5 0,0-7 0,0 4 0,0-1 0,0 1 0,0-1 0,0-3 0,2 1 0,2-1 0,2 0 0,0 0 0,0-3 0,0 0 0,-2 0 0,1-2 0,-1 1 0,2-2 0,0 0 0,0 0 0,0 0 0,0 0 0,4 0 0,-3 0 0,5-6 0,-4-1 0,4-7 0,0-4 0,2 0 0,1-5 0,-4 5 0,0 0 0,-2 4 0,-1 1 0,2-1 0,-4 4 0,-2 0 0,2 0 0,-6 3 0,4-2 0,-4 3 0,0-1 0,2 1 0,-1 0 0,2 5 0,-3 5 0,0 6 0,0 8 0,0 0 0,0 4 0,0 1 0,0 3 0,0 2 0,0 5 0,3-1 0,2 1 0,3-1 0,0 1 0,0-1 0,0 6 0,0-9 0,1 8 0,-1-9 0,-4 5 0,3-1 0,-6-4 0,6 3 0,-6-7 0,3 3 0,-4-5 0,0-3 0,0-1 0,0-5 0,0 5 0,0-7 0,0 6 0,0-3 0,0 1 0,-3 2 0,-1-3 0,-6-1 0,2 5 0,-2-3 0,0-1 0,-1-1 0,1-6 0,-3 3 0,-1-3 0,-1-3 0,-6-1 0,2-3 0,-4 0 0,5 0 0,0-3 0,4-4 0,1-4 0,2-6 0,1 2 0,5-3 0,2 4 0,3 1 0,0-5 0,0 0 0,0-1 0,0-7 0,4 7 0,3-9 0,4 10 0,4-4 0,4 3 0,-4 0 0,7 0 0,-2 0 0,2 3 0,2-3 0,-2 4 0,5 3 0,1 1 0,0-1 0,4 3 0,-4-2 0,4 3 0,1 3 0,-5-2 0,3 7 0,-8-4 0,4 1 0,-8 2 0,-2-2 0,-3 3 0,-4 0 0,0 0 0,-4 0 0,0 0 0,-3 0 0,0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2:41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398 196 24575,'0'-12'0,"0"0"0,0-6 0,0-1 0,0-8 0,0 3 0,0-3 0,0 9 0,0 0 0,-3 8 0,0 3 0,-11 4 0,-1 3 0,-12 7 0,-8 12 0,3 8 0,-9 15 0,8 0 0,-4 0 0,5 3 0,2-9 0,8 2 0,1-5 0,8-4 0,2-2 0,7-9 0,0 4 0,4-8 0,0 4 0,0-5 0,0-2 0,0 1 0,10-4 0,-1 2 0,12-3 0,-2 1 0,8-1 0,-4 1 0,4 0 0,-4-1 0,-1 0 0,1 1 0,-5-1 0,0 0 0,-5 3 0,-2 1 0,-1 6 0,-3-2 0,0 6 0,-3-2 0,-1 3 0,-3 5 0,0-3 0,0 7 0,0-2 0,0-1 0,0 3 0,0-7 0,-3 7 0,-1-11 0,-7 6 0,3-11 0,-6 2 0,7-3 0,-6-4 0,-2 4 0,0-6 0,-6 2 0,2-3 0,-3 1 0,-1-1 0,1-2 0,3-2 0,1-3 0,4 0 0,1 0 0,-1 0 0,3 0 0,5-6 0,0-2 0,2-6 0,0 1 0,1 2 0,0-2 0,2 6 0,-2-2 0,3 2 0,0 1 0,0 0 0,0-4 0,0 3 0,0 1 0,0 3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2:4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24575,'12'0'0,"5"3"0,-3 4 0,14 14 0,-8 0 0,5 3 0,4 10 0,-12-17 0,13 26 0,-9-17 0,4 8 0,-3-1 0,-3-9 0,-4 0 0,-1-7 0,-4-7 0,0-3 0,-4-1 0,-3-3 0,0 1 0,-3-2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2:4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 24575,'0'7'0,"-4"7"0,-8 19 0,-8 12 0,-8 13 0,-1 0 0,5-5 0,-3 1 0,5-14 0,-2 10 0,3-11 0,8-5 0,-1-11 0,9-2 0,-4-9 0,8 1 0,-4-10 0,4 3 0,-2-3 0,3-2 0,0-1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2:44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91 24575,'3'-6'0,"0"-3"0,-3-1 0,0-1 0,0-2 0,0 6 0,0-2 0,0 2 0,0-2 0,-3 5 0,-8-1 0,-4 5 0,-13 11 0,3 3 0,-4 12 0,-1 3 0,4 2 0,-5 4 0,4 0 0,5 0 0,5-6 0,3-2 0,9-9 0,-5 0 0,9-8 0,-2 3 0,3-6 0,0 2 0,0-2 0,0-1 0,0 0 0,0 0 0,6 1 0,2-1 0,5-2 0,1 2 0,0-2 0,-1 0 0,5 2 0,-4-5 0,8 5 0,-4-5 0,1 6 0,3-3 0,-4 0 0,1 2 0,2-2 0,-6 3 0,2 0 0,-3 0 0,3 0 0,-2 3 0,0 1 0,-2 2 0,-6 1 0,3 0 0,-3 3 0,0-2 0,-3 6 0,-1-2 0,-3 8 0,0-3 0,0 7 0,0-7 0,-7 3 0,-2 0 0,-10-3 0,3-1 0,-7 1 0,4-9 0,-5 8 0,1-10 0,3 5 0,-1-10 0,6 2 0,1-3 0,1-1 0,6-2 0,-3-1 0,1-3 0,2 0 0,-2 0 0,3 0 0,-4 0 0,3 0 0,-2-3 0,2 0 0,1-1 0,0-1 0,0 1 0,2-2 0,2 0 0,2 1 0,0-1 0,0 0 0,0 3 0,0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02:12:4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24575,'0'12'0,"0"1"0,0 0 0,0 5 0,0-3 0,0 6 0,0-6 0,0-1 0,0-1 0,0-6 0,0 2 0,3-5 0,3-1 0,1-3 0,5 0 0,-5 0 0,6 0 0,-3 0 0,4 0 0,-4-7 0,3 3 0,-5-9 0,5 5 0,-6-5 0,3 6 0,-4-3 0,0 4 0,0 3 0,-2-3 0,1 3 0,-4-4 0,2 1 0,-3 0 0,0 0 0,0 5 0,0 5 0,3 10 0,2 9 0,2 5 0,2 5 0,-1 5 0,0-5 0,1 16 0,-1-14 0,1 13 0,0-9 0,-1 0 0,1-1 0,-1-6 0,0-4 0,-1-1 0,1-5 0,-4-3 0,-1 2 0,-3-2 0,0 3 0,0-3 0,-3 2 0,-4-6 0,-5 6 0,-2-2 0,-4 0 0,3-5 0,-7 0 0,4-6 0,-5 0 0,1-5 0,3-3 0,-3-3 0,8-4 0,-1-8 0,4-8 0,4-1 0,2-7 0,2 3 0,3-16 0,0 9 0,16-15 0,4 15 0,23-12 0,6 3 0,14-4 0,4 7 0,13 4 0,-13 11 0,9 1 0,-12 5 0,0 5 0,-2 1 0,-11 5 0,-7 0 0,-11 1 0,-6 3 0,-12 2 0,2 3 0,-10 0 0,2-3 0,-5-3 0,-2-13 0,-2 10 0,0-5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 24575,'-12'0'0,"1"4"0,3 0 0,-1 5 0,1-5 0,-1 8 0,-4-6 0,3 7 0,-3-4 0,5-1 0,-1 0 0,5 0 0,-4 1 0,4-1 0,-5 0 0,5 0 0,-4 1 0,3-1 0,-3 0 0,3 1 0,-2-1 0,6 0 0,-6 0 0,6 0 0,-3 1 0,1-1 0,2 0 0,-7 0 0,7 1 0,-3-1 0,4 0 0,-3 0 0,2 1 0,-3-1 0,4 0 0,0 0 0,0 1 0,0-1 0,0 0 0,0 0 0,0 0 0,0 1 0,0-1 0,0 0 0,0 1 0,0-1 0,0 0 0,0 0 0,0 0 0,0 1 0,0-1 0,0 0 0,0 0 0,0 0 0,0 1 0,0-1 0,0 0 0,0 0 0,0 1 0,0-1 0,0 0 0,0 0 0,0 0 0,0 0 0,0 1 0,0-1 0,0 0 0,0 0 0,0 1 0,0-1 0,0 0 0,0 0 0,0 1 0,0-1 0,0 0 0,0 0 0,0 1 0,0-1 0,0 0 0,0 1 0,0-1 0,4 0 0,-3 0 0,2 1 0,-3-1 0,4 0 0,0 0 0,1 0 0,2-3 0,-6 2 0,6-2 0,-2 3 0,3 0 0,0 0 0,0 0 0,-4 0 0,3-4 0,-2 4 0,3-4 0,0 1 0,0 2 0,0-3 0,-3 4 0,2-3 0,-2 2 0,3-6 0,-4 7 0,3-8 0,-2 4 0,2-4 0,1 4 0,0-4 0,0 4 0,0-4 0,0 0 0,-1 0 0,1 0 0,0 0 0,1 0 0,-1 0 0,0 0 0,-4 0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2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24575,'18'0'0,"10"0"0,-5 0 0,26 0 0,-25 0 0,26 0 0,-19 0 0,14 0 0,-13 0 0,-3 0 0,-13 0 0,-3 0 0,-8 0 0,1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87 610 24575,'0'-8'0,"0"-3"0,0-3 0,0 1 0,0-4 0,0 3 0,4 3 0,1-5 0,0 6 0,-1-9 0,-4 1 0,4 0 0,-3-1 0,3 1 0,-4-1 0,0 1 0,0-1 0,0-4 0,0 3 0,0-4 0,0 6 0,0-6 0,0 4 0,0-9 0,0 10 0,0-10 0,0 9 0,0-4 0,0 6 0,0-1 0,0 5 0,-4 2 0,3 3 0,-3 1 0,1-1 0,-2 1 0,1 7 0,0 2 0,4 12 0,0 0 0,0 6 0,-4 4 0,-1-3 0,-5 3 0,0 1 0,1-9 0,4 8 0,-3-14 0,7 4 0,-6-5 0,6 0 0,-3 1 0,1-1 0,2 5 0,-7-4 0,7 4 0,-2-5 0,-1 0 0,3 0 0,-3 1 0,4-11 0,0-5 0,4-10 0,2-6 0,3 3 0,1-9 0,-1 9 0,1-3 0,-5 9 0,2 1 0,-6 4 0,3 1 0,0 3 0,-3-2 0,2 3 0,1-1 0,0 2 0,4 3 0,-1 0 0,2 0 0,-1 3 0,0 2 0,0 0 0,0 2 0,1-3 0,-1 1 0,0 2 0,0-2 0,1 0 0,-1-2 0,0 1 0,1-3 0,-1 6 0,0-6 0,0 3 0,-3 0 0,2-4 0,-2 4 0,-1-4 0,0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0 24575,'-12'0'0,"1"0"0,3 0 0,-5 0 0,3 0 0,-7 0 0,8 4 0,-5 5 0,6 1 0,-5 7 0,3-3 0,-4 4 0,6-4 0,-2 3 0,1-3 0,0 4 0,0 1 0,4-1 0,-3 0 0,6 1 0,-6-1 0,7-4 0,-7 3 0,7-8 0,-3 9 0,4-5 0,-4 6 0,3-1 0,-4 0 0,1 1 0,3-1 0,-3 0 0,0 0 0,3 1 0,-3-1 0,4-4 0,0-1 0,0-5 0,0 0 0,0 0 0,0 1 0,0-1 0,0 0 0,0 1 0,0 3 0,0-2 0,0 2 0,0-3 0,4-1 0,0 0 0,5 1 0,-1-1 0,-4 0 0,4-3 0,-4 2 0,5-2 0,-1 3 0,0-3 0,0 2 0,1-2 0,-1 3 0,0-4 0,-4 3 0,4-6 0,-4 6 0,4-6 0,0 6 0,0-6 0,-3 6 0,2-6 0,-3 3 0,5-1 0,-1-2 0,0 3 0,0-1 0,0-2 0,0 3 0,0-4 0,1 0 0,-1 0 0,0 0 0,-1 0 0,1 0 0,0 0 0,0 0 0,0 0 0,-3-4 0,2 3 0,-2-6 0,3 2 0,0-3 0,0 0 0,0 0 0,-4-1 0,4 1 0,-4 3 0,1-2 0,2 6 0,-2-3 0,-1 1 0,0 2 0,-4-2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24 247 24575,'4'3'0,"-1"1"0,-3 4 0,0 0 0,0 0 0,0 0 0,0-1 0,0 1 0,0 0 0,0 1 0,0-1 0,0 0 0,0 0 0,0 1 0,0-1 0,0 0 0,0 0 0,0-6 0,0-8 0,0-7 0,0-6 0,0 5 0,5-3 0,-4 3 0,3-4 0,-4 4 0,0-4 0,0 9 0,0-4 0,0 0 0,0 4 0,0-4 0,0 0 0,0-1 0,0 0 0,0-4 0,0 4 0,0-4 0,0 0 0,0-1 0,0 5 0,0 1 0,0 5 0,0 0 0,0 0 0,-4 4 0,0 0 0,0 8 0,1 1 0,3 3 0,-4 0 0,3 0 0,-3 1 0,4-1 0,-4 0 0,3 0 0,-2 5 0,3-3 0,0 2 0,0 1 0,-4-4 0,3 4 0,-3-5 0,4 1 0,0-1 0,0-7 0,0-5 0,0-10 0,0 1 0,0 0 0,0 5 0,0 0 0,0 0 0,0 0 0,0 0 0,0 0 0,0 0 0,4 4 0,0 0 0,4 4 0,0 0 0,1 0 0,-1 4 0,-3 0 0,2 1 0,-6 2 0,6-2 0,-3 3 0,4-3 0,-3-2 0,-2-3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709 542 24575,'0'-12'0,"4"1"0,-3 3 0,6 0 0,-6-1 0,7-4 0,-7 4 0,3-4 0,-1 5 0,-2-1 0,3-3 0,-4 2 0,0-3 0,0 5 0,0-5 0,0 3 0,0-7 0,0 8 0,0-9 0,0 9 0,0-4 0,0 0 0,0 4 0,0-4 0,0 0 0,0 3 0,0-2 0,0 3 0,0 1 0,-4-1 0,3 1 0,-6-1 0,6 1 0,-7 0 0,4-1 0,-1-4 0,-3 4 0,4-4 0,-1 5 0,-2-1 0,2-4 0,-4 4 0,0-4 0,1 8 0,-1-2 0,1 2 0,0-3 0,-1-1 0,-4 5 0,4-4 0,-8 4 0,3-1 0,1-3 0,-4 7 0,7-2 0,-7 3 0,3 0 0,0 0 0,-3-4 0,3 3 0,0-4 0,-4 5 0,9 0 0,-8 0 0,3 0 0,0-3 0,-4 2 0,9-3 0,-9 4 0,4 0 0,0 0 0,1 0 0,5 0 0,-5 0 0,4 0 0,-4 0 0,4 0 0,1 0 0,0 0 0,-1 0 0,-3 0 0,3 0 0,-4 0 0,5 0 0,-1 0 0,1 0 0,-1 3 0,1 2 0,0 3 0,1-1 0,-1-2 0,-1 2 0,5-3 0,-3 5 0,2-5 0,0 4 0,1-4 0,1 1 0,2 2 0,-6-2 0,6 3 0,-6-4 0,6 3 0,-3-2 0,0 3 0,3 0 0,-6 0 0,6 0 0,-2-1 0,-1-3 0,3 4 0,-3-4 0,4 4 0,0 1 0,0-1 0,0 0 0,0 0 0,0 1 0,0-1 0,-3 0 0,2-1 0,-2 1 0,3 0 0,-4-3 0,3 2 0,-3-2 0,1 2 0,2-2 0,-2-2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24575,'0'8'0,"0"0"0,0 4 0,0-3 0,0 4 0,0-5 0,0 0 0,0 0 0,3 0 0,2 0 0,3 1 0,0-1 0,1 0 0,-1 0 0,0 1 0,5-1 0,-4 1 0,8 0 0,-7-4 0,3 2 0,-1-6 0,-2 7 0,7-8 0,-8 4 0,8-4 0,-7 4 0,3-3 0,-1 2 0,2-3 0,0 0 0,3 0 0,-8 0 0,9 0 0,-5 0 0,1 0 0,-1 0 0,0 0 0,-4 0 0,4 0 0,-5 0 0,0 0 0,1 0 0,-1 0 0,0 0 0,0-3 0,1 2 0,-1-7 0,0 4 0,0-1 0,1-3 0,-1 7 0,0-6 0,0 2 0,0 1 0,-3-3 0,2 6 0,-6-7 0,6 7 0,-6-6 0,7 6 0,-7-7 0,6 7 0,-6-6 0,6 6 0,-6-6 0,6 2 0,-6-3 0,6 0 0,-6 0 0,6 0 0,-6-1 0,2 1 0,1 0 0,-4 0 0,4 0 0,-4 0 0,0-1 0,3 1 0,-2 0 0,3 0 0,-1 3 0,-2-1 0,6 1 0,-6-3 0,3 0 0,-1 0 0,-2-1 0,3 1 0,0-1 0,-4 1 0,4 0 0,-7 4 0,-2 1 0,-3 3 0,0 3 0,0 2 0,0 3 0,-1 0 0,1 0 0,0-4 0,4 3 0,-3-6 0,2 7 0,-3-8 0,3 8 0,2-11 0,10 6 0,-1-7 0,2 0 0,-1 0 0,-2-1 0,0-2 0,2 2 0,-2-3 0,-1-1 0,4 1 0,-4 0 0,4-1 0,0 1 0,-3 0 0,2 3 0,-6-2 0,2 3 0,1-5 0,-4 2 0,7 2 0,-6-2 0,3 9 0,-4-1 0,0 11 0,0-2 0,0 7 0,0-3 0,0 0 0,3-2 0,-2-3 0,3-1 0,0 0 0,-4 1 0,4-1 0,0 0 0,-3-3 0,2-2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24575,'0'16'0,"0"1"0,0 7 0,0-9 0,0 7 0,0-12 0,0 7 0,0-3 0,0 0 0,0 3 0,0-8 0,0 9 0,0-9 0,0 8 0,0-7 0,0 2 0,0-3 0,0-1 0,0 0 0,0 0 0,0 0 0,0 0 0,0-1 0,0 1 0,0 0 0,0 0 0,0 1 0,0-1 0,0 0 0,0 0 0,0 1 0,0-1 0,0 0 0,0 1 0,0-1 0,0 0 0,0-4 0,0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7:5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2:44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24575,'-4'7'0,"1"-1"0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04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0 931 24575,'0'25'0,"0"18"0,0 19 0,0 9 0,8-4 0,5 2 0,12 23-381,-4-21 1,3-4 380,11-2 0,12 3 188,-14-23-188,15-1 0,-3-6 0,-5-16 0,8-9 0,-22-8 0,12-5 0,-17-31 573,-3-7-573,2-60 0,-12 46 0,1-2-771,0-12 0,0-3 771,0-9 0,-1-4-1154,0-6 1,0-3 1153,1-5 0,2-1 0,-2 28 0,1 0 0,0 3 0,4-8 0,0 3-499,0-8 0,-2 4 499,-4 21 0,-1 4-14,1-3 1,0 2 13,6-21 1271,-2 22-1271,-1 26 2341,-5 24-2341,-2 22 1227,-4 31-1227,0 38 0,0-6-354,0-31 1,0 1 353,0 44 0,0-17 0,0-18 0,0 1 0,0 33 0,0-45 0,0 1 0,3-1 0,1-2 0,5 32 0,-2-33 0,1 1 0,7 47 0,6-18 0,1-2 0,5-9 0,0-8 0,-6-2 0,-4-16 0,-4-1 0,-3-18 742,1 2-742,-5-15 0,-1 4 0,-5-5 0,-9-5 0,-3-16 0,-17-18 0,-4-23 0,-9-11 0,-9-17-809,-3-4 809,20 43 0,0 3 0,-18-22-149,8 28 0,-2 5 149,-5 9 0,-38-12 0,28 30 0,0 0 0,9 0 796,16 0-796,8 0 311,17 10-311,1 2 0,10 4 0,0-1 0,9-5 0,16 1 0,40-5 0,0-1 0,-12-4 0,1-2 0,28-5 0,-34-3 0,2-4 0,2-6 0,-2-3 0,25-17 0,-30 13 0,-1 1 0,17-3 0,0-5 0,-9 12 0,-10 9 0,-19 6 0,3 6 0,-15 0 0,5 23 0,-10 5 0,0 23 0,-6 8 0,0 2 0,0 0 0,0 5 0,5-13 0,2-1 0,5-10 0,-1-13 0,5-2 0,1-10 0,4-6 0,0-7 0,1-4 0,1-22 0,-5-15 0,0-16 0,-4-14 0,-1 6 0,1-8 0,-1 16 0,-6 2 0,-2 22 0,-5 7 0,0 7 0,5 10 0,-4 4 0,8 12 0,-8 10 0,4 8 0,0 6 0,-4 0 0,10 0 0,-5-6 0,0-1 0,3-7 0,-3-5 0,4-1 0,-1-10 0,1-1 0,5-4 0,1 0 0,0 0 0,5-15 0,-2-20 0,1-27 0,7-18 0,-12 7 0,7-11 0,-9 11 0,-4-7 0,-3 2 0,-1 24 0,-3 10 0,3 17 0,-5 19 0,0 15 0,0 31 0,0 16 0,0 15 0,0-1 0,0 1 0,5-8 0,2-2 0,10-22 0,1 4 0,4-23 0,0 3 0,-1-10 0,1-5 0,-6-1 0,4-5 0,-9-10 0,5-15 0,-4-13 0,1-12 0,-1 6 0,-5 8 0,-2 8 0,-5 7 0,0 5 0,0 17 0,0 13 0,0 25 0,0-2 0,0 12 0,5-12 0,2 5 0,9-13 0,7-6 0,6-7 0,6-4 0,0-6 0,7-1 0,-6-5 0,1-15 0,-3 0 0,-9-19 0,2 10 0,-14 6 0,-3 9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04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67 211 24575,'-36'0'0,"10"-4"0,22-7 0,4 0 0,0-4 0,0 0 0,0 4 0,0-9 0,0 4 0,0-12 0,0-8 0,0 15 0,0-2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24575,'2'0'0,"7"0"0,9 0 0,6 0 0,0 0 0,0 0 0,10 0 0,-8-3 0,8-5 0,-5-5 0,-3-8 0,-1 4 0,3 0 0,-5-7 0,2 5 0,-3-11 0,-2 5 0,-10-4 0,5 3 0,-11 2 0,0 1 0,0 7 0,-4 1 0,0 1 0,-11 10 0,2-6 0,-14 9 0,3-2 0,-3 3 0,-6 0 0,4 0 0,-4 0 0,9 7 0,-3 1 0,8 7 0,-4 0 0,7 4 0,2-4 0,2 8 0,0-8 0,4 8 0,1 2 0,3 0 0,0 8 0,0-3 0,0 4 0,0 1 0,0 5 0,0-4 0,0 4 0,0-5 0,0-1 0,0 1 0,3-5 0,-2 3 0,3-8 0,-4 4 0,0-6 0,0-3 0,0-1 0,0-8 0,0-1 0,0-4 0,0 1 0,0-6 0,0-5 0,3-11 0,1-1 0,4-7 0,0-1 0,4-1 0,0-4 0,4 5 0,0 0 0,0 0 0,-1 5 0,0 3 0,-1 6 0,1 2 0,-1 4 0,-3 1 0,3 3 0,-7 0 0,3 0 0,-3 0 0,0 11 0,0 2 0,-2 15 0,-2-3 0,-3 4 0,0-5 0,0-5 0,0 0 0,3-8 0,-2 3 0,5-7 0,-3 3 0,4-3 0,-1-4 0,1 0 0,-1-3 0,4 0 0,-2 0 0,5 0 0,-2 0 0,0 0 0,3-6 0,-3-2 0,0-3 0,2 0 0,-5 1 0,2 2 0,-3-2 0,0 6 0,-1-2 0,-2 5 0,-1-2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07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1228 24575,'20'-38'0,"15"-29"0,-3 13 0,1-3-971,-10 0 0,0 1 971,8-1 0,-2 2 0,-5-28 522,7-5-522,-13 34 345,-10 15-345,-11 23 0,-9 16 0,-10 24 992,4 9-992,-7 26 83,10 2-83,1 7 0,1 10 0,12-7 0,-6 7 0,7-18 0,0 7 0,0-21 0,0 4 0,0-21 0,0-1 0,10-12 0,1-5 0,24-7 0,-4-4 0,13-24 0,-13 2 0,8-37 0,-13 20 0,5-17 0,-14 27 0,4-4 0,-10 18 0,4 4 0,-5 7 0,-5 13 0,6 33 0,-10 17 0,12 29-498,-8-34 0,-1 1 498,4-3 0,0 0 0,0 14 0,1 1 0,-2-10 0,1-1 0,7 39-264,-4-43 0,0-1 264,5 14-38,5 23 38,-7-27 0,-7-10 0,-1-8 968,-11-15-968,-27-4 553,-20-13-553,-28-5 0,8-6 0,-12 0 0,20-12 0,-13-9 0,14-15 41,11 3-41,14 3 0,9 1 0,17 6 0,2-11 0,10 5 0,0-6 0,26-17 0,13 2 0,-6 10 0,4-2-643,5 2 0,2-2 643,3-11 0,0-3 0,0 1 0,1-2-894,7-10 0,-2-2 894,-12 8 0,-2 0 0,7-10 0,-4 1-342,-18 20 0,-4 1 342,4-9 0,-3-1 0,3-33 0,-11 36 0,-1 1 0,4-38-45,-9 6 45,-7 26 1117,0 9-1117,0 15 1829,-5 10-1829,-12 15 802,-1 2-802,-16 10 55,11 0-55,-11 0 0,4 17 0,-8 12 0,5 17 0,0 6 0,13 7 0,1 1 0,5 9 0,7-1 0,0 1 0,7-1 0,0-7 0,7 6 0,5-14 0,9 6 0,4-8 0,1 7 0,0-5 0,0 6 0,-6-8 0,-2-8 0,-6 0 0,-1-9 0,1-5 0,-1-1 0,-5-7 0,-2-5 0,-4-1 0,4-18 0,2-10 0,5-14 0,0-8 0,1 0 0,4 5 0,1 8 0,-1 7 0,4 4 0,-9 5 0,4 2 0,0 4 0,-5 0 0,5 0 0,-5 0 0,0 4 0,0 6 0,-1 1 0,2 9 0,-1-9 0,0 0 0,-1-7 0,1-4 0,5 0 0,2-15 0,0-5 0,5-15 0,-9 0 0,4 6 0,-6 1 0,-1 12 0,0 5 0,-5 11 0,-1 16 0,-4 1 0,0 17 0,5-11 0,1 4 0,5-6 0,4-4 0,7-7 0,1-5 0,11-5 0,-12 0 0,6-9 0,-7-3 0,-4-10 0,-7-5 0,-5 9 0,-5-8 0,0 15 0,0-4 0,0 5 0,-4 0 0,3 1 0,1 4 0,10-4 0,6 8 0,0-4 0,4 5 0,-4 0 0,5 0 0,-5 0 0,-1 0 0,0 0 0,-4 0 0,4 5 0,-6 0 0,1 0 0,5 0 0,-4-5 0,9 0 0,-4 0 0,11 0 0,3-18 0,1-1 0,15-35 0,-10-10 0,-9 20 0,-1-4-506,-6-7 0,0-2 506,4-4 0,-1-2 0,-8-11 0,-2 1 0,4 18 0,-3 1 0,-8-16 0,-3 1 0,3-16-106,-5 30 1,-2 2 105,1-12 0,0 12 0,-15 29 0,-4 13 0,-16 11 1001,-13 44-1001,11 21 0,13-14 0,2 2-192,-2 39 192,12-38 0,2-1 0,2 29 0,1 17 0,7-19 0,0-11 0,0-10 0,4-21 0,7-3 0,6-14 0,4-5 0,-5-5 414,4-6-414,-9-5 0,9 0 0,-9 0 0,9 0 0,-4 0 0,0-4 0,4 2 0,-4-2 0,0 4 0,4 0 0,-9 0 0,9 0 0,-9 0 0,9 10 0,-8 7 0,3 12 0,1 0 0,-3-1 0,2-7 0,-5-5 0,0-1 0,-4-5 0,-2-1 0,-4-4 0,0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0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0 24575,'-14'5'0,"0"4"0,-5-4 0,8 5 0,-2-5 0,12 8 0,-3-7 0,4 8 0,-5-4 0,-1 5 0,1 1 0,-9 5 0,11-5 0,-6-5 0,9-7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08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24575,'-5'4'0,"1"12"0,4 15 0,0 5 0,0 6 0,0-5 0,0-2 0,0 3 0,0-10 0,0-6 0,0-2 0,0-9 0,0-1 0,0-6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09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24575,'0'86'0,"0"-16"0,0-60 0,0-1 0,4-3 0,1-3 0,15-3 0,-7 0 0,8 0 0,-12 0 0,1 0 0,0 0 0,4 0 0,-3-8 0,4-4 0,-4-8 0,-5-8 0,3 5 0,-3-4 0,0 5 0,-1 1 0,-5 4 0,0-3 0,0 9 0,0-4 0,0 6 0,0-1 0,-5 4 0,0-2 0,-10 7 0,4-4 0,-4 5 0,5 0 0,0 0 0,1 0 0,-1 0 0,0 0 0,1 4 0,-2 7 0,2-1 0,3 5 0,-3-5 0,8-1 0,-3 1 0,4 0 0,0-1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10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24575,'6'-1'0,"-2"13"0,-4 26 0,0 25 0,0 16 0,0 20-856,0-44 1,0 1 855,0 7 0,0-1 0,0 36 0,0-35 0,0-1 0,0 15-88,0-24 1,0 2 87,0 34 0,0-17 0,0-5 0,0-23 0,0-8 1257,0-14-1257,0-2 629,-4-13-629,3-2 0,-3-6 0,4-3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1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10 131 24575,'-5'-3'0,"1"-14"0,8 0 0,7-11 0,6 7 0,10 4 0,-4 1 0,10 10 0,-10 1 0,-1 5 0,-7 0 0,-10 17 0,-1 3 0,-14 18 0,2-3 0,-9 0 0,1-11 0,8 2 0,-6-9 0,8-1 0,0-1 0,2-6 0,12-3 0,3-2 0,9-14 0,7 3 0,-4-14 0,11 3 0,-11-4 0,4 0 0,-6 6 0,-1-4 0,-9 14 0,-2-3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12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24575,'12'-9'0,"8"-13"0,11 4 0,7-19 0,-1 5 0,-5-5 0,3 11 0,-17 5 0,3 10 0,-11 6 0,-5-4 0,0 18 0,-5 5 0,0 39 0,-12-5 0,-4 36 0,-4-28 0,-1 28 0,7-12 0,-1 16 0,7-8 0,1-2 0,7-17 0,0-2 0,0-22 0,0-2 0,0-14 0,0-5 0,0-1 0,0-10 0,0-1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1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1 431 24575,'0'-21'0,"4"9"0,14-22 0,0 16 0,18-19 0,2-1 0,10-10 0,-2 7 0,13-4 0,-19 12 0,5 1 0,-10 2 0,-18 14 0,4 4 0,-11 4 0,-1 7 0,1-4 0,-5 5 0,-1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13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24575,'0'7'0,"0"8"0,0 32 0,0 7 0,0 23 0,0 3-1055,0 19 1055,0-48 0,0-1 0,0 27 0,0-13 0,0-3 0,0-4 0,0 0 0,0 3 0,0 12 15,0 16-15,0-8 0,0-2 0,0-9 0,0-8 0,0-9 0,0-16 0,0-9 787,0-11-787,0-1 0,0-10 0,0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14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13 102 24575,'0'-19'0,"0"-1"0,5 4 0,0 1 0,16 9 0,-8-7 0,8 10 0,-6-6 0,-4 9 0,-1 4 0,-6 19 0,-4 2 0,0 18 0,0-1 0,0-12 0,-10 11 0,-3-12 0,-5 5 0,-4 1 0,9-11 0,-3 2 0,6-15 0,4 4 0,-2-6 0,7 1 0,0-5 0,18-1 0,0-13 0,10 1 0,1-13 0,-5 9 0,10-5 0,-10 2 0,4 7 0,-5-6 0,-1 12 0,-5-7 0,-1 8 0,0-3 0,-5 4 0,5-5 0,-9 4 0,-2-3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24575,'17'0'0,"-2"0"0,7 0 0,3 0 0,0 0 0,8 0 0,-3 0 0,10 0 0,-4 0 0,4 0 0,-5 0 0,-5 0 0,-2 0 0,-4 0 0,-4 0 0,-2 0 0,-7 0 0,3 0 0,-7 0 0,-3 0 0,-14-7 0,-2 6 0,-9-9 0,3 6 0,2-4 0,-3-3 0,5 3 0,-1-2 0,4 3 0,-3-1 0,7 5 0,-7-4 0,3 3 0,0 0 0,-3-3 0,7 4 0,-7-1 0,7 1 0,-3 3 0,3 0 0,4 2 0,7 2 0,4 3 0,6 0 0,5 0 0,-4 4 0,8-2 0,-7 1 0,6 2 0,-6-4 0,2 3 0,-3-4 0,-1-3 0,1 3 0,-4-7 0,-1 4 0,-4-2 0,1-1 0,-1 2 0,1-3 0,-3 3 0,-2 0 0,-2 3 0,0 4 0,-10 2 0,-4 7 0,-11 3 0,-1-1 0,1 4 0,5-8 0,0-1 0,5-2 0,4-7 0,4 3 0,1-3 0,5-6 0,-2-2 0,3-2 0,0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25:15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50 101 24575,'5'-19'0,"4"0"0,7-2 0,11 10 0,-5-3 0,6 8 0,-7 0 0,0 1 0,0 5 0,-5 0 0,-1 0 0,-10 8 0,-1 4 0,-4 21 0,0-2 0,-9 0 0,1-5 0,-12-9 0,13-1 0,-7-1 0,13-6 0,-3 1 0,8-5 0,6 0 0,6-5 0,0 0 0,4 0 0,-4 0 0,5 0 0,1 4 0,-6 2 0,4 4 0,-9 0 0,4 11 0,-4 3 0,-4 11 0,-2 0 0,-5 0 0,0-6 0,0 5 0,0-12 0,0 6 0,-5-7 0,-13 8 0,-7-5 0,-11 1 0,0-8 0,-6-5 0,5 0 0,-5 0 0,13-6 0,-5-1 0,17-5 0,-10 0 0,11 0 0,0 0 0,0-15 0,10 11 0,1-12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0 24575,'-9'0'0,"-5"0"0,-5 0 0,-8 0 0,4 0 0,-9 0 0,-7 0 0,3 0 0,-18 0 0,19 0 0,-14 0 0,19 0 0,-6 0 0,16 0 0,-6 0 0,11 0 0,1 3 0,1-2 0,8 4 0,-1-2 0,6 3 0,0 0 0,0 0 0,0 0 0,0 3 0,0 2 0,0 6 0,0 2 0,0 3 0,0 16 0,0-12 0,0 22 0,0-14 0,0 21 0,0 4 0,0 9 0,0 3 0,0-2 0,0 9 0,0 10 0,0-2-407,0-35 1,0 0 406,0 43 0,0-43 0,0 1 0,0 44 0,0-45 0,0 0 0,0 0 0,0 1 0,0 0 0,0 1 0,1 2 0,-2 0 0,-1-3 0,-1 0 0,3 0 0,-1-1 0,-4 32 0,5 1 0,-5-13 0,4-5 0,-8 3 0,8-18 0,-3-1 0,0-11 813,3-1-813,-3-5 0,4-1 0,0 0 0,0 1 0,0-1 0,0 1 0,0-1 0,0 1 0,0-5 0,0 3 0,0-3 0,0 0 0,0-1 0,0 0 0,0-4 0,0 4 0,0-4 0,0 3 0,0-6 0,0 2 0,0-12 0,0 3 0,0-6 0,0 2 0,0-3 0,0 0 0,0 0 0,0 0 0,0 0 0,6-3 0,2 3 0,14-6 0,7 3 0,10-3 0,11 0 0,-4 0 0,10 0 0,-11 0 0,10-4 0,-9 3 0,3-7 0,-10 3 0,-1 1 0,-14-3 0,-2 6 0,-8-2 0,-4 3 0,0 0 0,-4 0 0,0 0 0,0 0 0,0-3 0,0 2 0,0-1 0,0-1 0,0 2 0,4-5 0,-3 6 0,6-7 0,-6 7 0,2-6 0,-3 2 0,0-2 0,4 0 0,-3-4 0,6 2 0,-6-1 0,6 2 0,-6 0 0,3 4 0,-4-3 0,0 5 0,-2-1 0,-2 2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7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80 24575,'0'-16'0,"0"1"0,0 1 0,0 1 0,-6 2 0,-2 4 0,-6 4 0,-8 3 0,2 0 0,-16 0 0,11 7 0,-9 10 0,9 9 0,-6 10 0,4 3 0,-3 1 0,7 4 0,2-6 0,8 0 0,5-10 0,4 4 0,4-9 0,0 0 0,0-5 0,10-7 0,7-1 0,11-2 0,10 0 0,1-3 0,0-1 0,4-4 0,-14 0 0,8 4 0,-18-1 0,1 12 0,-10 0 0,-2 12 0,-4 6 0,0 1 0,-8 9 0,-9-8 0,-6 9 0,-11-8 0,-2 3 0,-3-8 0,0-1 0,-4-7 0,4-6 0,1-5 0,7-7 0,5-2 0,-1-3 0,5 0 0,0 0 0,8-6 0,3-6 0,4-2 0,3-4 0,0 4 0,0 4 0,0 0 0,0 7 0,0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24575,'12'19'0,"3"3"0,16 19 0,8 7 0,6 7 0,6 1 0,-12-13 0,2-2 0,-11-14 0,1 3 0,-7-10 0,-6-5 0,-4-2 0,-4-8 0,-3 1 0,-5-6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 24575,'-4'20'0,"-12"4"0,-7 10 0,-13 7 0,-2 7 0,-6 2 0,3 4 0,4-20 0,2 5 0,9-13 0,-3 5 0,4-7 0,9-5 0,5-8 0,5-4 0,6-5 0,-3-2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24575,'21'0'0,"7"0"0,1 0 0,8 0 0,-4 0 0,6 0 0,0 0 0,-1 0 0,-10 0 0,-5 0 0,-6 0 0,-3 0 0,-6 0 0,-2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9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24575,'3'0'0,"15"0"0,3 0 0,11 0 0,1 0 0,-4 0 0,9 0 0,-10 0 0,-5 0 0,-9 0 0,-1 0 0,-6 0 0,0 0 0,-5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24575,'-3'2'0,"0"16"0,3 2 0,0 27 0,0-24 0,0 23 0,0-16 0,0 9 0,0-6 0,0-6 0,0-5 0,0-6 0,0-3 0,0-4 0,0-2 0,0 0 0,0-4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24575,'13'0'0,"5"0"0,32 0 0,-10 0 0,14 0 0,-8 0 0,0 0 0,-7 0 0,-16 0 0,-5 0 0,-8 0 0,-3 0 0,-5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2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15 24575,'-10'0'0,"9"0"0,9-3 0,6-1 0,7 0 0,-6 0 0,7 4 0,-8 0 0,4 0 0,-8 0 0,0 0 0,-3 15 0,-4 3 0,4 14 0,-6 6 0,3 6 0,-4 1 0,0 5 0,0 0 0,0-10 0,-8 9 0,2-10 0,-11 5 0,4-5 0,-8 0 0,3-6 0,-2-4 0,0-1 0,5-9 0,-4-1 0,1-7 0,4-1 0,-4-3 0,4-3 0,4-1 0,-3-3 0,3 0 0,-1 0 0,1-6 0,3-6 0,4-6 0,-1-5 0,4 1 0,0-1 0,0 1 0,0-1 0,0 5 0,0 0 0,0 5 0,3 2 0,0 2 0,4 2 0,6 4 0,-2 0 0,11 3 0,-4 0 0,5 0 0,-1 0 0,0 7 0,5 2 0,-2 10 0,3 2 0,-8 3 0,4 0 0,-8-1 0,7 1 0,-10-2 0,5-2 0,-10-3 0,1-6 0,-2 1 0,-1-5 0,0 3 0,-2-4 0,1-3 0,-4-3 0,1 0 0,-2-3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24575,'4'3'0,"-1"0"0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3 24575,'-9'0'0,"2"0"0,-15 0 0,6 0 0,-7 0 0,1 7 0,7 1 0,-3 15 0,7-8 0,-4 11 0,10-3 0,-5 1 0,9 8 0,-2-9 0,3 4 0,0-5 0,0 1 0,0-1 0,0-3 0,0-2 0,0-3 0,6-4 0,5 4 0,4-7 0,2 4 0,1-4 0,-4-3 0,8 2 0,-4-5 0,1 2 0,-2-3 0,-3 0 0,0 0 0,-4 0 0,3 0 0,-6 0 0,6 0 0,-6-2 0,6-5 0,-6-4 0,6 1 0,-5-7 0,2 5 0,-3-10 0,0 8 0,0-8 0,0 3 0,-2-7 0,-2 2 0,-3-3 0,0 8 0,0-2 0,0 6 0,-3-6 0,-1 6 0,-7-3 0,1 4 0,-4 4 0,3-3 0,-2 5 0,6-2 0,-6 4 0,3 2 0,-1 1 0,-2 3 0,3 0 0,-4 0 0,-3 0 0,2 0 0,-3 0 0,4 0 0,4 0 0,-3 0 0,9 0 0,-2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24575,'-4'-5'0,"2"11"0,2 9 0,0 18 0,0 12 0,0 6 0,0 11 0,0-19 0,0 16 0,0-23 0,0 19 0,0-19 0,0-2 0,0-16 0,0-8 0,0-1 0,0-3 0,0-2 0,0-2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24575,'0'20'0,"0"-4"0,0 5 0,0-2 0,0-4 0,0 2 0,0-10 0,0 2 0,0-2 0,0 5 0,0-5 0,0 13 0,0-5 0,0 12 0,0-4 0,0 4 0,0-4 0,0-8 0,0-2 0,0-7 0,0-2 0,0-1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9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24575,'-12'0'0,"5"6"0,-5-1 0,4 7 0,1-1 0,-3 7 0,9-4 0,-2 4 0,3-1 0,0-2 0,0 2 0,0-3 0,0 4 0,0-4 0,0 0 0,0 3 0,0-9 0,0 9 0,0-7 0,0 0 0,0 0 0,0-1 0,3-1 0,0 1 0,7-3 0,0 1 0,4 0 0,-4-1 0,3 1 0,-3 0 0,4-1 0,-4 1 0,3-3 0,-6-2 0,6-2 0,-3 0 0,4 0 0,-1 0 0,1 0 0,0-6 0,-1-1 0,1-7 0,-4 0 0,3 4 0,-5-3 0,2 2 0,-3-3 0,-1 0 0,-2 1 0,-1-1 0,-3 0 0,0-3 0,0 2 0,0-3 0,0 5 0,0 2 0,0-2 0,0 6 0,0-2 0,0 2 0,-3 1 0,0 0 0,-3 0 0,-4 3 0,0-3 0,0 2 0,-3-3 0,2 1 0,-2-1 0,-1 0 0,-4 3 0,4 1 0,-4 0 0,4 2 0,1-2 0,-1 3 0,3 0 0,2 0 0,3 0 0,3 0 0,0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0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6 24575,'7'-3'0,"-1"0"0,20 3 0,-2 0 0,4 0 0,3 0 0,-7 0 0,3 0 0,-5 0 0,0 0 0,-3 0 0,-5 0 0,-4 0 0,-1 0 0,-2 0 0,2 0 0,-3 0 0,0 0 0,0 6 0,1 6 0,-3 2 0,-1 12 0,-3 3 0,0 10 0,0 11 0,0 1 0,0 12 0,0 9 0,0 1 0,0 20 0,0-12 0,0-31 0,0 1 0,0 36-332,0-36 1,0-1 331,0 38 0,0 6 0,0 0 0,0-6 0,0 6 0,0-7 0,0 0-117,0-20 117,0 8 0,0-16 0,0 6 0,0 18 0,0-32 658,0 23-658,0-16 0,0 9 122,0 9-122,0-22 0,0 7 0,0-9 0,0 1 0,0 3 0,-4-12 0,3-9 0,-3 1 0,4-16 0,0 2 0,0-4 0,0-4 0,0 4 0,0-5 0,0 1 0,0 0 0,0 3 0,0-5 0,0 4 0,0-9 0,0 3 0,0-4 0,0 0 0,0 0 0,0 0 0,0 0 0,0 3 0,0 1 0,0 8 0,4 0 0,0 5 0,3-5 0,0 0 0,-3-4 0,2-4 0,-6-1 0,3-2 0,-3-1 0,0 0 0,0 0 0,0-1 0,0 1 0,-6 1 0,-2 2 0,-9-1 0,-2 2 0,-3 1 0,3-3 0,-3 3 0,8-4 0,-4 0 0,0 0 0,4-3 0,-4-1 0,4-3 0,-3 0 0,2 3 0,-6-2 0,2 2 0,1-3 0,-4 0 0,8 3 0,-1-2 0,6 2 0,2-3 0,4 3 0,-3-3 0,6 3 0,-3-3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05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38 24575,'3'-10'0,"0"1"0,-3 4 0,-3 1 0,-3-1 0,-5 4 0,-11-2 0,6 3 0,-10 0 0,8 0 0,-1 0 0,-3 3 0,8 4 0,-1 4 0,1 6 0,10-5 0,-10 8 0,13-5 0,-6 8 0,7-1 0,0 1 0,0 4 0,0-4 0,0 4 0,6-8 0,6 3 0,3-7 0,12 5 0,-7-9 0,11 4 0,-7-6 0,3 5 0,-5-2 0,-3-1 0,-1 7 0,-7-7 0,-1 11 0,-2-4 0,-4 5 0,-1-1 0,-3 5 0,0-3 0,-11 4 0,-2-5 0,-12 2 0,2-5 0,-1-1 0,-3-4 0,4-3 0,-4 0 0,8-8 0,2-1 0,3-3 0,0 0 0,0 0 0,4 0 0,3-6 0,1-2 0,6-9 0,-3 2 0,3-7 0,0 14 0,0-2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0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24575,'15'16'0,"-3"2"0,8 7 0,1 7 0,-1-11 0,10 9 0,-4 0 0,3-8 0,-5 2 0,-5-9 0,-5-1 0,-1-6 0,-8 0 0,4-7 0,-9 1 0,3-2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07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24575,'-15'0'0,"-1"0"0,-1 0 0,-2 3 0,-4 9 0,-1 5 0,-1 12 0,4-4 0,1 8 0,4-10 0,4 0 0,5-9 0,1-1 0,5-6 0,-2 0 0,3-4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09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24575,'0'-6'0,"0"-8"0,0-1 0,0-4 0,3-2 0,1 6 0,6-3 0,1 5 0,-1-1 0,3 6 0,-5 2 0,1 6 0,-3 0 0,0 0 0,0 0 0,-3 12 0,0 1 0,-3 17 0,0-2 0,0 4 0,0 1 0,0 0 0,0-1 0,0-7 0,0 1 0,3-15 0,0 6 0,7-10 0,4 3 0,1-6 0,6-1 0,-2-3 0,13-4 0,-2-12 0,1-2 0,2-16 0,-11 4 0,9-6 0,-5 1 0,-5 5 0,0-3 0,-6 14 0,-3-7 0,-2 11 0,-3-3 0,-1 5 0,-2-1 0,-1 0 0,-3 4 0,0 0 0,0 7 0,0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24575,'0'20'0,"0"15"0,0 7 0,0 15 0,0 6 0,0 2 0,0 13 0,0 2 0,0-18 0,0-8 0,0-3 0,0-6 0,0 47 0,0-46 0,0 11 0,0-15 0,0 0 0,0-18 0,0-1 0,0-9 0,0-4 0,0-4 0,0-3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3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24575,'6'0'0,"4"0"0,-2 0 0,5 0 0,-5 0 0,5 0 0,-5 0 0,2 0 0,-4 0 0,1 0 0,-1 0 0,1 0 0,-1 3 0,1 4 0,-4 3 0,0 4 0,-3 0 0,0 1 0,0-1 0,0 5 0,0-4 0,0 4 0,0-5 0,0 5 0,0-4 0,0 4 0,0 0 0,0-4 0,-3 0 0,3-1 0,-3-7 0,3 3 0,0-3 0,0 0 0,0-18 0,0-1 0,0-11 0,0 0 0,3 3 0,1 0 0,4 2 0,-1 3 0,0 1 0,4-1 0,-3 0 0,2 4 0,0-2 0,1 5 0,0-2 0,-1 3 0,-3 0 0,-1 3 0,1-2 0,-1 6 0,1-3 0,-1 3 0,1 0 0,-4 2 0,0 10 0,-3-1 0,0 12 0,0-7 0,0 7 0,0-4 0,0 1 0,0 3 0,0-4 0,0 1 0,0-2 0,0-3 0,0-4 0,0-1 0,0-4 0,0 1 0,0-1 0,0-5 0,0-5 0,4-7 0,0-3 0,3-1 0,0 1 0,0-1 0,0 4 0,0-3 0,0 3 0,4-3 0,-3-1 0,5 4 0,-1-3 0,-1 6 0,2-2 0,-5 3 0,2 0 0,-4 0 0,1 4 0,3-3 0,-3 5 0,4-5 0,-5 5 0,1-5 0,-1 5 0,1-2 0,-1 0 0,1 2 0,-1-1 0,1 2 0,-1 0 0,1 0 0,-4 2 0,0 2 0,-3 6 0,0 0 0,0 14 0,0-8 0,0 17 0,0-12 0,0 7 0,-4-4 0,3 0 0,-6 0 0,6 0 0,-2-5 0,3 0 0,0-8 0,0 2 0,0-5 0,0 2 0,0-4 0,3-2 0,0-1 0,7-3 0,-3 0 0,7 0 0,-3 0 0,0 0 0,2 0 0,-5 0 0,2 0 0,-4 0 0,1 0 0,-3 0 0,-1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0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24575,'19'0'0,"12"-4"0,-10 0 0,21-5 0,-13 1 0,14-1 0,-18 1 0,16 4 0,-24 1 0,10 3 0,-17 0 0,-3 0 0,-4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0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24575,'13'0'0,"11"0"0,6 0 0,3 0 0,3 0 0,-6 0 0,12 0 0,-8 0 0,-1 0 0,-10 0 0,-8 0 0,-6 0 0,-3 0 0,-2 0 0,-2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1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1 218 24575,'3'-6'0,"0"-3"0,-3-5 0,0-1 0,4-16 0,-3 17 0,13-13 0,4 7 0,2 6 0,12-10 0,-13 13 0,13-2 0,-4 2 0,10 6 0,-4 1 0,-1 4 0,-6 0 0,-9 0 0,4 0 0,-11 0 0,3 0 0,0 11 0,-9 2 0,14 20 0,-13-4 0,3 9 0,2 0 0,-1 1 0,7 0 0,-4-1 0,2-10 0,-3-1 0,7-4 0,0-4 0,5 1 0,-2-5 0,1-4 0,-1 0 0,-3-4 0,2-3 0,-2-1 0,-1-3 0,4 0 0,-11 0 0,6 0 0,-13 0 0,2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2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1 24575,'-7'10'0,"-7"3"0,2 6 0,-16 5 0,6 1 0,-8 1 0,0 4 0,9-6 0,-6-4 0,8-1 0,4-8 0,1 2 0,4-9 0,6 5 0,-3-6 0,5 1 0,-1-2 0,-7 4 0,-5 7 0,-1 6 0,-7 5 0,7-5 0,-7 4 0,11-12 0,-5 7 0,12-14 0,-1 2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3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6 512 24575,'-3'-5'0,"1"-7"0,2-5 0,0-6 0,0-4 0,0-1 0,3 0 0,1-3 0,7 11 0,-3-2 0,5 8 0,-3 3 0,4 4 0,4-3 0,0 9 0,5-6 0,-1 7 0,5 0 0,-7 0 0,6 0 0,-12 0 0,4 0 0,-8 0 0,3 6 0,-6 2 0,0 9 0,-1 2 0,-2-1 0,4 4 0,-1-7 0,0 2 0,0-3 0,-1-4 0,4 0 0,-3-4 0,2 1 0,1-1 0,0-2 0,4-1 0,3-7 0,4-12 0,4-11 0,1-14 0,-4 2 0,3-4 0,-3 4 0,1-5 0,-2 5 0,-8 1 0,-2 10 0,-3 5 0,-4 5 0,-1 8 0,-3 0 0,0 4 0,0 3 0,0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4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24575,'-7'7'0,"2"10"0,5 14 0,0 13 0,0 14 0,0 7 0,6 29-739,-5-3 739,4-31 0,1-2 0,-1 21 0,1 17-136,-2-35 136,-4 17 0,4-25 0,-4-3 0,4-26 0,-4-5 733,0-7-733,0-5 35,-3-8 1,3 2-1,-3-9 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5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24575,'-3'0'0,"0"11"0,3 10 0,0 6 0,0-4 0,0 4 0,3 1 0,-2 0 0,7 3 0,-8-3 0,4-4 0,-1 2 0,-2-7 0,3-7 0,-4-2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6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24575,'14'0'0,"13"0"0,21-8 0,16 1 0,7-12 0,2 3 0,-12 4 0,-1-1 0,-25 12 0,9-4 0,-20 5 0,2 0 0,-17 0 0,1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7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24575,'-5'0'0,"10"0"0,10 0 0,7 0 0,5 0 0,-3 0 0,3 0 0,-5 0 0,0 0 0,-7 0 0,6 0 0,-13 0 0,5 5 0,-6 6 0,-4 12 0,1 5 0,-4 10 0,0 0 0,0 1 0,0 4 0,0-4 0,-4 5 0,-1-5 0,-4-1 0,-2-10 0,-1-1 0,1-9 0,-3-3 0,6-2 0,-5-6 0,3 3 0,-4-6 0,0-1 0,0-3 0,4 0 0,-3 0 0,6 0 0,-3 0 0,4 0 0,3-3 0,0-3 0,3-5 0,0-3 0,0 4 0,0-3 0,0 6 0,0-3 0,0 4 0,0 0 0,0 0 0,3 2 0,3-1 0,5 1 0,-1 0 0,3 1 0,-3 3 0,4 0 0,0 0 0,-1 0 0,1 6 0,1 10 0,4 13 0,-1 5 0,3 9 0,-3 8 0,-1-10 0,2 14 0,-6-21 0,3 4 0,-7-10 0,2-1 0,-4-8 0,0-5 0,-3-4 0,-1-4 0,-3-3 0,0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8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24575,'-17'0'0,"-5"0"0,-1 0 0,-8 0 0,2 0 0,2 0 0,0 0 0,4 0 0,5 0 0,0 0 0,8 0 0,0 0 0,4 2 0,3 2 0,0 9 0,3 6 0,0 5 0,0 18 0,0-1 0,0 23 0,0-6 0,0 18 0,0-3 0,0 22-1000,0 1 1000,0-41 0,0 1 0,0 5 0,0 1 0,3 4 0,0 1 0,0 1 0,1 2 0,2 5 0,1 0-913,-1-5 1,1 1 912,-1 9 0,1 0 0,0-9 0,-1 0 0,-2 4 0,-1 0-384,1-3 0,-2-4 384,-2-15 0,0-2 0,0 4 0,0-2 0,0 20 0,0 6 0,0-1 0,0-19 867,0 3-867,0-22 1836,0-1-1836,0-12 890,0-9-890,0 0 0,0-8 0,0 0 0,0-4 0,2-3 0,14 0 0,0-3 0,26 0 0,-12 0 0,25 0 0,-15 0 0,10 0 0,-6 0 0,-5 0 0,-6 0 0,-6 0 0,-4 0 0,-5 0 0,-3 0 0,-6 0 0,-3 0 0,0 0 0,-2 0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24575,'-4'3'0,"1"10"0,3 0 0,0 7 0,0 1 0,0 1 0,0 0 0,0 3 0,0-8 0,0 8 0,0-11 0,0 5 0,0-11 0,0 3 0,0-4 0,0 0 0,0 4 0,0-3 0,0 3 0,0-4 0,0-3 0,0-1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18:4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3 177 24575,'-3'-3'0,"9"0"0,3 3 0,11 0 0,4 0 0,4 0 0,2 0 0,5 0 0,-1 0 0,6 0 0,-4 0 0,4 0 0,0 0 0,-9 0 0,3 0 0,-5 0 0,-8 0 0,6 0 0,-15 0 0,6 0 0,-11 0 0,3 0 0,-3 0 0,-9-3 0,1 3 0,-12-6 0,6 2 0,-7 0 0,3-2 0,0 2 0,-3-6 0,3 2 0,-3-3 0,-1 1 0,0 2 0,4-3 0,-2 4 0,2 0 0,0 3 0,1-2 0,3 5 0,0-2 0,1 3 0,-1 0 0,9 3 0,3 1 0,8 2 0,2 2 0,-1-1 0,5 0 0,-4 1 0,4-1 0,-5 0 0,1-3 0,-4 3 0,2-7 0,-5 3 0,2 0 0,-4-2 0,1 2 0,-4-1 0,0 2 0,-3 2 0,0 4 0,0-3 0,-6 7 0,1-3 0,-9 0 0,6 3 0,-2-6 0,3 2 0,3-4 0,1 1 0,0-4 0,2 3 0,-2-3 0,3-2 0,6-5 0,-2-3 0,9-3 0,-6 3 0,7 0 0,-6 0 0,2 3 0,-4-1 0,1 1 0,-1 0 0,1-2 0,-4 3 0,0-3 0,-3 0 0,-7 2 0,3-2 0,-10-1 0,7 0 0,-7-7 0,3 6 0,-4-6 0,4 3 0,-3-4 0,6 4 0,-5-2 0,5 5 0,-2-6 0,3 7 0,0-3 0,3 3 0,-2 0 0,3 1 0,-1-1 0,-4 4 0,7 3 0,-4 4 0,5 2 0,0 0 0,0 0 0,0 0 0,0 1 0,0-1 0,0 4 0,0-2 0,0 2 0,0-4 0,0 1 0,0-1 0,0 1 0,0-1 0,0 1 0,0-1 0,0 1 0,0-1 0,0 1 0,3 0 0,-3-1 0,6 1 0,-2-1 0,2 1 0,1-1 0,-1 1 0,1-1 0,-1 1 0,1-1 0,-1 1 0,-2-1 0,2 1 0,-5 2 0,-5 1 0,-1 4 0,-9 0 0,3 0 0,0 1 0,-3-1 0,6-3 0,-2 3 0,3-7 0,3 3 0,-2-3 0,5-3 0,-2-2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19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24575,'-3'5'0,"1"-1"0,2 12 0,-4-1 0,1 0 0,-1 6 0,1-6 0,0 8 0,-1-5 0,0 4 0,-3 1 0,2 10 0,0-4 0,1 8 0,4-9 0,0 0 0,0 9 0,0-12 0,0 11 0,0-16 0,0 10 0,0-17 0,0 12 0,0-14 0,10 1 0,-4-3 0,14-5 0,-5 3 0,8-3 0,-1-1 0,0-3 0,-3 0 0,-1 0 0,-4-10 0,-3-2 0,3-15 0,-5-2 0,3-9 0,-3-1 0,-4 1 0,-2-5 0,-3 9 0,0-4 0,0 6 0,0-1 0,0 5 0,-6 0 0,1 10 0,-6 0 0,2 7 0,1-2 0,-2 6 0,0 0 0,0 1 0,0 6 0,-3-3 0,6 0 0,-6 2 0,6-2 0,-3 3 0,4 0 0,0 0 0,2 0 0,2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24575,'0'13'0,"0"7"0,0 13 0,0 12 0,0-5 0,0 9 0,0-10 0,0 11 0,0-5 0,0 0 0,0-7 0,0-10 0,0-1 0,0-5 0,0-6 0,0-3 0,0-7 0,0-2 0,0-2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24575,'0'2'0,"0"11"0,0 15 0,0 11 0,0 16 0,0-17 0,0 21 0,0-23 0,0 9 0,0-12 0,0-1 0,0-13 0,0 0 0,0-10 0,0-3 0,0-5 0,0 2 0,0-6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1 24575,'-6'0'0,"-3"0"0,-2 3 0,-2 3 0,-1 5 0,0 7 0,-2 5 0,5-4 0,-6 23 0,12-20 0,-11 26 0,10-14 0,-3 5 0,1 3 0,7-8 0,-3 4 0,4-10 0,0-1 0,0-9 0,0 3 0,0-6 0,0 3 0,0-8 0,0 3 0,3-6 0,1 6 0,2-6 0,4 5 0,0-4 0,4 2 0,3-3 0,-2 0 0,6 0 0,-2-3 0,3-1 0,-3-3 0,2 0 0,-3 0 0,1 0 0,2 0 0,-6-3 0,2-4 0,-3-4 0,-3-2 0,2-5 0,-5 3 0,3-6 0,-5 6 0,2-6 0,-4 2 0,-1 0 0,-3-7 0,0 7 0,0-13 0,0 4 0,0 0 0,0 1 0,-4 0 0,0 3 0,0-3 0,-3 8 0,3-2 0,-3 2 0,-1 1 0,4 0 0,-2 4 0,2 0 0,-6 4 0,3 0 0,-3 6 0,1-2 0,2 3 0,-3-1 0,1 1 0,2 3 0,-3 0 0,4 0 0,0 0 0,3 0 0,0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95 24575,'5'-4'0,"11"-6"0,12 1 0,11-8 0,17 2 0,-14 3 0,13 2 0,-17 2 0,1 3 0,-2 1 0,-13 4 0,-5 0 0,-9 0 0,-4 0 0,-3 8 0,0 13 0,-3 17 0,0 13 0,0 20 0,0 10-1002,0 15 1002,0-37 0,0 2 0,0-3 0,0 0 0,3 11 0,0 1 0,-3-3 0,1-1 0,4-1 0,1 0 0,-3 0 0,1 0 0,2 0 0,0-2 0,-3-5 0,1 0 0,1 6 0,1 0-218,-3-11 0,0-2 218,4 33 0,3 11 0,-5-32 0,2 21 0,-3-19 0,-4-13 0,0-3 0,0-20 979,0 3-979,0-14 459,0 3-459,0-6 0,0 2 0,0-3 0,0 4 0,0-4 0,0 4 0,0-5 0,0 1 0,0-4 0,0 0 0,0-4 0,0 0 0,0 0 0,0 0 0,0 0 0,0 0 0,0 3 0,0-2 0,0 6 0,0-3 0,0 1 0,0-2 0,0-3 0,0 0 0,0 0 0,0 1 0,0-1 0,-3 0 0,0 0 0,-3-2 0,2 1 0,-2-4 0,3 1 0,0 1 0,-3-2 0,2 4 0,-5-4 0,-5 2 0,-5-3 0,-8 3 0,-1-2 0,-21 3 0,12-4 0,-16 0 0,14 0 0,-5 0 0,5 0 0,6 0 0,6 0 0,4 0 0,5 0 0,0 0 0,8 0 0,0 0 0,4 0 0,3 0 0,0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5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6 24575,'-5'-3'0,"0"0"0,-10 3 0,-1 0 0,-6 0 0,3 0 0,2 0 0,3 0 0,3 0 0,2 0 0,0 0 0,2 0 0,1 8 0,4 0 0,-2 11 0,3-1 0,-2 5 0,3 9 0,0 8 0,0 10 0,0 7 0,0 13 0,0-4 0,0 25 0,0-9-398,2-28 0,1 0 398,4 45 0,-1-40 0,0 1 0,0-7 0,0 0 0,0 6 0,0 2 0,-3 0 0,0 0 0,3 1 0,-1 0 0,-4 4 0,-1-1 0,6-8 0,-1-1 0,-4 3 0,-1 0 0,3-6 0,-1-1 0,-1 3 0,-2 0 0,1 0 0,0-1 0,0 44-161,0-18 161,0 2 0,0-28 0,0 16 0,0-19 0,0-6 0,0-12 790,0-10-790,0-5 167,0-8-167,0 0 0,0-4 0,3-3 0,3 0 0,8-3 0,5 0 0,3 0 0,1 0 0,4 0 0,1 0 0,0 0 0,3 0 0,-3 0 0,0 0 0,-5 0 0,-1 0 0,-8 0 0,0 0 0,-4 0 0,-4 0 0,-2 0 0,-2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24575,'0'16'0,"0"2"0,0 9 0,0-4 0,0 9 0,0-9 0,0 9 0,0-4 0,0-4 0,0 2 0,3-12 0,4 4 0,0-10 0,6 1 0,-3-6 0,4 1 0,-4-1 0,7-3 0,-6 0 0,6-6 0,-2-5 0,3-9 0,-1-7 0,3-2 0,-8 1 0,0-4 0,-5 9 0,1-4 0,-1 4 0,-2 1 0,-2 3 0,-3 2 0,0 6 0,0 2 0,0 2 0,0 1 0,0 5 0,0 9 0,0 11 0,-4 9 0,3 5 0,-6 0 0,6-1 0,-3-4 0,4 3 0,0-7 0,0 3 0,0-8 0,6-2 0,6-3 0,2-3 0,8 0 0,-4-4 0,5 0 0,-1-3 0,0 0 0,-3-4 0,-2 0 0,-3 0 0,0 0 0,-7 0 0,-1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24575,'4'-1'0,"-2"9"0,-2 16 0,0 16 0,0 6 0,0-6 0,0 2 0,0-13 0,0 9 0,0-14 0,0-2 0,0-12 0,0-3 0,0-4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8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24575,'0'3'0,"0"6"0,0 9 0,0 4 0,0 5 0,0 2 0,0-1 0,0-1 0,0-5 0,0 1 0,0-5 0,0 0 0,0-5 0,0-2 0,-3 1 0,5-5 0,-2 0 0,10-1 0,-3-5 0,6 5 0,-4-5 0,5 2 0,-4-3 0,2-6 0,0-16 0,0 1 0,4-20 0,-3 12 0,0-9 0,2 6 0,-6 3 0,2 2 0,-4 9 0,-3 3 0,2 6 0,-5 3 0,1 10 0,-2 9 0,0 18 0,0 3 0,0 3 0,0 1 0,0-4 0,0-1 0,0-6 0,4-9 0,-1 0 0,7-5 0,1-2 0,2-1 0,1-3 0,0-1 0,-1 1 0,1-3 0,0-1 0,-1-3 0,5 0 0,-3 0 0,-4 0 0,-5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2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59 24575,'0'-6'0,"0"-3"0,0 2 0,3-3 0,3 4 0,5-4 0,2 5 0,1-1 0,4 6 0,-7 0 0,6 0 0,-7 0 0,4 0 0,-1 0 0,1 3 0,-4 1 0,4 14 0,-6-2 0,4 16 0,-5-4 0,-2 0 0,-2-2 0,-3-3 0,0-1 0,0 1 0,-3-1 0,-4-3 0,-4-2 0,-3-3 0,1-1 0,-5-2 0,3 2 0,-6-4 0,6 0 0,-6-1 0,6-4 0,-2-1 0,3-3 0,3 0 0,2 0 0,2 0 0,1 0 0,3-5 0,0 1 0,3-8 0,0 5 0,3-3 0,4 1 0,3 1 0,4-2 0,-1 3 0,1 3 0,0 1 0,-1 3 0,1 0 0,0 0 0,-1 0 0,5 0 0,-7 0 0,10 0 0,-9 10 0,9 0 0,-5 11 0,6-5 0,-7 2 0,7-3 0,-8-5 0,0 0 0,-1-3 0,-2 0 0,-1-1 0,-1-2 0,-2-1 0,-1-3 0,0 0 0,0 0 0,-3-6 0,0 4 0,-3-4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32:49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24575,'79'-44'0,"-20"17"0,28-11 0,-33 20 0,-9 4 0,-5 0 0,-1 5 0,-19 5 0,0 4 0,-12 0 0,3 8 0,-9 4 0,-2 18 0,0 10 0,0 24 0,0 10 0,0 18 0,0 3-608,0-45 0,0 1 608,0 5 0,0-1 0,0 2 0,0 0 0,0 3 0,0 1 0,0-2 0,0 1 0,0 5 0,0-1 0,0-4 0,0-1 0,0 6 0,0 0 0,0-1 0,0-1 0,0-1 0,0-1 0,3 5 0,0-2 0,0-7 0,0-1-289,3 0 1,0-2 288,4 28 0,1 0 0,-1-17 0,-1-6 0,-3 3 0,1-22 1179,-6 3-1179,2-10 614,1-5-614,-3-1 0,2-5 0,-3 0 0,0-3 0,0-2 0,0-3 0,0 0 0,0 3 0,0-2 0,3 2 0,-2 1 0,2-3 0,-3 6 0,0-6 0,3 6 0,-2-10 0,2 3 0,-3-8 0,0 0 0,0 0 0,-2-2 0,-5-2 0,-7-2 0,-14 0 0,-6 0 0,-16-4 0,9 3 0,-13-7 0,9 6 0,-7-6 0,8 7 0,11-3 0,6 4 0,8 0 0,5 0 0,5 0 0,5-2 0,1 1 0,3-1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2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24575,'13'0'0,"-2"0"0,11 0 0,-8 0 0,1 0 0,-6 0 0,0 0 0,-4 0 0,1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2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24575,'4'0'0,"10"0"0,7 0 0,11 0 0,-4 0 0,5 0 0,-1 0 0,-4 0 0,-5 0 0,-6 0 0,-6 0 0,-4 0 0,-5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3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24575,'2'0'0,"6"0"0,10 0 0,9 0 0,6 0 0,1 0 0,9 0 0,-9 0 0,4 0 0,-20 0 0,-4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24575,'4'-21'0,"7"6"0,1-8 0,6 5 0,0-1 0,2 2 0,3-1 0,-4 10 0,-2 0 0,1 5 0,-3 3 0,2 0 0,1 0 0,-4 0 0,5 15 0,1 8 0,-2 22 0,5 6 0,-4 12 0,2 9 0,4 1 0,1 5 0,-5-18 0,7 8 0,-8-15 0,8 4 0,-5-12 0,2-6 0,-8-15 0,2-1 0,-5-9 0,-1-4 0,-3 0 0,3-6 0,-6-2 0,3-2 0,-4 0 0,0 0 0,0 0 0,-2 0 0,-2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4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24575,'-9'0'0,"-1"3"0,-9 14 0,-6 1 0,-8 22 0,2-12 0,0 12 0,1-10 0,7 4 0,-5-8 0,16-3 0,-2-9 0,7-7 0,3 0 0,2-7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6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 24575,'-9'0'0,"-5"0"0,-5 0 0,0 0 0,-2 0 0,2 0 0,1 0 0,0 0 0,0 0 0,3 0 0,-2 0 0,3 0 0,4 0 0,0 0 0,4 0 0,3 3 0,0 3 0,3 4 0,0 7 0,0-3 0,0 12 0,0-1 0,0 7 0,0 12 0,0-9 0,0 25 0,0-6 0,4 10 0,-3 12 0,8-9 0,-8 25-713,4-3 713,-3-37 0,1 0 0,-3-1 0,1 1 0,2 3 0,-1 1 0,-2 5 0,0-1 0,0-2 0,0 0 0,0 6 0,0-2 0,0 22 0,0 12 0,0-22 0,0 6 0,0 12 0,0-17 0,0-7 0,-5 13 0,0-41 0,-1 29 0,-1-30 0,6 5 713,-7-5-713,7-6 0,-2-6 0,3-9 0,0 0 0,0-5 0,0 1 0,0 0 0,0-4 0,0-1 0,0-2 0,0-1 0,0 0 0,0 0 0,0 0 0,0 0 0,2 0 0,2 0 0,2 0 0,0 0 0,-3 4 0,3-3 0,-3 2 0,4 1 0,-1-3 0,1 5 0,-1-5 0,1 3 0,-4-4 0,3 4 0,-6-3 0,6 2 0,-5-3 0,4 1 0,-1 2 0,2-2 0,1 3 0,-1-4 0,0 0 0,0 0 0,1 0 0,-1 0 0,0-2 0,0-1 0,0-3 0,0 0 0,0 0 0,4 0 0,4 0 0,1 0 0,6 0 0,2 0 0,0 0 0,8 0 0,-7 0 0,3 0 0,-5 0 0,1 0 0,-8 0 0,2 0 0,-10 0 0,2 0 0,-2 0 0,-4-3 0,0 2 0,-3-1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8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24575,'0'7'0,"0"8"0,0 18 0,0 6 0,0 11 0,0-9 0,0 7 0,0-9 0,0 5 0,0-10 0,0 2 0,0-16 0,0-2 0,0-8 0,0-4 0,2-3 0,2 0 0,2-3 0,3 0 0,2 0 0,2 0 0,1-6 0,0-2 0,-3-14 0,3-2 0,-1-9 0,3 1 0,-4-1 0,0 1 0,-4-1 0,0 9 0,-1-2 0,-3 15 0,0-3 0,-4 8 0,0-1 0,0 1 0,0 0 0,0 0 0,0 0 0,0 0 0,0 0 0,0-3 0,-3 2 0,2-6 0,-4 6 0,4-3 0,-2 4 0,3 0 0,-3 2 0,3 4 0,-3 7 0,3 7 0,0 4 0,0 9 0,0-4 0,0 4 0,0 0 0,0-3 0,3 3 0,1-5 0,3-4 0,1 0 0,1-4 0,-1-4 0,4 0 0,-5-4 0,3 0 0,-4 1 0,0-1 0,1 0 0,-1 0 0,0 0 0,-1 0 0,-1-3 0,-2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8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24575,'3'-2'0,"0"11"0,-3 6 0,0 18 0,0 6 0,0 17 0,0-14 0,0 17 0,0-19 0,0 9 0,0-15 0,0-6 0,0-14 0,0-4 0,0-7 0,0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3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24575,'0'18'0,"0"3"0,0 7 0,0 8 0,0-1 0,0 4 0,0 9 0,0-17 0,0 7 0,0-16 0,0-3 0,0-2 0,0-7 0,2 0 0,5-7 0,7 0 0,5-3 0,-1-3 0,5-9 0,-4-5 0,6-7 0,-4-4 0,-1-1 0,-5 1 0,-3 1 0,-1 0 0,-3 7 0,-4-2 0,-1 8 0,-3 0 0,0 4 0,0-3 0,0 6 0,0-3 0,0 4 0,0 0 0,0 0 0,0 0 0,0 20 0,0 2 0,0 20 0,0-8 0,4-1 0,0 0 0,3-4 0,1-1 0,-1 0 0,0-8 0,0 4 0,0-4 0,-1-4 0,1-1 0,-1-2 0,0-1 0,0 0 0,0-3 0,1 0 0,-4-3 0,0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3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0 498 24575,'0'-17'0,"10"-10"0,17-27 0,10 4 0,22-28 0,-22 39 0,26-30 0,-26 38 0,27-27 0,-23 28 0,4 1 0,-20 18 0,-1 7 0,-6 4 0,-4 0 0,-1 0 0,-9 19 0,0 6 0,-4 33 0,0 12 0,0 9 0,0-2 0,0 6 0,0-12 0,-6 14 0,5-8 0,-5-8 0,6-2 0,0-15 0,0-8 0,0-7 0,9-7 0,7-5 0,15-4 0,1-6 0,17-4 0,5-5 0,7-1 0,-7-5 0,18-12 0,-26-7 0,22-13 0,-13-10 0,-6-1 0,0-11 0,-8 5 0,-6-9 0,-4 4 0,-8-6 0,-6 8 0,-6 1 0,-5 7 0,-1 0 0,-5 6 0,0 2 0,0 6 0,0 5 0,-4 1 0,-1 6 0,-8 3 0,3 2 0,-3 5 0,4-1 0,1 1 0,0 0 0,3 3 0,2 2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40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24575,'10'0'0,"0"0"0,7 0 0,-2 0 0,6 0 0,-6 0 0,2 0 0,-6 0 0,1 0 0,-1 0 0,-1 0 0,-1 0 0,-3 0 0,-2 6 0,2 2 0,-2 9 0,0-6 0,-1 10 0,-3-6 0,0 8 0,0-5 0,0 4 0,0-4 0,-3 0 0,-5 4 0,-2-7 0,-5 2 0,1-6 0,-3 2 0,2-5 0,-3 2 0,5-6 0,-1 2 0,0-5 0,4 2 0,0-3 0,4 0 0,0 0 0,2-2 0,1-2 0,3-2 0,0 0 0,3 0 0,4 3 0,3 0 0,4 3 0,-1 0 0,-2 0 0,1 0 0,-1 0 0,-1 0 0,3 0 0,-3 0 0,1 0 0,1 0 0,-1 3 0,2 4 0,-2 0 0,1 6 0,-5-6 0,6 3 0,-6-4 0,6 1 0,-6-1 0,6 1 0,-3-1 0,1 1 0,-2-1 0,-3-2 0,0-2 0,0-2 0,-2 0 0,-1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4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24575,'1'0'0,"4"0"0,16 0 0,3 0 0,8 0 0,1-8 0,0 7 0,-1-7 0,6 8 0,-9 0 0,3 0 0,-9 0 0,-5 0 0,0 0 0,-8 0 0,-1 0 0,-3 0 0,-2 5 0,-2 7 0,2 10 0,-3 11 0,2 11 0,-3 13 0,5 8 0,-4 19 0,4-2 0,-5 17 0,0-29-263,2-14 1,1-1 262,2-5 0,-2 11 0,1-2-16,3-16 16,-4 13 0,0-1 0,6-12 0,-3 8 0,-1 2 0,0 4 0,5 29 0,-9-8 0,8 1 0,-8-11 0,4 13 0,-1-20 0,-2 11 525,7-3-525,-8-11 16,3 0-16,-4-3 0,0-9 0,0 3 0,0-4 0,0-2 0,0-4 0,0-2 0,0-9 0,0 4 0,0-9 0,0 4 0,0 0 0,0-3 0,3 3 0,-2-9 0,3 4 0,-1-4 0,-2 1 0,2-2 0,-3-3 0,0-1 0,0-2 0,0 2 0,0-6 0,0 2 0,0-3 0,0 0 0,0 0 0,-5-2 0,-6-1 0,-3-3 0,-12 0 0,6 0 0,-11 0 0,7 0 0,-3 0 0,0 0 0,8 0 0,-7 0 0,11 0 0,1 0 0,5 0 0,2 0 0,1 0 0,3 0 0,0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24575,'2'0'0,"3"0"0,16 0 0,14 0 0,-8 0 0,19 0 0,-15 0 0,8 0 0,-1 0 0,-10 0 0,-5 0 0,-11 0 0,-6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24575,'0'-4'0,"0"9"0,0 10 0,0 8 0,0-1 0,0 5 0,0 1 0,0 0 0,0-1 0,0-4 0,0-1 0,0-7 0,2-1 0,-1-8 0,2-3 0,-3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6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0 24575,'-4'18'0,"-4"2"0,-6 18 0,-2-8 0,-1 11 0,-4-10 0,4 3 0,0-2 0,6-12 0,0 2 0,7-8 0,-5-4 0,8 0 0,-1-4 0,2 0 0,0-3 0,0-1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 24575,'9'0'0,"1"-3"0,2 2 0,2-2 0,0 3 0,-1 0 0,5 0 0,0 0 0,1 0 0,-2 0 0,1 0 0,-3 3 0,2 1 0,-3 6 0,-6 0 0,1 8 0,-6-7 0,1 14 0,-1-4 0,-3 7 0,0 4 0,-6-8 0,-8 8 0,-2-8 0,-5 9 0,6-9 0,-1 3 0,2-9 0,-1 0 0,2-5 0,-1-2 0,0-1 0,4-4 0,-3 1 0,6-3 0,-6-1 0,6-3 0,-3 0 0,4 0 0,0-3 0,2-1 0,1-2 0,3-4 0,0 0 0,0 0 0,0-3 0,0 2 0,0 1 0,0-3 0,0 6 0,3-6 0,1 6 0,2-3 0,4 7 0,0 0 0,4 3 0,-1 0 0,5 0 0,-3 0 0,6 0 0,-6 0 0,6 0 0,-6 3 0,6 1 0,-6 6 0,6 2 0,-6 1 0,3 6 0,-4-8 0,1 10 0,-1-9 0,0 2 0,-4-1 0,3-2 0,-5-1 0,1-1 0,-3-2 0,1-1 0,-1 0 0,-3-3 0,0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24575,'9'-6'0,"9"-1"0,7-1 0,3 1 0,3 2 0,2 2 0,1 3 0,4 0 0,-10 0 0,-1 0 0,-9 0 0,4 3 0,-2 14 0,-4-4 0,4 19 0,-7-3 0,2 0 0,-1 13 0,5-12 0,-4 13 0,10-2 0,-6 3 0,6 0 0,-2-4 0,3-1 0,5-3 0,-5-6 0,4 4 0,-6-12 0,-3 1 0,0-8 0,-10-5 0,6 1 0,-10-5 0,3-2 0,-7-2 0,0-2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1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1 24575,'-16'0'0,"2"0"0,-12 3 0,0 10 0,-12 5 0,7 0 0,-6 7 0,7-7 0,-4 3 0,-1 5 0,7-10 0,0 4 0,1-4 0,7 2 0,-3-5 0,9 4 0,4-10 0,3 3 0,1-7 0,5 2 0,-1-6 0,2-3 0,0-7 0,0 4 0,0 1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24575,'6'0'0,"5"7"0,17 16 0,8 7 0,1 2 0,15 11 0,-7 5 0,10 9 0,3 6 0,-9 5-430,13-2 430,-22 7 0,11-9 0,-24 13 0,6-15 0,-10 21 0,-3-10 0,-4 22 0,-6-7 0,1-12 0,-6 6 0,5 10 0,-9-19 0,2-11 0,0-2 0,-3 5 0,0-15 0,0 0 0,0 23 0,-5 6 0,-5-8 0,-11 7 0,-11-3 0,6-14 0,-14 4 0,16-19 0,-9 7 430,6-7-430,5-13 0,2-5 0,6-9 0,2-1 0,5-8 0,1-1 0,6-2 0,-3-1 0,0-3 0,0 0 0,0 0 0,-3-3 0,3 6 0,-3-6 0,0 3 0,0-3 0,2 0 0,2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53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24575,'0'-9'0,"0"-5"0,0-20 0,0 12 0,0-30 0,3 29 0,6-24 0,8 12 0,5 0 0,3 2 0,0 3 0,-5 12 0,3-5 0,-8 18 0,3-2 0,-8 7 0,3 0 0,-3 0 0,4 10 0,-6 7 0,5 7 0,-3 12 0,2-1 0,5 9 0,-7 6 0,7-5 0,-7 11 0,7-5 0,-6 0 0,2 4 0,-4-9 0,0 4 0,0-6 0,-1-5 0,1-6 0,-2-10 0,0-6 0,0-3 0,-1-4 0,1 0 0,-4-4 0,3 0 0,-5 0 0,4 0 0,-4 1 0,4-1 0,-4 0 0,2-3 0,-3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3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 24575,'-10'-3'0,"3"15"0,7 2 0,0 29 0,0 3 0,0 21 0,0 2 0,0 7 0,0 9 0,0 2 0,0 8 0,0-1-443,0-42 1,0 0 442,0 44 0,0-43 0,0-1 0,0 44 0,0-1 0,0-42 0,0-1 0,0 23-221,0 15 221,0-19 0,0 7 0,5 0 0,1-12 0,1-7 0,3-12 0,-9-4 875,8-13-875,-8-6 231,3-4-231,-4-8 0,0-3 0,0-1 0,0-10 0,0-16 0,0 6 0,0-7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5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4 24575,'-8'0'0,"-6"0"0,0-4 0,-7 7 0,2 1 0,-1 16 0,-3 6 0,2 3 0,-6 5 0,2-8 0,3 12 0,-1-16 0,5 14 0,1-19 0,5 5 0,2-9 0,3-2 0,0-2 0,4-3 0,0 0 0,3 1 0,0-4 0,0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24575,'-5'-4'0,"6"1"0,13 3 0,5 0 0,8 0 0,-4 0 0,4 0 0,-4 0 0,-1 0 0,1 0 0,-1 0 0,-4 0 0,4 0 0,1 0 0,0 0 0,9 0 0,-8 0 0,-7 0 0,-7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8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12 0,0 1 0,0 4 0,0 1 0,0 5 0,0-5 0,0 10 0,0-4 0,0-4 0,0-3 0,0-10 0,0-3 0,0-5 0,0-5 0,0-5 0,0-2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8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0 24575,'-12'19'0,"-3"4"0,-16 24 0,-4 11 0,-4-2 0,-3 12 0,12-20 0,-2 2 0,10-15 0,0 3 0,6-13 0,4-3 0,9-11 0,0-2 0,3-5 0,0-2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09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46 24575,'9'-13'0,"1"3"0,3 1 0,0 3 0,1 2 0,0 1 0,-1 3 0,1 0 0,0 0 0,-1 0 0,1 0 0,0 0 0,-1 0 0,1 0 0,4 0 0,-7 2 0,2 2 0,-3 5 0,-3 2 0,3 6 0,-6 2 0,-1 7 0,-3 8 0,0-5 0,0 13 0,0-13 0,-3 9 0,-10-4 0,-5 0 0,-4 0 0,-2-8 0,8-4 0,-2-4 0,0-6 0,3 2 0,-3-7 0,4 0 0,1-3 0,-1-1 0,0-3 0,0 0 0,4 0 0,0 0 0,4-3 0,3-4 0,-3-3 0,5-1 0,-2-1 0,3 1 0,0-3 0,0 4 0,0 0 0,3 1 0,4 1 0,3-5 0,8 6 0,0 0 0,9 0 0,-3 6 0,7-7 0,-3 7 0,5-2 0,0 3 0,4 0 0,-3 0 0,4 7 0,-9 5 0,2 5 0,-6 7 0,2-8 0,-3 4 0,-9-9 0,2-1 0,-10-4 0,2 1 0,-5-6 0,-1 1 0,-3-5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4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6 24575,'-6'-3'0,"0"0"0,0 3 0,-3 0 0,2 0 0,-6 0 0,2 0 0,-7 11 0,-2 3 0,-6 15 0,1 5 0,-2 7 0,4 8 0,2-13 0,4 11 0,-6-1 0,4 1 0,-1 10 0,3-7 0,11-5 0,-11 11 0,15-11 0,-11 10 0,12-15 0,-7 14 0,7-14 0,-3 10 0,4-6 0,0-5 0,0 3 0,0-3 0,0 11 0,0-5 0,0 5 0,0 0 0,0-4 0,0 3 0,0-5 0,0-5 0,0 3 0,0-8 0,0 4 0,0-6 0,0 0 0,0 1 0,3-1 0,-2 1 0,6 0 0,-2 4 0,4 2 0,-1 6 0,-3-6 0,3 3 0,-3-8 0,0 4 0,2-6 0,-3-4 0,0 3 0,3-7 0,-3 3 0,4 0 0,0-4 0,0 9 0,0 1 0,0 0 0,0 5 0,0-6 0,5 6 0,-1-4 0,2 3 0,11 3 0,-11-11 0,16 11 0,-9-16 0,9 11 0,-3-5 0,7 1 0,-7-1 0,2-5 0,-9-5 0,-2-1 0,-4-9 0,-1 3 0,-3-6 0,0 3 0,-4-4 0,0-3 0,0 0 0,-2-3 0,-2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6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24575,'3'2'0,"0"19"0,-3-4 0,0 25 0,-4-13 0,-2 33 0,-3-12 0,-1 14 0,1-2 0,-5-9 0,7 10 0,-5 0 0,6-5 0,1 5 0,-3-12 0,2 4 0,1-4 0,1 12 0,4-5 0,-4 5 0,3-7 0,-3 1 0,4 0 0,0-1 0,0-5 0,0 3 0,0-9 0,0 5 0,0-6 0,0 0 0,3-5 0,2 3 0,3-3 0,1 0 0,-1 3 0,1-8 0,3 4 0,-3 0 0,6-9 0,-2 7 0,6-11 0,-2 2 0,6-3 0,-3 0 0,0-4 0,2-1 0,-7-5 0,3 0 0,-5-1 0,5 2 0,-4-2 0,4 2 0,-7-2 0,1-2 0,-4 2 0,2-6 0,-4 3 0,0-4 0,0-3 0,1 3 0,-4-3 0,3 0 0,-6 3 0,6-3 0,-3 3 0,1 0 0,1-2 0,-4 1 0,1-2 0,-2 3 0,0 0 0,3 0 0,0 0 0,1-2 0,-2-1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7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24575,'0'2'0,"0"7"0,0 8 0,0 2 0,0 2 0,0-2 0,0 3 0,0-3 0,0-2 0,0 1 0,0-7 0,0 2 0,0-6 0,3-4 0,0 0 0,3-3 0,1 0 0,-1 0 0,3 0 0,2-11 0,7 2 0,-3-12 0,8 1 0,-7-3 0,6 3 0,-6-2 0,-1 7 0,-5-2 0,-3 6 0,-1 2 0,0 2 0,-2 1 0,-2 0 0,-2 5 0,0 5 0,0 6 0,3 3 0,-2 5 0,5-3 0,-2 6 0,3-6 0,0 2 0,0-3 0,0 0 0,-1-4 0,4 0 0,-3-4 0,3 0 0,-4 1 0,0-1 0,0-3 0,0 0 0,0-3 0,1 0 0,-4 0 0,0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24575,'0'33'0,"0"-8"0,0 16 0,0-6 0,0 4 0,0 3 0,0-8 0,0-1 0,0-6 0,0-9 0,0-1 0,0-9 0,0-3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1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24575,'0'19'0,"0"5"0,0 4 0,0 5 0,0-1 0,0-4 0,0-1 0,0-5 0,0-4 0,0 0 0,0-8 0,0 0 0,0-4 0,0 0 0,3-3 0,0 3 0,7-6 0,0 3 0,0-3 0,3 0 0,-2 0 0,2 0 0,1 0 0,-1 0 0,-2-3 0,-1-4 0,-4-3 0,1-8 0,3 4 0,-2-8 0,2 4 0,-2-9 0,-1 3 0,1-3 0,0 5 0,-4 3 0,-1 2 0,0 3 0,-2 4 0,2 0 0,0 6 0,-3-1 0,6 4 0,-3-2 0,2 3 0,1 0 0,0 0 0,-3 6 0,3 6 0,-2 11 0,4 0 0,0 9 0,-1-9 0,1 9 0,0-4 0,0 0 0,-1-5 0,0-6 0,0-3 0,0-4 0,-1 0 0,0-4 0,1-3 0,-4 0 0,0-3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5 24575,'17'0'0,"11"0"0,-2-4 0,5 11 0,12 13 0,-27 13 0,17 21 0,-32 6 0,5 9 0,-6 7 0,-6-8 0,-19 9 0,-2-20 0,-24 13 0,1-19 0,-1 4 0,3-13 0,8-3 0,8-16 0,6-3 0,2-10 0,6-5 0,0-1 0,7-4 0,3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0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24575,'14'0'0,"-7"0"0,10 0 0,-3 0 0,0 0 0,4 0 0,-4 0 0,-1 0 0,-2 0 0,2 0 0,-7 0 0,4 0 0,-7 5 0,0 3 0,-3 9 0,0-3 0,0 8 0,0-8 0,-4 8 0,-2-8 0,-5 1 0,3 2 0,-8-5 0,7 6 0,-5-8 0,1 3 0,6-6 0,-3 3 0,4-4 0,0-3 0,3 3 0,2-6 0,8 3 0,3-3 0,4 0 0,3 0 0,-2 0 0,6 4 0,-2 0 0,3 3 0,1 1 0,-1-1 0,5 1 0,-4 3 0,4-3 0,-5 3 0,-3-4 0,-5 0 0,-4-1 0,-4-2 0,0-1 0,-3-3 0,0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24575,'7'0'0,"-1"0"0,25-4 0,0 11 0,8-2 0,0 21 0,-5 0 0,1 10 0,2 4 0,-5 7 0,8 14 0,-9 4 0,0 8 0,-1 5 0,-8 2 0,4-1 0,-14-13 0,3 24 0,-14-47 0,9 45 0,-9-17 0,3-16 0,-4 33 0,0-45 0,0 40 0,0-32 0,0 24 0,-4-29 0,3 5 0,-7 5 0,3-16 0,-4 4 0,1-6 0,-1-4 0,-2-1 0,2-2 0,-6-2 0,2 3 0,1-4 0,0 4 0,4-12 0,1 2 0,3-9 0,-2-2 0,6-2 0,-3-3 0,0 0 0,2 1 0,-1-1 0,-1 0 0,-1 3 0,1 1 0,-3 4 0,2-1 0,-3 1 0,0-4 0,4 0 0,-3-4 0,3-3 0,-3 0 0,3-3 0,0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1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24575,'18'0'0,"-2"0"0,11 0 0,0 0 0,1 0 0,5 0 0,-1 0 0,-4 0 0,-4 0 0,-7 0 0,-9 0 0,-2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2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24575,'21'0'0,"7"0"0,-2 0 0,14 0 0,-9 0 0,8 0 0,-6 0 0,-6 0 0,-12 0 0,-2 0 0,-9 0 0,-1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6 24575,'-2'-3'0,"-14"0"0,7 3 0,-26 4 0,25-3 0,-21 14 0,13 3 0,-2 7 0,-1 8 0,9-10 0,1 4 0,7 0 0,0 1 0,4 0 0,0 4 0,0-9 0,0 4 0,0 0 0,0-3 0,0 2 0,0-7 0,7-2 0,5 2 0,11-3 0,-2-1 0,9-3 0,-5-5 0,3 1 0,-1-3 0,-5-2 0,5-3 0,-3 0 0,3 0 0,-5-7 0,1-5 0,-3-8 0,-1-3 0,-4-4 0,1-1 0,-3-5 0,-1 0 0,-4 0 0,0 1 0,0 4 0,-4-4 0,-1 4 0,-3 0 0,0 1 0,0 4 0,0 5 0,-3 0 0,-4 7 0,-7 1 0,-1 3 0,-3 0 0,5 3 0,-1 1 0,-4 3 0,3 0 0,-6 0 0,6 0 0,-3 0 0,5 0 0,-1 0 0,0 0 0,0 0 0,1 3 0,-1 1 0,0-1 0,0 4 0,4-7 0,3 3 0,4-3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24575,'9'-6'0,"6"-7"0,-1-2 0,10-8 0,-5 7 0,4 0 0,-4 6 0,2 6 0,-10 1 0,10 3 0,-13 0 0,9 0 0,-10 9 0,7 4 0,-2 14 0,0 6 0,4 1 0,-6 9 0,11 8 0,-5 2 0,8 10 0,-1-6 0,2 0 0,2-9 0,0 0 0,0-8 0,-1 1 0,-4-8 0,1-8 0,-11-7 0,5-7 0,-10-1 0,3-4 0,-4-2 0,-2-2 0,-2-2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5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24575,'-11'0'0,"-4"0"0,5 6 0,-11 7 0,7 6 0,-9 1 0,3 3 0,-2-7 0,7 1 0,-3-2 0,7-2 0,2-2 0,5-2 0,1-6 0,3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24575,'10'-3'0,"4"-4"0,0 2 0,4-5 0,-1 10 0,-2-3 0,2 3 0,1 0 0,-3 0 0,-1 0 0,-1 0 0,-6 0 0,2 0 0,-3 0 0,1 0 0,-1 0 0,0 0 0,0 6 0,-2 1 0,-1 6 0,-3 4 0,0-2 0,0 6 0,-4 2 0,-4 5 0,-9 6 0,-1 4 0,-3-7 0,5 1 0,4-9 0,2-5 0,3-4 0,3-4 0,1-4 0,11-3 0,4 0 0,13-3 0,3 0 0,5-7 0,5 1 0,-9-6 0,8 4 0,-23 4 0,0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24575,'21'0'0,"2"0"0,15 0 0,-8 0 0,11 0 0,-6 0 0,4 0 0,-1 0 0,-10 0 0,-1 0 0,-15 0 0,-2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7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24575,'28'0'0,"-4"0"0,12 0 0,-6 0 0,7 0 0,-4 0 0,-5 0 0,-5 0 0,-5 0 0,-8 0 0,-3 0 0,-4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6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24575,'0'-13'0,"0"18"0,0 21 0,0 20 0,0 21 0,0 20-1396,0 12 1396,0-37 0,0 2 0,0-1 0,0 1 0,0 5 0,0 0 0,0-4 0,0-3 0,0 32 195,0 5-195,0-50 0,0 25 0,0-40 0,0 3 0,4-27 1048,10-2-1048,7-8 153,15 0-153,-3-14 0,20-20 0,-1-19 0,2-6 0,10-7 0,-18 9 0,6-7 0,-9 8 0,-8-2 0,-5 11 0,-3 2 0,-15 22 0,-3 10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7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24575,'0'3'0,"0"14"0,0 17 0,0 22 0,0-3 0,0 0 0,0-5 0,0-3 0,0-4 0,0 2 0,0-15 0,0-5 0,0-1 0,0-14 0,0 2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8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4 24575,'-2'-3'0,"-12"12"0,-12 15 0,-10 9 0,-14 21 0,5-4 0,-14 19 0,24-24 0,-9 19 0,21-28 0,-9 7 0,14-11 0,3-12 0,5-3 0,5-6 0,-1-10 0,6 1 0,0-7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8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 24575,'4'-3'0,"-2"5"0,-2 11 0,-4 13 0,-4 8 0,2-1 0,-9 4 0,10-12 0,-7 7 0,7-10 0,2-7 0,3-1 0,5-11 0,6 0 0,7-3 0,9 0 0,1 0 0,0 0 0,-1 0 0,0 0 0,-8 0 0,7 0 0,-14 0 0,5 0 0,-10 0 0,2 0 0,-3 0 0,-2 0 0,-2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29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24575,'0'19'0,"0"6"0,0 14 0,0 7 0,0 18 0,0 0 0,0 8 0,0-18 0,0 6 0,0-7 0,0-10 0,0 1 0,0-21 0,0-8 0,0-5 0,0-7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0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24575,'27'0'0,"6"0"0,6 0 0,17 0 0,-18 0 0,21 0 0,-23 0 0,14 0 0,-15 0 0,-3 0 0,-14 0 0,-6 0 0,-6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24575,'4'0'0,"6"0"0,19 0 0,11 0 0,11 0 0,-4 0 0,7 0 0,-2 0 0,1 0 0,-2 0 0,-13 0 0,-14 0 0,2 0 0,-14 0 0,1 0 0,-9 0 0,-2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1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24575,'4'-7'0,"10"1"0,12 13 0,11 3 0,-2 11 0,-1-4 0,4 8 0,-8 1 0,5 0 0,-7-1 0,-8-6 0,-6-8 0,-4 2 0,-4-3 0,-2 6 0,-1-3 0,-3 4 0,0 5 0,0-2 0,0 7 0,-4 0 0,3-4 0,-6 4 0,3-4 0,-4-1 0,1 1 0,-1 4 0,0-4 0,1 0 0,2-2 0,-1-6 0,6-1 0,-6-4 0,5-4 0,-2 0 0,1-3 0,-2 0 0,-9-3 0,8 0 0,-5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24575,'0'-12'0,"0"-14"0,0-5 0,0-13 0,4 13 0,4-10 0,9 14 0,5-12 0,4 9 0,-2 4 0,0 7 0,-2 11 0,5 1 0,1 7 0,1 0 0,-2 0 0,4 12 0,-8 5 0,10 24 0,-14-1 0,4 16 0,0 1 0,-8-13 0,9 21 0,-6-21 0,2 13 0,6-7 0,-7-6 0,6-4 0,-6-2 0,1-9 0,-8-2 0,1-8 0,-5-1 0,2-8 0,-4-1 0,-2-2 0,1-4 0,-4 0 0,2-3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24575,'-13'0'0,"2"0"0,-15 4 0,6 3 0,-7 5 0,0 4 0,2 3 0,-2-2 0,4 2 0,4-5 0,1 1 0,8-5 0,-3 3 0,9-6 0,-5-1 0,8-3 0,-2-3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3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24575,'13'0'0,"6"0"0,14 0 0,-3 0 0,6 0 0,-2 0 0,5 0 0,-5 0 0,-2 0 0,-13 0 0,-2 0 0,-9 0 0,-2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6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935 113 24575,'-73'-11'0,"16"6"0,2 2 0,-1 3 0,-1 0 0,1 0 0,-2 0 0,-36 0 0,16 0 0,19 0 0,-11 0 0,27 0 0,-17 0 0,16 0 0,8 0 0,15 0 0,3 0 0,24 0 0,7-14 0,15 1 0,3-13 0,-1 6 0,-13 9 0,-4 2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24575,'29'0'0,"-2"0"0,6 0 0,-2 0 0,3 0 0,0 0 0,-1 0 0,-6 0 0,-5 0 0,-7 0 0,-1 0 0,-11-3 0,0 2 0,-3-1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4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24575,'0'-4'0,"0"13"0,0 3 0,0 19 0,0-7 0,0 14 0,0 1 0,0 5 0,3-5 0,-2-1 0,6-6 0,-2 6 0,0-12 0,2 5 0,-6-20 0,2 3 0,-3-9 0,0 2 0,0-4 0,0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4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24575,'23'0'0,"-1"-3"0,15-2 0,1-4 0,-8 5 0,11 0 0,-11 4 0,3 0 0,-6 0 0,-9 0 0,-3 0 0,-3 0 0,-5 0 0,0 0 0,-4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5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24575,'27'0'0,"1"0"0,16 0 0,-4 0 0,5 0 0,-2 0 0,-9 0 0,4 0 0,-10 0 0,-5 0 0,-6 0 0,-6 0 0,-5 0 0,-3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5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24575,'0'24'0,"0"-3"0,0 15 0,0-6 0,0 24 0,0-21 0,0 15 0,0-20 0,0 0 0,0-5 0,0-5 0,0-8 0,0-3 0,0-5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6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24575,'4'3'0,"-8"3"0,-1 13 0,-10 10 0,-3 16 0,3-9 0,-7 17 0,10-22 0,-7 23 0,6-19 0,0 9 0,8-16 0,2-5 0,3-9 0,0-1 0,0-6 0,0-1 0,0-3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37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27 24575,'5'-4'0,"1"2"0,4 2 0,-3 0 0,5-3 0,-1-1 0,2 0 0,-2-2 0,2 5 0,-3-2 0,4 3 0,-1 0 0,1 0 0,0 0 0,-1 0 0,1 0 0,-4 0 0,0 0 0,-1 0 0,-2 6 0,0 1 0,-1 10 0,-5 2 0,2 3 0,-3 16 0,0-2 0,-3 4 0,-6 2 0,-4-7 0,-5 9 0,1-5 0,0-1 0,0-6 0,1 1 0,1-9 0,0-2 0,1-8 0,1-3 0,-5-1 0,3-7 0,-2 1 0,-1-4 0,7 0 0,-6-3 0,9-8 0,-2-1 0,2-9 0,5-3 0,-1 1 0,4-4 0,0 4 0,0 1 0,0-1 0,3 4 0,1 2 0,3 3 0,-1 3 0,1 5 0,-1 0 0,0 5 0,0-1 0,1 2 0,-1 0 0,0 0 0,0 0 0,4 0 0,0 0 0,4 0 0,-1 0 0,1 3 0,-1 0 0,1 7 0,0 1 0,3 0 0,-2 2 0,2-2 0,1 3 0,-3 0 0,2 0 0,1-3 0,-7-2 0,6-2 0,-7 0 0,0 0 0,3-4 0,-6 0 0,3-3 0,-4 0 0,0 0 0,0 0 0,0 0 0,-2 0 0,-2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24575,'0'32'0,"0"2"0,0 11 0,0 4 0,0-3 0,0-1 0,0-2 0,0-14 0,0 3 0,0-17 0,0 2 0,0-10 0,0 0 0,0-5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3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24575,'6'-5'0,"6"-1"0,17-21 0,6 4 0,17-6 0,-16 9 0,11 2 0,-12 1 0,4 0 0,-2 4 0,-4 1 0,-1 7 0,-3 2 0,-6 3 0,-6 0 0,-9 0 0,-2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36 148 24575,'-8'1'0,"3"-9"0,5-7 0,11-8 0,1 3 0,12 1 0,-1-1 0,4 4 0,-2 0 0,-2 8 0,-2 4 0,-6 4 0,-1 0 0,-4 0 0,-4 0 0,0 0 0,-2 3 0,-2 12 0,-2 11 0,0 8 0,0 15 0,0-14 0,0 19 0,0-18 0,0 12 0,0-9 0,-4 5 0,-4-5 0,-5-1 0,1-10 0,-3-1 0,4-9 0,-4 0 0,5-4 0,-3-4 0,2 0 0,0-3 0,-1-1 0,1 1 0,-3-3 0,1-1 0,2-3 0,-2 0 0,3 0 0,-1 0 0,2 0 0,3 0 0,0-3 0,2-4 0,1 1 0,3-7 0,0 2 0,0 1 0,0-3 0,0 6 0,0-6 0,0 6 0,0-6 0,0 6 0,7-6 0,4 5 0,4-2 0,6 3 0,-2-1 0,3 4 0,1 1 0,-1 3 0,1 0 0,-5 0 0,4 0 0,-8 0 0,4 0 0,-1 6 0,-5 6 0,6 7 0,-7 4 0,1-1 0,-1-3 0,-4-2 0,0-3 0,-1 0 0,1-4 0,-1-1 0,-2-3 0,-7-2 0,2-2 0,-4-2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7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24575,'27'5'0,"-1"11"0,18 13 0,4 13 0,10 15 0,8 3 0,-19-3-432,0-13 0,-3-2 432,-16 3 5,11-5 0,-3 0-5,-17 7 0,12 37 0,-18-11 0,-5-17 0,-3 0 0,-5 25 0,-4-25 0,-5 0-609,-12 33 609,4-31 0,-3-2 0,-18 14 0,18-20 0,-1-2 0,-15 12-201,-2 11 201,2-17 618,2-15-618,12-13 201,2-1-201,7-11 629,3-1-629,1-5 216,1-3-216,4-1 0,-5-4 0,5 0 0,0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5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24575,'-8'40'0,"-3"-7"0,1 15 0,0 6 0,-6 25-765,8-29 1,-1 2 764,-7 46 0,12-47 0,0 2 0,-2-2 0,2-1 0,4 39 0,0-35 0,0 1 0,0 36 0,0-40 0,0 0 0,0 36 0,5 0 0,10-1 0,3 1 0,13-7 0,1 0 81,-7-25-81,17 28 0,-19-46 0,1 8 0,1 0 352,3-13-352,17 33 0,-13-28 0,1 5 767,3-5-767,-9-8 329,-2-4-329,-3-5 0,-7-5 0,0-5 0,-3-3 0,-5-1 0,6 1 0,-6-1 0,3 0 0,-4 1 0,0-4 0,0 2 0,-2-4 0,-1 2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24575,'0'16'0,"0"11"0,0 3 0,0-1 0,0-3 0,0-7 0,0-1 0,0 0 0,0 0 0,0-7 0,3 6 0,4-10 0,4 3 0,6-3 0,2-3 0,3-1 0,1-3 0,-5 0 0,8 0 0,-6 0 0,7-7 0,-8-4 0,0-13 0,-3-4 0,-1-1 0,-2-2 0,-2 3 0,-3-1 0,-4-2 0,0 7 0,-4-3 0,0 8 0,0 2 0,-6 3 0,-2 0 0,-6 3 0,0 1 0,1 7 0,-1-1 0,0 4 0,0 0 0,-3 0 0,2 0 0,-3 0 0,1 0 0,1 10 0,-6 4 0,1 9 0,1 1 0,4-1 0,2 0 0,9-11 0,-2-2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24575,'3'3'0,"0"7"0,-3 5 0,0 17 0,0-7 0,4 23 0,-3-18 0,3 14 0,0-6 0,1 1 0,4 5 0,-4-10 0,-1-6 0,-1-6 0,-2-11 0,2 3 0,-3-8 0,0-3 0,0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7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24575,'0'7'0,"0"8"0,0 8 0,0 19 0,0 0 0,0 0 0,0 11 0,0-17 0,0 13 0,0-10 0,0-5 0,0-7 0,0-12 0,0-2 0,0-6 0,0-4 0,0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8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4 24575,'-6'-4'0,"2"8"0,-12 4 0,4 10 0,-6-3 0,7-1 0,1-1 0,4 1 0,2 4 0,0 1 0,4-2 0,0-3 0,0-4 0,0 7 0,0-6 0,0 7 0,0-4 0,0-1 0,0 1 0,10 0 0,-1-3 0,12 3 0,-2-6 0,-1 3 0,4-7 0,-4 2 0,5-2 0,-1 0 0,-3 0 0,2-4 0,-6 0 0,3 0 0,-5 0 0,1 0 0,0-3 0,-4-4 0,0-8 0,-2-3 0,-1-5 0,1-4 0,-4 3 0,0-7 0,-4 7 0,0-3 0,0 5 0,0-1 0,0 4 0,-3 2 0,-1 6 0,-6 1 0,0 4 0,-4 2 0,0-2 0,0 5 0,1-2 0,2 3 0,-2 0 0,6 0 0,-2 0 0,2 0 0,1 0 0,0 0 0,-1 0 0,1 0 0,3 0 0,0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49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24575,'9'0'0,"11"12"0,5-2 0,6 23 0,9 2 0,0 13 0,11 13 0,-3 3 0,0 11-498,-10 6 498,-1 1 0,-9-2 0,-2 5 0,-5-5 0,-9 6 0,1-23 0,-7 33 0,3-53 0,-3 46 0,2-41 0,-7 22 0,3-12 0,-4 0 0,0 11 498,0-25-498,0 23 0,0-21 0,0 11 0,0 0 0,0 13 0,-8-10 0,-3 16 0,-4-28 0,-10 32 0,15-45 0,-15 39 0,16-39 0,-4 10 0,1-7 0,2-5 0,-1-5 0,0-1 0,2-5 0,-1-3 0,-1-2 0,4-3 0,-3-4 0,4-1 0,-1-2 0,1-1 0,3 0 0,-3-3 0,3 0 0,-3-3 0,3-3 0,-2 3 0,4-6 0,-4 3 0,1-4 0,1 4 0,0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0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47 24575,'3'-10'0,"3"4"0,-3-3 0,4 8 0,-1-11 0,4 10 0,-3-4 0,-3 6 0,-8 0 0,-11 16 0,-2 2 0,-8 21 0,6 6 0,-8 12 0,10 8 0,-7 13 0,12 2 0,-3 7 0,8-1-448,3 8 448,4-5 0,0-2 0,0-21 0,0 24 0,0-32 0,12 27 0,5-22 0,11-5 0,7 8 0,-1-13 0,0-5 0,17 13 0,-21-26 448,26 26-448,-23-23 0,11 11 0,-2-6 0,-3 3 0,-3-8 0,-5-2 0,-5-2 0,-2-13 0,-4 3 0,-5-10 0,-2-3 0,-6-2 0,2-2 0,-3-4 0,-2 0 0,-2-3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1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24575,'0'20'0,"0"9"0,0 5 0,0 3 0,0-4 0,0 5 0,0-5 0,0 5 0,0-14 0,0-2 0,3-11 0,8-5 0,-3-3 0,8-3 0,-1 0 0,-1-6 0,5-10 0,-5-4 0,-1-11 0,3-8 0,-2-2 0,0-9 0,-5 11 0,-2 5 0,-3 3 0,4 7 0,-4 1 0,0 5 0,-4 8 0,0 0 0,0 4 0,0 8 0,0 6 0,3 14 0,-2 2 0,6 7 0,-6-3 0,6 1 0,-3-2 0,4-5 0,2-3 0,6 3 0,-1-7 0,7 4 0,-3-5 0,3-2 0,1-1 0,-1-4 0,-9-3 0,-4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2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24575,'3'3'0,"0"3"0,-3 8 0,0 9 0,0 16 0,0-8 0,0 22 0,0-22 0,0 18 0,0-15 0,0 9 0,0-14 0,0 13 0,0-17 0,0 7 0,0-20 0,0-2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3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24575,'-8'5'0,"3"11"0,5 7 0,0 5 0,0 4 0,0 1 0,0 6 0,0 0 0,0-6 0,0-6 0,0-4 0,3-5 0,4 0 0,3-10 0,8 1 0,-4-8 0,8 2 0,-3-3 0,3 0 0,0 0 0,1-7 0,-5 0 0,1-12 0,-6 5 0,-1-12 0,2 1 0,-5-3 0,3-4 0,-8-1 0,3 4 0,-6-4 0,2 15 0,-3 0 0,0 4 0,0 4 0,3 3 0,0 9 0,0 14 0,3 3 0,-1 12 0,3 3 0,0-1 0,0 1 0,0-3 0,0-7 0,-1-1 0,3-5 0,-2-5 0,2-2 0,-7-5 0,0-3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89 24575,'0'2'0,"0"0"0,0 14 0,0-7 0,11 0 0,0-6 0,10-3 0,-2 0 0,-6 0 0,5 0 0,-9 0 0,4 0 0,-9-3 0,4-2 0,-7-8 0,2-6 0,-3 4 0,0-8 0,0 13 0,-8-3 0,-2 4 0,-14 0 0,-1 3 0,0 2 0,2 4 0,4 0 0,5 0 0,-3 8 0,7 7 0,1 10 0,4 5 0,5 0 0,0 0 0,0-13 0,0-4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4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24575,'0'-6'0,"0"-3"0,0 3 0,0-3 0,6 0 0,-2 1 0,9-1 0,-3 5 0,8-6 0,-3 9 0,2-9 0,-3 9 0,-1-2 0,-2 3 0,-2 0 0,-3 0 0,4 0 0,-3 8 0,0-3 0,-1 14 0,-5-11 0,2 9 0,-3-7 0,0 0 0,0 3 0,0 1 0,0-2 0,0 8 0,0-12 0,-3 9 0,-1-7 0,-3 1 0,1-2 0,-1-3 0,1 4 0,0-3 0,-1 2 0,1-5 0,0-1 0,5-3 0,5 0 0,6 0 0,4 0 0,-1 0 0,1 0 0,0 0 0,-1 0 0,1 0 0,0 0 0,-1 0 0,1 0 0,4 3 0,-4 1 0,4 6 0,-8-3 0,3 3 0,-6-4 0,2 1 0,-2-4 0,-4 0 0,0-3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5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24575,'-3'8'0,"16"6"0,8 17 0,15 7 0,13 11 0,-2 11 0,17 7-1150,-13 9 1150,-20-34 0,-2 1 0,11 39 0,3 0 0,-16 3 0,-11-25 0,-1 38 281,-9-40-281,0 16 0,-1 10 0,-5-31 0,0 39 0,0-34 0,-5 11 0,-1-4 0,-7-11 0,-2 13 0,1-20 869,0 17-869,0-7 0,8-6 0,-11-1 0,15-11 0,-5-1 0,3-10 0,3 3 0,-2-7 0,0 3 0,-1-9 0,-4 4 0,4-8 0,-2 4 0,2 0 0,-6-7 0,2 6 0,-2-6 0,3-1 0,1-1 0,-1-3 0,1-2 0,0-1 0,0-3 0,1 0 0,-1 0 0,2 0 0,1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5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24575,'-6'4'0,"12"-2"0,9-2 0,18 0 0,-3 0 0,2 0 0,0 0 0,-3 0 0,9 0 0,-10 0 0,-11 0 0,-7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6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24575,'23'0'0,"-6"0"0,15 0 0,-5 0 0,1 0 0,4 0 0,1 0 0,-9 0 0,2 0 0,-7 0 0,-1 0 0,-6-3 0,-6 3 0,-6-3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24575,'0'21'0,"0"-2"0,0 17 0,0-1 0,0 9 0,0 6 0,4 1 0,1 12 0,1-20 0,2 11 0,-3-25 0,0 4 0,-2-6 0,-3-11 0,0-3 0,0-10 0,0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7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24575,'9'0'0,"11"0"0,12 0 0,17 0 0,-14 0 0,4 0 0,4 0 0,-2 0 0,5 0 0,-7 0 0,-12 0 0,-8 0 0,-2 0 0,-7 0 0,-3 0 0,-4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15 24575,'13'0'0,"2"0"0,8 0 0,4 0 0,1 0 0,0 0 0,-5 3 0,-2-2 0,-9 2 0,1-3 0,-7 0 0,0 0 0,1 0 0,-9 0 0,-11 0 0,-6 0 0,-12 0 0,3 0 0,0 0 0,-4 0 0,4 0 0,-5-4 0,5 4 0,5-7 0,5 6 0,8-5 0,0 6 0,4-3 0,0 3 0,3 0 0,0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8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24575,'0'-14'0,"0"8"0,0 28 0,0 1 0,0 24 0,0-13 0,0 4 0,0 0 0,0-4 0,0 3 0,0-8 0,0 2 0,0-11 0,0-4 0,0-10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4:5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24575,'13'0'0,"8"0"0,-2-7 0,13 2 0,-4-10 0,10 6 0,-5-3 0,5 7 0,-10-2 0,-1 6 0,-8-2 0,-8 3 0,-5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24575,'0'3'0,"7"0"0,8-3 0,12 0 0,1 0 0,5 0 0,-1 0 0,-3 0 0,-2 0 0,-5 0 0,-3 0 0,-5 0 0,-7 6 0,-1 5 0,-5 8 0,2 3 0,-3 5 0,0 6 0,-4-3 0,-8 11 0,-6-6 0,-9 5 0,1 0 0,-5-5 0,4-5 0,2-1 0,7-10 0,3-1 0,5-8 0,3 0 0,1-4 0,13-3 0,3 0 0,14-3 0,10 0 0,-1 0 0,10 0 0,-9 0 0,4 0 0,-5 0 0,-1 0 0,-4 0 0,-4 0 0,-7 0 0,-7 0 0,0 0 0,-4 0 0,-5-3 0,-20-14 0,11 10 0,-13-10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8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24575,'12'0'0,"2"0"0,4 0 0,12 0 0,-9 0 0,14 0 0,-20 0 0,13 0 0,-18 0 0,8 0 0,-10-4 0,-4-5 0,0-5 0,-4-4 0,0-1 0,0 5 0,-4 1 0,-1 5 0,-7-1 0,2 4 0,-3 1 0,5 4 0,-1 0 0,1 0 0,-1 0 0,1 0 0,4 4 0,0 1 0,4-1 0,0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24575,'-3'21'0,"2"2"0,-7 14 0,7 8 0,-3 6 0,4 19 0,0 3 0,0 22-503,0-44 0,0 2 503,0 3 0,0 1 0,0 3 0,0 1 0,0 4 0,0 0 0,0-3 0,0-1 0,0 1 0,0-1 0,0 0 0,0-3 0,4 17 0,6 14 0,4-41 0,10 15 0,4-11 0,1-5 1006,-3-13-1006,-1 0 0,-4-9 0,4 5 0,-5-7 0,0 1 0,-6-6 0,-3 0 0,-1-8 0,-4-1 0,1-2 0,-4-4 0,0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1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24575,'0'16'0,"0"-2"0,0 7 0,0 2 0,0 5 0,0 5 0,0 0 0,0 4 0,0-3 0,0 9 0,0-4 0,0 0 0,0 10 0,0-14 0,0 4 0,0-8 0,0-14 0,0 4 0,2-17 0,-1 5 0,5-8 0,-3 2 0,3-3 0,0 0 0,4-3 0,1-8 0,4-9 0,5-10 0,-6-3 0,6-6 0,-7 5 0,1-9 0,-3 9 0,-2-3 0,-5 4 0,3 5 0,-6 1 0,2 8 0,-3 1 0,0 8 0,0 0 0,0 4 0,0 0 0,0-4 0,0 0 0,0-4 0,4-3 0,-3-2 0,2 1 0,0 0 0,-2 4 0,2 0 0,-3 4 0,2 3 0,-1 11 0,1 7 0,-2 12 0,4 6 0,1 8 0,-1-3 0,4 9 0,-3-9 0,7 9 0,1-9 0,0-1 0,2-2 0,-3-7 0,3 3 0,0-5 0,-3-3 0,1-2 0,-8-9 0,1-2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2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24575,'3'5'0,"0"16"0,-3-1 0,0 22 0,0-13 0,0 9 0,0-5 0,4 5 0,-3-13 0,3 6 0,-4-20 0,0 0 0,0-8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3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24575,'0'26'0,"0"-1"0,0 17 0,0-3 0,0 11 0,0-14 0,4 30 0,1-36 0,12 30 0,-4-36 0,6 8 0,-1-13 0,-2-5 0,5-6 0,2-5 0,1-3 0,-4-3 0,1-9 0,-8-8 0,7-9 0,0 0 0,-7 2 0,2 4 0,-8 7 0,0 0 0,-1 9 0,0 0 0,-2 1 0,-2 8 0,2 6 0,-3 16 0,5 1 0,-1 17 0,3-8 0,1 11 0,0-1 0,4 0 0,0-5 0,0-6 0,1-10 0,-9-11 0,1-6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3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24575,'0'-6'0,"0"-3"0,0 2 0,0-5 0,0 5 0,0-2 0,3 6 0,3-3 0,1 5 0,6-2 0,-6 3 0,6 0 0,-3 0 0,4 0 0,-4 0 0,3 0 0,-6 0 0,5 6 0,-7 1 0,0 14 0,-5-1 0,0 12 0,0-9 0,0 9 0,0-9 0,-4 9 0,-4-4 0,-3-4 0,-2 2 0,0-14 0,6 1 0,-3-6 0,4-1 0,0 0 0,2 0 0,4-2 0,10-2 0,1-2 0,11 0 0,-4 0 0,5 0 0,-1 0 0,1 0 0,-1 0 0,-3 0 0,-2 0 0,-6 0 0,-2 0 0,-3 0 0,0-2 0,-2-2 0,-1 1 0,-3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24575,'-3'3'0,"0"3"0,3 8 0,0 5 0,0-1 0,0 4 0,0-4 0,0 5 0,0-5 0,0 4 0,0-4 0,0 5 0,0-1 0,0 5 0,0 1 0,0 0 0,0-1 0,0-5 0,3 1 0,-2-8 0,6 6 0,-6-16 0,2 5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5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24575,'17'-3'0,"-1"5"0,21 7 0,-5 19 0,8 10 0,1 22 0,0 8 0,2 14-451,-23-36 0,-1 2 451,2 0 0,-3 0 0,1 29-150,11 13 150,-18-36 0,4 11 0,1-10 0,-15-14 0,10 2 895,-11 1-895,3-4 157,-4 10-157,0-6 0,0 13 0,0-4 0,0 4 0,-4-1 0,3 1 0,-4 1 0,5 0 0,0-8 0,-8-6 0,6-5 0,-5-1 0,7-1 0,0-3 0,-4 4 0,3-10 0,-6 3 0,2-7 0,1-1 0,-3-5 0,7-8 0,-6-1 0,5-2 0,-2-1 0,3 0 0,-2-3 0,-2 0 0,-2-3 0,0 0 0,-3 0 0,-2 0 0,-6 0 0,-7 0 0,-4-3 0,10 2 0,3-3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6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24575,'16'0'0,"6"0"0,1 0 0,20 0 0,-17 0 0,22-4 0,-19 0 0,13-1 0,-8 1 0,-1 4 0,-6 0 0,-5 0 0,-7 0 0,-1 0 0,-5 0 0,-5 0 0,3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6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24575,'1'0'0,"4"0"0,16 0 0,3 0 0,8 0 0,1 0 0,-5 0 0,4 0 0,-4 0 0,0 0 0,3 0 0,-11 0 0,1 0 0,-10 0 0,-2 0 0,-3 0 0,-2 0 0,-1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7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24575,'16'3'0,"7"10"0,6-3 0,6 14 0,-7-11 0,0 7 0,1 1 0,-9-9 0,3 7 0,-10-9 0,1 1 0,-4-2 0,-3-2 0,-5 2 0,-2 1 0,0 8 0,0 0 0,0 9 0,0 1 0,0 5 0,0-1 0,-7 6 0,-3-4 0,-7 9 0,0-9 0,1-1 0,3-6 0,3-8 0,3-5 0,0-5 0,4-3 0,-3 1 0,3-4 0,-7 0 0,0-6 0,2 2 0,2-2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24575,'0'22'0,"0"2"0,0 2 0,0 6 0,0-4 0,0 3 0,0-9 0,0 3 0,0-7 0,0 7 0,0-8 0,0 0 0,0-2 0,0-3 0,0-1 0,0-3 0,0-5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24575,'0'8'0,"0"15"0,0 35 0,0 28 0,0 12-527,0-40 1,0-1 526,0 34 0,0-40 0,0-1 0,0 30 258,0-1-258,0-11 0,0-17 0,0-23 0,0-4 0,4-16 795,1-3-795,13-1 0,16-66 0,22-19-850,-31 23 0,-1-5 850,11-12 0,-2 1 0,-13 22 0,-2 1-268,8-8 0,-2 1 268,5-36 0,0 23 0,-11 2 0,-1 30 0,-2 9 0,-6 20 1651,-4 12-1651,-2 21 585,-3 18-585,0 19 0,0 9 0,0 16 0,0-21 0,0 26 0,0-34 0,0 20 0,5-24 0,5-8 0,12-6 0,-1-17 0,9-1 0,-11-15 0,10-1 0,-9-4 0,3 0 0,-4-8 0,0-7 0,-1-5 0,-2-9 0,-2-2 0,-4-1 0,-4-4 0,-2 0 0,-4-16 0,0 10 0,0-21 0,0 17 0,0-6 0,-5-5 0,4 18 0,-9-4 0,9 12 0,-4 6 0,5 6 0,0 7 0,-3 7 0,2 1 0,-3 4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8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24575,'0'1'0,"0"13"0,0 9 0,0 9 0,0 1 0,0-1 0,0 5 0,0 2 0,0 4 0,0-8 0,0-3 0,4-10 0,0-3 0,2-5 0,4-7 0,-3-2 0,6-4 0,1 2 0,5-6 0,-7-8 0,10-11 0,-12-12 0,11-1 0,-7-8 0,-6 9 0,0-4 0,-4 5 0,4 5 0,-4 1 0,0 9 0,-4 0 0,0 4 0,0 4 0,0 0 0,0 4 0,0 5 0,3 9 0,-2 12 0,6 18 0,-2-7 0,4 16 0,-1-7 0,1 6 0,0-2 0,-1-1 0,4-13 0,-3 2 0,-2-20 0,-4-2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0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58 24575,'0'-6'0,"0"0"0,0-3 0,0 2 0,0-2 0,6 3 0,-1 2 0,11-2 0,-8 5 0,9-2 0,-10 3 0,6 0 0,-6 0 0,2 0 0,-5 2 0,-2 5 0,-8 7 0,0 9 0,-8 0 0,-1 1 0,-1-2 0,-3-3 0,8-1 0,1-3 0,6-3 0,-2-4 0,6 1 0,-3-3 0,3 0 0,0 0 0,0 0 0,0 0 0,3-3 0,3 0 0,5-3 0,2 0 0,5 0 0,0 0 0,5 0 0,-5 0 0,4 0 0,-4 0 0,1 0 0,-2 0 0,-6 0 0,-2-3 0,-3 2 0,0-1 0,1 2 0,-1 0 0,-3 0 0,0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10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24575,'10'7'0,"12"-1"0,13-6 0,21 0 0,10 0 0,14 0-752,13 0 752,4 0 0,-1 0 0,-2 0 0,-14 0 186,-14 0-186,-4 0 0,-11 0 0,0 0 0,-10 0 0,-9 0 566,-10 0-566,-7 0 0,-4-9 0,-9 7 0,-2-7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11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24575,'-3'8'0,"0"4"0,3 18 0,0-6 0,0 18 0,0-13 0,0 14 0,0-14 0,0 8 0,0-9 0,0 0 0,0-5 0,0-2 0,0-6 0,0 6 0,0-6 0,0 2 0,3-3 0,-2-4 0,8 0 0,-5-6 0,6 1 0,-4-1 0,3-1 0,1 0 0,7-3 0,1-7 0,6-5 0,0-14 0,-3 2 0,4-11 0,-9 12 0,4-2 0,-9 7 0,-1 8 0,-4-3 0,1 6 0,-1-3 0,0 4 0,0 0 0,0 2 0,1-1 0,-4 1 0,0-2 0,0 3 0,-3-7 0,3-2 0,-3-8 0,-3-3 0,2 1 0,-3-1 0,4 5 0,0 0 0,0 8 0,0 0 0,0 12 0,0 6 0,0 14 0,0 6 0,0 4 0,0 1 0,0-1 0,0-4 0,0-1 0,0-5 0,0-3 0,0-2 0,0-7 0,0 3 0,0-6 0,3 3 0,-2-4 0,2 0 0,-1 0 0,2 0 0,-1 0 0,2-2 0,-1-1 0,-1-3 0,-1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1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24575,'3'7'0,"0"10"0,-3 13 0,0 9 0,0 10 0,0 3 0,0 11 0,0-10 0,0 9 0,0-17 0,0 0 0,0-16 0,0-3 0,0-15 0,-3 0 0,-8-8 0,-4-3 0,3 0 0,2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13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24575,'63'0'0,"2"0"0,-44 0 0,7 0 0,-14 0 0,-6 0 0,-2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1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24575,'13'0'0,"6"0"0,26 0 0,-3 0 0,10 0 0,-10 0 0,-2 0 0,4 0 0,-10 0 0,-2 0 0,-13 0 0,-5 0 0,-4 0 0,-7 0 0,0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24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24575,'9'0'0,"1"0"0,17 0 0,-6 0 0,16 0 0,-4 0 0,1 0 0,9 0 0,-14 0 0,13 0 0,-12 0 0,3 0 0,-6 0 0,-5 0 0,-3 0 0,-2 0 0,-6 0 0,-2 0 0,-3 0 0,0 0 0,-2 0 0,-1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25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24575,'0'13'0,"0"-2"0,0 15 0,0-6 0,0 11 0,0-3 0,0 5 0,0 4 0,0-3 0,0 4 0,0-10 0,0 9 0,0-13 0,0 9 0,0-11 0,0 0 0,0 1 0,0-1 0,0 1 0,0-8 0,0 6 0,0-10 0,0 7 0,0-5 0,0 1 0,0-4 0,0 0 0,0-4 0,0 0 0,0-3 0,0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26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24575,'13'0'0,"-2"0"0,10 0 0,-2 0 0,4 0 0,9 0 0,-3 0 0,9 0 0,0 0 0,-4 0 0,3 0 0,1 0 0,-4 0 0,-1 0 0,-1 0 0,-13 0 0,7 0 0,-11 0 0,3 0 0,-5 0 0,-2 0 0,-2 0 0,-3 0 0,-2 0 0,-2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5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308 239 24575,'-8'0'0,"-4"0"0,2 0 0,-3 0 0,0 0 0,-1 0 0,-4 0 0,0 0 0,-1 0 0,1 0 0,-1 0 0,1 0 0,-5 0 0,3 4 0,-4 5 0,9 17 0,-3 0 0,6 16 0,2-10 0,5 10 0,5-11 0,0 11 0,0-10 0,0-1 0,0-7 0,4-6 0,10-3 0,7-2 0,9-7 0,0-2 0,-5-4 0,3 0 0,5-16 0,-11 4 0,10-25 0,-16 4 0,1-5 0,-2 2 0,-5 6 0,0 5 0,0-4 0,-5 14 0,-1-3 0,-4 5 0,0 4 0,0 10 0,0 17 0,0 16 0,0 10 0,0-1 0,0 1 0,5 0 0,1-7 0,8-6 0,1-11 0,8-7 0,-3-8 0,9 0 0,-4-5 0,18-5 0,-8-23 0,6-10 0,-13-15 0,-4-12 0,-1 11 0,-3-12 0,-4 13 0,-5 3 0,-5 18 0,-1 2 0,-5 11 0,0 5 0,0 16 0,0 16 0,0 24 0,0 3 0,0 13 0,0-13 0,0 5 0,5-6 0,1 0 0,8-11 0,2 1 0,3-18 0,0 3 0,-5-11 0,3 1 0,-8-4 0,9-1 0,-9-4 0,4-4 0,-4-10 0,0-12 0,2-12 0,0-13 0,0 5 0,-4-5 0,-2 14 0,-5 0 0,0 7 0,0 5 0,0 2 0,0 9 0,0-4 0,0 9 0,3 0 0,6 5 0,4 4 0,11 0 0,1 0 0,11 0 0,2 5 0,6 1 0,-7 0 0,6-1 0,-6-5 0,1 0 0,-7 0 0,-2 0 0,-9 0 0,3 0 0,-9-3 0,-1-12 0,0 0 0,-2-14 0,3 4 0,-8-5 0,-2 5 0,-4 1 0,0 10 0,0 1 0,0 5 0,-8-1 0,-2 4 0,-4 1 0,-3 4 0,3 0 0,0 0 0,-4 0 0,9 0 0,-8 0 0,7 0 0,-7 4 0,2 11 0,0 0 0,-3 9 0,3-1 0,0 8 0,0 1 0,4 10 0,1-10 0,4 10 0,1-11 0,5 6 0,0-1 0,0-5 0,5 0 0,4-2 0,11-8 0,6 3 0,4-4 0,0-4 0,0-2 0,0-4 0,0 0 0,0 0 0,1-4 0,-7-2 0,5-4 0,-9 0 0,4-4 0,-6-5 0,-4-1 0,-1-7 0,-5 7 0,1-3 0,-1 5 0,-3-5 0,-2 7 0,-3-2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2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24575,'0'19'0,"4"6"0,1 3 0,3 10 0,1 13 0,0-4 0,4 9 0,-7-6 0,2 14 0,-8-4 0,9 11 0,-7-1 0,10-21 0,-11 39 0,6-53 0,-7 45 0,8-37 0,-3 9 0,0 3 0,-2-15 0,-3 5 0,0-7 0,0-1 0,0-3 0,0 0 0,0-3 0,0-7 0,0-1 0,0-6 0,0-3 0,0-4 0,0 0 0,0-4 0,0-3 0,0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0 24575,'-9'0'0,"-5"0"0,-5 0 0,-8 0 0,4 0 0,-9 0 0,-7 0 0,3 0 0,-18 0 0,19 0 0,-14 0 0,19 0 0,-6 0 0,16 0 0,-6 0 0,11 0 0,1 3 0,1-2 0,8 4 0,-1-2 0,6 3 0,0 0 0,0 0 0,0 0 0,0 3 0,0 2 0,0 6 0,0 2 0,0 3 0,0 16 0,0-12 0,0 22 0,0-14 0,0 21 0,0 4 0,0 9 0,0 3 0,0-2 0,0 9 0,0 10 0,0-2-407,0-35 1,0 0 406,0 43 0,0-43 0,0 1 0,0 44 0,0-45 0,0 0 0,0 0 0,0 1 0,0 0 0,0 1 0,1 2 0,-2 0 0,-1-3 0,-1 0 0,3 0 0,-1-1 0,-4 32 0,5 1 0,-5-13 0,4-5 0,-8 3 0,8-18 0,-3-1 0,0-11 813,3-1-813,-3-5 0,4-1 0,0 0 0,0 1 0,0-1 0,0 1 0,0-1 0,0 1 0,0-5 0,0 3 0,0-3 0,0 0 0,0-1 0,0 0 0,0-4 0,0 4 0,0-4 0,0 3 0,0-6 0,0 2 0,0-12 0,0 3 0,0-6 0,0 2 0,0-3 0,0 0 0,0 0 0,0 0 0,0 0 0,6-3 0,2 3 0,14-6 0,7 3 0,10-3 0,11 0 0,-4 0 0,10 0 0,-11 0 0,10-4 0,-9 3 0,3-7 0,-10 3 0,-1 1 0,-14-3 0,-2 6 0,-8-2 0,-4 3 0,0 0 0,-4 0 0,0 0 0,0 0 0,0-3 0,0 2 0,0-1 0,0-1 0,0 2 0,4-5 0,-3 6 0,6-7 0,-6 7 0,2-6 0,-3 2 0,0-2 0,4 0 0,-3-4 0,6 2 0,-6-1 0,6 2 0,-6 0 0,3 4 0,-4-3 0,0 5 0,-2-1 0,-2 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7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80 24575,'0'-16'0,"0"1"0,0 1 0,0 1 0,-6 2 0,-2 4 0,-6 4 0,-8 3 0,2 0 0,-16 0 0,11 7 0,-9 10 0,9 9 0,-6 10 0,4 3 0,-3 1 0,7 4 0,2-6 0,8 0 0,5-10 0,4 4 0,4-9 0,0 0 0,0-5 0,10-7 0,7-1 0,11-2 0,10 0 0,1-3 0,0-1 0,4-4 0,-14 0 0,8 4 0,-18-1 0,1 12 0,-10 0 0,-2 12 0,-4 6 0,0 1 0,-8 9 0,-9-8 0,-6 9 0,-11-8 0,-2 3 0,-3-8 0,0-1 0,-4-7 0,4-6 0,1-5 0,7-7 0,5-2 0,-1-3 0,5 0 0,0 0 0,8-6 0,3-6 0,4-2 0,3-4 0,0 4 0,0 4 0,0 0 0,0 7 0,0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24575,'12'19'0,"3"3"0,16 19 0,8 7 0,6 7 0,6 1 0,-12-13 0,2-2 0,-11-14 0,1 3 0,-7-10 0,-6-5 0,-4-2 0,-4-8 0,-3 1 0,-5-6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 24575,'-4'20'0,"-12"4"0,-7 10 0,-13 7 0,-2 7 0,-6 2 0,3 4 0,4-20 0,2 5 0,9-13 0,-3 5 0,4-7 0,9-5 0,5-8 0,5-4 0,6-5 0,-3-2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24575,'21'0'0,"7"0"0,1 0 0,8 0 0,-4 0 0,6 0 0,0 0 0,-1 0 0,-10 0 0,-5 0 0,-6 0 0,-3 0 0,-6 0 0,-2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49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24575,'3'0'0,"15"0"0,3 0 0,11 0 0,1 0 0,-4 0 0,9 0 0,-10 0 0,-5 0 0,-9 0 0,-1 0 0,-6 0 0,0 0 0,-5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24575,'-3'2'0,"0"16"0,3 2 0,0 27 0,0-24 0,0 23 0,0-16 0,0 9 0,0-6 0,0-6 0,0-5 0,0-6 0,0-3 0,0-4 0,0-2 0,0 0 0,0-4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24575,'13'0'0,"5"0"0,32 0 0,-10 0 0,14 0 0,-8 0 0,0 0 0,-7 0 0,-16 0 0,-5 0 0,-8 0 0,-3 0 0,-5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2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15 24575,'-10'0'0,"9"0"0,9-3 0,6-1 0,7 0 0,-6 0 0,7 4 0,-8 0 0,4 0 0,-8 0 0,0 0 0,-3 15 0,-4 3 0,4 14 0,-6 6 0,3 6 0,-4 1 0,0 5 0,0 0 0,0-10 0,-8 9 0,2-10 0,-11 5 0,4-5 0,-8 0 0,3-6 0,-2-4 0,0-1 0,5-9 0,-4-1 0,1-7 0,4-1 0,-4-3 0,4-3 0,4-1 0,-3-3 0,3 0 0,-1 0 0,1-6 0,3-6 0,4-6 0,-1-5 0,4 1 0,0-1 0,0 1 0,0-1 0,0 5 0,0 0 0,0 5 0,3 2 0,0 2 0,4 2 0,6 4 0,-2 0 0,11 3 0,-4 0 0,5 0 0,-1 0 0,0 7 0,5 2 0,-2 10 0,3 2 0,-8 3 0,4 0 0,-8-1 0,7 1 0,-10-2 0,5-2 0,-10-3 0,1-6 0,-2 1 0,-1-5 0,0 3 0,-2-4 0,1-3 0,-4-3 0,1 0 0,-2-3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5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520 124 24575,'4'18'0,"0"-1"0,-4 2 0,0 4 0,0-8 0,0 3 0,0-5 0,0-10 0,0-10 0,0-7 0,0-15 0,0 4 0,0-5 0,0-1 0,0 6 0,0-3 0,0 12 0,0-6 0,-4 16 0,0-6 0,-14 11 0,-3-2 0,-4 3 0,-4 0 0,4 9 0,-1 12 0,-6 13 0,8 17 0,-12 18 0,15 2 0,-4 13 0,12-8 0,6-7 0,1 5 0,6 4 0,0 0-582,0 7 582,0-33 0,0 0 0,6 31 0,0-27 0,2 1 0,6 30 0,5-15 0,-6 18 0,-1-26 0,-5 21-27,-1-16 27,-6-2 0,0-8 0,0-7 0,0-7 0,-16-2 581,4-16-581,-19 5 28,11-13-28,-9 0 0,10-4 0,-10-1 0,9-5 0,-9-3 0,10-2 0,-5-4 0,6 0 0,0-4 0,7 3 0,3-3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3 24575,'-9'0'0,"2"0"0,-15 0 0,6 0 0,-7 0 0,1 7 0,7 1 0,-3 15 0,7-8 0,-4 11 0,10-3 0,-5 1 0,9 8 0,-2-9 0,3 4 0,0-5 0,0 1 0,0-1 0,0-3 0,0-2 0,0-3 0,6-4 0,5 4 0,4-7 0,2 4 0,1-4 0,-4-3 0,8 2 0,-4-5 0,1 2 0,-2-3 0,-3 0 0,0 0 0,-4 0 0,3 0 0,-6 0 0,6 0 0,-6-2 0,6-5 0,-6-4 0,6 1 0,-5-7 0,2 5 0,-3-10 0,0 8 0,0-8 0,0 3 0,-2-7 0,-2 2 0,-3-3 0,0 8 0,0-2 0,0 6 0,-3-6 0,-1 6 0,-7-3 0,1 4 0,-4 4 0,3-3 0,-2 5 0,6-2 0,-6 4 0,3 2 0,-1 1 0,-2 3 0,3 0 0,-4 0 0,-3 0 0,2 0 0,-3 0 0,4 0 0,4 0 0,-3 0 0,9 0 0,-2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24575,'-4'-5'0,"2"11"0,2 9 0,0 18 0,0 12 0,0 6 0,0 11 0,0-19 0,0 16 0,0-23 0,0 19 0,0-19 0,0-2 0,0-16 0,0-8 0,0-1 0,0-3 0,0-2 0,0-2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24575,'0'20'0,"0"-4"0,0 5 0,0-2 0,0-4 0,0 2 0,0-10 0,0 2 0,0-2 0,0 5 0,0-5 0,0 13 0,0-5 0,0 12 0,0-4 0,0 4 0,0-4 0,0-8 0,0-2 0,0-7 0,0-2 0,0-1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2:59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24575,'-12'0'0,"5"6"0,-5-1 0,4 7 0,1-1 0,-3 7 0,9-4 0,-2 4 0,3-1 0,0-2 0,0 2 0,0-3 0,0 4 0,0-4 0,0 0 0,0 3 0,0-9 0,0 9 0,0-7 0,0 0 0,0 0 0,0-1 0,3-1 0,0 1 0,7-3 0,0 1 0,4 0 0,-4-1 0,3 1 0,-3 0 0,4-1 0,-4 1 0,3-3 0,-6-2 0,6-2 0,-3 0 0,4 0 0,-1 0 0,1 0 0,0-6 0,-1-1 0,1-7 0,-4 0 0,3 4 0,-5-3 0,2 2 0,-3-3 0,-1 0 0,-2 1 0,-1-1 0,-3 0 0,0-3 0,0 2 0,0-3 0,0 5 0,0 2 0,0-2 0,0 6 0,0-2 0,0 2 0,-3 1 0,0 0 0,-3 0 0,-4 3 0,0-3 0,0 2 0,-3-3 0,2 1 0,-2-1 0,-1 0 0,-4 3 0,4 1 0,-4 0 0,4 2 0,1-2 0,-1 3 0,3 0 0,2 0 0,3 0 0,3 0 0,0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3:0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6 24575,'7'-3'0,"-1"0"0,20 3 0,-2 0 0,4 0 0,3 0 0,-7 0 0,3 0 0,-5 0 0,0 0 0,-3 0 0,-5 0 0,-4 0 0,-1 0 0,-2 0 0,2 0 0,-3 0 0,0 0 0,0 6 0,1 6 0,-3 2 0,-1 12 0,-3 3 0,0 10 0,0 11 0,0 1 0,0 12 0,0 9 0,0 1 0,0 20 0,0-12 0,0-31 0,0 1 0,0 36-332,0-36 1,0-1 331,0 38 0,0 6 0,0 0 0,0-6 0,0 6 0,0-7 0,0 0-117,0-20 117,0 8 0,0-16 0,0 6 0,0 18 0,0-32 658,0 23-658,0-16 0,0 9 122,0 9-122,0-22 0,0 7 0,0-9 0,0 1 0,0 3 0,-4-12 0,3-9 0,-3 1 0,4-16 0,0 2 0,0-4 0,0-4 0,0 4 0,0-5 0,0 1 0,0 0 0,0 3 0,0-5 0,0 4 0,0-9 0,0 3 0,0-4 0,0 0 0,0 0 0,0 0 0,0 0 0,0 3 0,0 1 0,0 8 0,4 0 0,0 5 0,3-5 0,0 0 0,-3-4 0,2-4 0,-6-1 0,3-2 0,-3-1 0,0 0 0,0 0 0,0-1 0,0 1 0,-6 1 0,-2 2 0,-9-1 0,-2 2 0,-3 1 0,3-3 0,-3 3 0,8-4 0,-4 0 0,0 0 0,4-3 0,-4-1 0,4-3 0,-3 0 0,2 3 0,-6-2 0,2 2 0,1-3 0,-4 0 0,8 3 0,-1-2 0,6 2 0,2-3 0,4 3 0,-3-3 0,6 3 0,-3-3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3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24575,'0'32'0,"0"-3"0,0 26 0,0 6 0,0 19 0,0 14-635,0-42 0,0 1 635,0-1 0,0 1 0,0 7 0,0 0 0,0 38 99,0-15-99,0-7 0,0-17 0,0-5 0,0 1 0,0-26 0,0-1 950,0-14-950,0-4 55,0-4 0,0-2 0,0-2 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4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209 181 24575,'-5'-11'0,"-6"9"0,-4 18 0,-4 9 0,-2 12 0,-2 8 0,1-9 0,-4 12 0,9-19 0,0 9 0,5-14 0,2-2 0,5-8 0,-1-12 0,17-8 0,3-17 0,12-8 0,7-15 0,0 2 0,1-4 0,2 2 0,-8 5 0,2 4 0,-8 0 0,-3 17 0,-4-6 0,-1 11 0,-3-3 0,-1 4 0,-3 4 0,0-3 0,-1 6 0,0-3 0,1 7 0,-1-2 0,-1 4 0,1-2 0,0 3 0,1 10 0,0 3 0,4 14 0,6 2 0,0 3 0,8 3 0,-7-2 0,7 2 0,-3-1 0,9 7 0,-3-5 0,-1 4 0,-2-10 0,-9-3 0,0-3 0,-2-9 0,-6 2 0,1-10 0,-5 3 0,-1-7 0,-3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24575,'4'5'0,"11"12"0,8 8 0,17 11 0,-6 6 0,14 2 0,-5 0 0,-8-7 0,9-1 0,-21-6 0,12 1 0,-14-9 0,-5 0 0,-3-17 0,-9 8 0,5-13 0,-8 3 0,2-3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5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0 24575,'-15'0'0,"-9"0"0,8 6 0,-12 11 0,3 5 0,-1 8 0,-1 4 0,4-7 0,5 9 0,-6-10 0,7 6 0,-3-8 0,5-1 0,1-5 0,3-1 0,-2-5 0,5 2 0,-2-8 0,7 0 0,0-2 0,3-2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5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24575,'14'0'0,"-1"0"0,-7 0 0,0 0 0,3 0 0,1 0 0,0 0 0,-1 0 0,-3 3 0,-2 3 0,-2 9 0,-2 3 0,0 4 0,0 1 0,0 4 0,0 1 0,-4 22 0,0-22 0,-9 20 0,1-24 0,-5 9 0,-3-4 0,4-6 0,-6-7 0,3-6 0,-3-6 0,-1 0 0,10-4 0,3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54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7 430 24575,'-7'-10'0,"20"2"0,21 8 0,26-5 0,9-8 0,15-14 0,2-1 0,-37 12 0,-2-1 0,25-8 0,17 5 0,-32-2 0,11 3 0,-23 6 0,-9-1 0,-16 13 0,-2-4 0,-10 5 0,-3-7 0,-1 2 0,-4 3 0,0 14 0,0 11 0,0 2 0,0 17 0,0-8 0,0 16 0,0-6 0,0-7 0,0 5 0,4-10 0,-3-1 0,8-2 0,-4-14 0,4 7 0,0-12 0,-1 3 0,1-9 0,-1 0 0,0-4 0,5 0 0,-4 0 0,9-14 0,-3-2 0,6-21 0,0 0 0,2-14 0,-1-2 0,2-6 0,-1 6 0,0 3 0,-7 6 0,0 7 0,-6 1 0,0 11 0,-1 5 0,-4 8 0,2 3 0,-6 19 0,3 3 0,-4 30 0,0-3 0,0 17 0,0-4 0,0-1 0,0 6 0,0-19 0,0 10 0,0-22 0,4 8 0,1-20 0,4 3 0,-1-10 0,0 0 0,1-3 0,-1-1 0,0-4 0,1 0 0,-1 0 0,5-14 0,-2-9 0,16-29 0,-13 10 0,20-21 0,-21 23 0,14-17 0,-10 11 0,1 1 0,2 9 0,-10 11 0,4 1 0,-5 10 0,0 1 0,-1 5 0,0 3 0,1 2 0,-1 3 0,0 0 0,0 0 0,-3 8 0,4 13 0,-8 12 0,4 11 0,-5 6 0,0-4 0,0 4 0,5-6 0,-4-6 0,4-7 0,-1-7 0,-3-11 0,6 0 0,-6-5 0,6-6 0,-1-26 0,4-12 0,2-32 0,0 7 0,7-14 0,-1 15 0,1-7 0,2 21 0,-9 2 0,2 19 0,-5 6 0,0 10 0,-1 5 0,0 4 0,1 0 0,-1 4 0,1 16 0,1 8 0,1 16 0,0-1 0,0 8 0,-5 1 0,4 0 0,-4-8 0,4-8 0,0-11 0,-5-1 0,-1-11 0,-4 0 0,0-8 0,0-2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7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0 24575,'0'17'0,"0"15"0,0 4 0,0 26 0,0-3 0,0 13 0,0 6 0,0 9-535,0 2 535,0-38 0,0-1 0,0 32 0,0 10 0,0-31 0,0 14 0,0-27 0,0 13 0,0-20 0,0-2 535,0-19-535,0-4 0,0-9 0,0 3 0,0-4 0,-2-3 0,-2 0 0,-5-3 0,-1 0 0,-1 0 0,-2 0 0,-1 0 0,-1 0 0,-3-10 0,4 1 0,-5-13 0,4 3 0,-10-10 0,9 5 0,-9-10 0,7 0 0,-2 3 0,3-1 0,2 10 0,4 3 0,1 5 0,3 4 0,1 4 0,2 5 0,2 9 0,2 11 0,3 9 0,5 5 0,9 1 0,9 0 0,2 1 0,2 0 0,1-3 0,-5-3 0,-1-8 0,-7-2 0,-4-9 0,0 0 0,-4-4 0,-1-2 0,-2-1 0,-1-3 0,0 0 0,0-6 0,1-6 0,0-6 0,5-9 0,0 3 0,8-9 0,1 8 0,4-4 0,-1 9 0,-1 0 0,-4 6 0,2 2 0,-6 2 0,6 3 0,-6 3 0,2 0 0,-6 4 0,-2 0 0,-3 0 0,1 0 0,-1 0 0,-3 3 0,0 1 0,-3-1 0,0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8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24575,'16'9'0,"2"4"0,7 7 0,3-2 0,1 6 0,4 1 0,-9-8 0,9 8 0,-14-11 0,4-2 0,-13-3 0,3-5 0,-9 2 0,5-6 0,-9 5 0,1-4 0,-5 2 0,1-3 0,0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8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24575,'-12'3'0,"-5"9"0,-4 13 0,-9 6 0,8-1 0,-16 4 0,15-8 0,-12 5 0,11-6 0,7-3 0,0-9 0,12 0 0,-4-9 0,9 1 0,-3-1 0,3 2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9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24575,'3'-4'0,"3"2"0,18 2 0,2 0 0,28 0 0,-17 0 0,18 0 0,-10-4 0,-5-1 0,3 0 0,-15-2 0,-4 6 0,-13-3 0,-5 4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5:59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24575,'-5'7'0,"15"-1"0,21-6 0,9 0 0,22 0 0,-20 0 0,19 0 0,-15 0 0,11 0 0,-11 0 0,-7 0 0,-12 0 0,-8 0 0,-8 0 0,-5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0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24575,'0'-5'0,"0"22"0,0 1 0,0 27 0,0-16 0,0 9 0,0 0 0,0 1 0,0 0 0,0-1 0,0-6 0,0-4 0,0-1 0,0-8 0,0 3 0,0-8 0,0 8 0,0-8 0,0-2 0,0-6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23 24575,'-17'0'0,"17"0"0,47 0 0,27 0 0,15-5-327,-38 2 1,1 0 326,44-4 0,-2 2 0,-27 5 161,1 0-161,-16 0 0,-1 0 0,-1 0 0,-20 0 0,-2 0 123,-15 0 0,-5 0 0,-2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1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24575,'0'16'0,"0"11"0,0 13 0,0 5 0,14 17 0,-2-3 0,17 6 0,-10-17 0,7 5 0,-4-21 0,0 7 0,-5-14 0,0-10 0,-9-8 0,6-4 0,-8-12 0,-3-18 0,4-8 0,-6-27 0,3 3 0,-4-13 0,0 1 0,0 12 0,-4-3 0,-2 11 0,-7-1 0,0 12 0,0 8 0,3 13 0,6 2 0,-2 7 0,10 3 0,5 4 0,13 3 0,6 0 0,10 0 0,-4 0 0,9 0 0,-5 0 0,6 0 0,0 0 0,-4 0 0,2 0 0,-12 0 0,2 0 0,-13 0 0,-2 3 0,-7-2 0,0 2 0,-4-3 0,-3 0 0,0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2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15 24575,'10'1'0,"-1"-3"0,21-4 0,-3 1 0,-3 2 0,2 3 0,-3 0 0,-5 0 0,4 0 0,-8 0 0,-2 3 0,-3 4 0,-5 7 0,0 4 0,-1 5 0,-3 4 0,0-4 0,-8 20 0,-4-21 0,-11 21 0,-2-17 0,-1 9 0,5-6 0,-3-4 0,12-7 0,-5-4 0,10-3 0,-3 1 0,4-5 0,-1 3 0,4-4 0,-3-3 0,2 3 0,-2-5 0,0 1 0,0-2 0,-4 0 0,3-2 0,-3-9 0,3 0 0,0-7 0,3 4 0,1 0 0,3 1 0,0-1 0,0 0 0,0 1 0,0-1 0,0 3 0,0-1 0,3 1 0,1 1 0,2 0 0,0 4 0,0 3 0,1 0 0,2 3 0,1 0 0,8 0 0,1 0 0,3 0 0,0 3 0,5 2 0,-3 5 0,7 3 0,-7 2 0,3-3 0,-5 2 0,1-5 0,-5 4 0,0-5 0,-8 2 0,0-7 0,-4 0 0,0-3 0,-2-2 0,-2 1 0,-2-2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14 24575,'3'-10'0,"-2"6"0,-9 16 0,-8 10 0,-6 16 0,-7 14 0,5 7 0,-7 27 0,8-4-459,9-33 1,1 2 458,3 1 0,2 0 0,-4 4 0,2 1 0,5-1 0,2 1 0,-3-1 0,1 0 0,4-4 0,2 0 0,-1-2 0,0 1 0,0 1 0,0-1-209,0 36 209,0 5 0,0-12 0,0 0 0,9 4 0,-2-5 0,16-6 0,0 10 0,6-16 0,9 13 0,-9-25 0,12 10 0,-7-16 0,0 4 0,4 1 0,-11-14 907,0-5-907,-3-6 219,-8-7-219,3-2 0,-5-2 0,3-4 0,-1 3 0,1-1 0,-2 1 0,-2-3 0,1-1 0,-4-2 0,-1-2 0,-2-3 0,-1 0 0,-3 0 0,2-2 0,-4 1 0,4-2 0,-4 3 0,2 0 0,0-2 0,-3 1 0,3-2 0,-3-21 0,0 15 0,0-20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57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223 767 24575,'0'-13'0,"0"4"0,0-8 0,0 7 0,0-2 0,-4 3 0,-5 5 0,-4 0 0,-6 4 0,-5 0 0,5 0 0,-5 0 0,0 5 0,8 9 0,-7 7 0,12 4 0,-9 10 0,14-3 0,-4 12 0,10-1 0,0 1 0,0 0 0,0-1 0,0 1 0,0-7 0,0-1 0,0-11 0,4-1 0,5-10 0,5-1 0,10-8 0,0 0 0,6-5 0,13 0 0,-15-5 0,31-26 0,-29 5 0,19-28 0,-15 13 0,2-12 0,-6-1 0,-1-5 0,-5-1 0,0-6 0,-4-21 0,-2 6 0,-11 29 0,0 2 0,5-14 0,1-25 0,-7 25 0,0-21 0,-6 23 0,0 4 0,0 20 0,0 7 0,0 12 0,-3 10 0,-6 5 0,-5 4 0,-5 0 0,-6 15 0,9 8 0,-17 31 0,18 7 0,-9 16 0,11-1 0,6-7 0,3-18 0,2-2 0,2 12 0,0-7 0,0-1 0,0 12 0,0 20 0,0-10 0,11-6 0,1-10 0,17-7 0,-7-14 0,9-4 0,-10-11 0,7-7 0,-3-7 0,0-5 0,4-4 0,-4-4 0,1-17 0,6-15 0,-1-24 0,1-17 0,-7 13 0,-1-18 0,-5 20 0,0 0 0,3 4 0,-10 25 0,2 4 0,-9 10 0,-1 12 0,-19 47 0,6-6 0,-14 52 0,12-32 0,-2 21 0,6-14 0,1 6 0,6-8 0,0-6 0,0-9 0,0-7 0,4-17 0,5-2 0,5-9 0,10-4 0,-5-1 0,16-8 0,-6-19 0,11-21 0,-3-19 0,-6 0 0,0-9 0,-2 10 0,-4 0 0,0 3 0,-6 22 0,-8 6 0,3 7 0,-9 10 0,-1 16 0,-4 10 0,-5 21 0,-1 11 0,0 2 0,-5 10 0,10-10 0,-4 4 0,5-6 0,0-6 0,0-2 0,0-11 0,8-2 0,2-4 0,8-5 0,6-5 0,-5-5 0,5-4 0,-6 0 0,6 0 0,-5 0 0,6-19 0,-5 1 0,1-24 0,-4-3 0,3-1 0,-7-4 0,3-1 0,-5 5 0,1-11 0,-6 5 0,-1-1 0,-5 3 0,0 6 0,0 7 0,-13 5 0,1 8 0,-17 4 0,9 10 0,-9 1 0,4 9 0,-18 0 0,15 0 0,-15 14 0,10 11 0,3 14 0,-3 7 0,11-9 0,6 0 0,6-7 0,5 0 0,5-5 0,0-6 0,0-6 0,4-5 0,16 1 0,2-4 0,15 0 0,-1-5 0,2 0 0,-1 0 0,6 0 0,-6-10 0,1-1 0,-2-6 0,-6-2 0,1 8 0,-6 1 0,-2 5 0,1 5 0,-9 0 0,7 0 0,-8 0 0,0 0 0,-1 8 0,-4 8 0,1 9 0,-4 11 0,-2 2 0,-4 6 0,0-7 0,0 6 0,0-17 0,0 9 0,0-20 0,0 3 0,0-10 0,0 1 0,0-1 0,0-27 0,5-3 0,1-26 0,10 4 0,0 1 0,11 4 0,-5 2 0,3 11 0,-5 2 0,-2 10 0,0 4 0,1 6 0,-6 4 0,5 0 0,-4 0 0,4 0 0,-4 14 0,5 2 0,-4 15 0,1-1 0,2-5 0,-7 3 0,6-8 0,-6 4 0,6-10 0,-2 3 0,3-7 0,0 4 0,1-5 0,-1-4 0,0-1 0,1-4 0,-1 0 0,-4 0 0,3 0 0,-8 0 0,5-8 0,-6-3 0,1-3 0,0 2 0,-5 3 0,0 1 0,0 3 0,-3-2 0,2 2 0,-3 1 0,0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4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30 0,0 1 0,0 0 0,0 7 0,0-14 0,4 10 0,-3 0 0,3-5 0,-4-6 0,3-6 0,-2-8 0,6 7 0,-6-11 0,6 11 0,-3-7 0,0-1 0,-1 4 0,0-8 0,-2 1 0,2-6 0,-3-3 0,0 0 0,0-2 0,0-2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5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24575,'2'0'0,"11"0"0,21 0 0,1 0 0,26 0 0,0 0 0,-6 0 0,7 0 0,-17 0 0,-5 0 0,4 0 0,-20 0 0,-5 0 0,-7 0 0,-5 0 0,0 0 0,-5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24575,'0'29'0,"0"3"0,0 12 0,0 0 0,0-10 0,0 20 0,0-17 0,0 19 0,0-13 0,0-4 0,0-6 0,0-1 0,0-16 0,0 5 0,0-14 0,0 3 0,0-4 0,0-3 0,0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24575,'-14'7'0,"4"-1"0,1-6 0,3 0 0,-4 0 0,8 0 0,11 0 0,7 0 0,21 0 0,3 0 0,5 0 0,11 0 0,-11 0 0,0 0 0,-2 0 0,-4 0 0,5 0 0,-9 0 0,1 0 0,-12 0 0,-1 0 0,-5 0 0,-8 0 0,3 0 0,-6 0 0,2 0 0,-3 0 0,-3 0 0,0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24575,'0'10'0,"0"5"0,0 26 0,0 12 0,0 24 0,0 4-376,0-26 0,0-2 376,0 19 172,4 18-172,-3-31 0,3 5 0,-4-11 0,4-14 0,-3-12 567,2-12-567,-3-2 13,0-12-13,0-2 0,0-2 0,0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0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24575,'5'-8'0,"6"3"0,11 8 0,18 16 0,13 3 0,9 22 0,11-1 0,-9 15-747,6 2 747,-10 10 0,-1 1 0,-9 5 0,-2 0 0,-9 12 0,-6-5 0,-7 5 0,-9 4 0,-2-17 0,-9 24 0,4-17 0,-9 17 0,4-3 0,-5-8 0,0-37 0,0-2 0,0 13 0,-5 20 0,0-23 0,-16 26 0,5-27 0,0-9 0,-1-2 184,-1-7-184,-18 48 0,20-50 0,-16 29 0,17-27 0,-8 10 563,6-11-563,0-2 0,2-9 0,-1-1 0,1-8 0,-3-1 0,3-4 0,-2 0 0,-1-3 0,3-1 0,-2-3 0,6 0 0,2-1 0,2 0 0,1 1 0,3-1 0,-3-3 0,3 3 0,-1-3 0,-1 0 0,4 3 0,-5-3 0,6 3 0,-3 0 0,0-2 0,0-2 0,-3-8 0,-2-26 0,4 18 0,-1-17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0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24575,'0'8'0,"0"10"0,0 16 0,0 19 0,0 19 0,0 7 0,0 16-828,0 1 828,0-45 0,0 1 0,0 44-121,0-20 121,0-1 0,0-16 0,0 6 0,0-7 0,0-14 823,0-6-823,0-14 126,0-2-126,0-11 0,0-2 0,0-3 0,0 1 0,0-4 0,0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1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52 24575,'-6'0'0,"1"0"0,-1 3 0,2 0 0,-2 11 0,2 1 0,0 7 0,-3 1 0,3 3 0,-1-2 0,-1-1 0,5-6 0,-2-3 0,3 0 0,0 3 0,0-6 0,0 3 0,0-8 0,0 0 0,2-6 0,2-4 0,6-14 0,7-8 0,5-8 0,4-2 0,-3-3 0,-3 8 0,-4-1 0,-4 10 0,-2 3 0,-3 5 0,0 4 0,-1 4 0,-3 0 0,3 2 0,-3 2 0,3 2 0,0 0 0,0 2 0,0 5 0,1 12 0,4 0 0,-3 8 0,3 0 0,1 1 0,-4 0 0,4-1 0,-5-9 0,0 0 0,0-5 0,-1-2 0,-2-2 0,-1-3 0,-3 1 0,0-4 0,0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24575,'13'0'0,"7"-7"0,13-7 0,11-4 0,-3 4 0,7 5 0,-9 6 0,0 2 0,-6-3 0,-9 4 0,-10 0 0,-5 0 0,-5 6 0,-2 10 0,-2 19 0,0 5 0,-7 10 0,-9 6 0,-3-14 0,-5 25 0,6-19 0,-5 10 0,7-8 0,0-11 0,8-6 0,0-6 0,4-9 0,0-3 0,4-6 0,0-3 0,0 1 0,0-1 0,6 0 0,6-2 0,6-1 0,9-3 0,-3 0 0,8 0 0,-9 0 0,4-4 0,-4 0 0,-8-3 0,2 3 0,-13 1 0,2 3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2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0 145 24575,'0'-12'0,"6"-1"0,12-6 0,7-1 0,19-3 0,-2-3 0,-3 15 0,3-1 0,-8 8 0,10 3 0,-4-3 0,-3 4 0,-4 0 0,-5 0 0,-1 0 0,-14 0 0,-3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58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17 556 24575,'-9'-13'0,"1"1"0,8 3 0,0 1 0,0 1 0,0-11 0,8 7 0,14-13 0,4 8 0,23-12 0,5 4 0,14-11 0,8 2 0,0 1 0,0-5-554,9 3 554,1 1 0,1 0 0,-10 13 0,-10 2 0,-1-5 0,-5 8 0,-1-13 0,-9 20 0,-19-10 554,-2 16-554,-17-6 0,0 4 0,-5 4 0,1-4 0,-5 4 0,0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3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21 24575,'-14'-11'0,"15"4"0,5 5 0,31 2 0,-5 0 0,4 0 0,5 0 0,-16 0 0,13 0 0,-14 0 0,-8 0 0,-10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4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24575,'6'0'0,"3"0"0,12 0 0,6 0 0,1 0 0,10 0 0,-4 0 0,9 0 0,-9 0 0,4 0 0,-10 0 0,-5 0 0,-12 0 0,-5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4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 24575,'-10'-3'0,"-5"16"0,-12 22 0,-7 23 0,1 20 0,0 12-741,20-39 1,3 1 740,1 4 0,1 2 0,4 11 0,2 1 0,-2-3 0,2 1 0,2 7 0,0 0 0,0-3 0,0-2 0,-1-4 0,2 0 0,3 1 0,3-3 0,1-9 0,1-4 359,12 23-359,14 0 0,-12-36 0,20 17 0,-10-16 0,7-14 1122,-7-5-1122,0-12 0,0 0 0,-5-3 0,-11-2 0,-7-3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24575,'0'24'0,"0"7"0,0 8 0,0-4 0,0 12 0,0-11 0,0 9 0,0 10 0,0-33 0,0 10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5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24575,'0'8'0,"0"-1"0,0 8 0,0 1 0,0 2 0,0 4 0,0-4 0,3 1 0,8-1 0,10 1 0,-1-6 0,16 3 0,-10-12 0,7 3 0,-2-6 0,-7 2 0,3-3 0,-8 0 0,2 0 0,-10 0 0,4-14 0,-8-4 0,1-20 0,0 8 0,-3-12 0,-2 13 0,-3-9 0,0 5 0,0 5 0,-3 1 0,-4 8 0,-4 2 0,-3 3 0,-3 6 0,-2-1 0,0 8 0,-2-2 0,2 3 0,-4 0 0,5 6 0,0 5 0,3 12 0,-1 5 0,3 5 0,5 5 0,1-4 0,6 3 0,-3-8 0,4-2 0,0-5 0,0-3 0,0-8 0,0-5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24575,'7'-7'0,"5"5"0,12 10 0,6 13 0,4 6 0,1 8 0,12 7 0,-8 1 0,10 6 0,-15 9 0,-6-15 0,2 31 0,-11-18 0,7 22 0,-10-7 0,-1 7 0,-6-17 0,2 21 0,-2-27 0,2 22 0,-6-19 0,3 0 0,-7-8 0,3 6 0,-4-9 0,0 15 0,0-17 0,-4 5 0,-5 0 0,-9-4 0,-2 9 0,-1-14 0,7 2 0,2-10 0,4-5 0,0-1 0,-2-8 0,2 2 0,-2-6 0,-1 6 0,3-6 0,-6 6 0,6-6 0,-6 2 0,7-3 0,-3-4 0,4 0 0,-1-4 0,4 0 0,-3-2 0,0-2 0,-8-13 0,-9-30 0,8 20 0,1-17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8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 24575,'0'6'0,"0"39"0,0 2 0,0 43 0,0-16-721,0 20 721,0 2 0,0-41 0,0 0 0,0-3 0,0 1 0,0 3 0,0-3 0,0 19 178,0 17-178,0-35 0,0 7 0,0-13 0,0-24 0,0-2 543,0-11-543,0-2 0,-5-6 0,-2 0 0,-6-3 0,3 0 0,-2 0 0,1 0 0,-3 0 0,1 0 0,2 0 0,-2-3 0,3-1 0,-9-11 0,4 0 0,-4-9 0,4 2 0,0 3 0,0-2 0,1 9 0,6-5 0,-1 10 0,6 0 0,-1 2 0,-1 4 0,4 1 0,6 15 0,8 2 0,4 15 0,6-7 0,-1 8 0,3-8 0,-1 0 0,-5-6 0,-1-8 0,-5 2 0,1-6 0,0 0 0,-1-4 0,1-3 0,-1 0 0,1 0 0,0 0 0,-4 0 0,3-3 0,-2-8 0,3-5 0,-2-11 0,3 0 0,-6-2 0,6-7 0,-3 11 0,1-7 0,1 9 0,-3 5 0,0 3 0,-1 6 0,-1 5 0,-2 2 0,6 2 0,-9 0 0,2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24575,'16'0'0,"6"0"0,2 0 0,7-4 0,-3 3 0,5-3 0,-9 4 0,2 0 0,-11 0 0,-4 8 0,-5 9 0,-13 14 0,-12 9 0,-1 4 0,-10 2 0,3-6 0,3 3 0,0-13 0,8 3 0,5-18 0,3 2 0,-1-10 0,8 2 0,-5-2 0,6-1 0,0 3 0,0-2 0,0 6 0,3 1 0,8-2 0,9 6 0,9-5 0,8 4 0,2-4 0,0 3 0,4-6 0,-9 1 0,-1-3 0,-6 0 0,-8-4 0,-5 0 0,-4-4 0,-4 0 0,0 0 0,-3 0 0,0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19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24575,'24'-8'0,"-7"7"0,24-19 0,-9 9 0,23-8 0,-4 10 0,-5 5 0,8 0 0,-8 3 0,0-4 0,-2 5 0,-16 0 0,4 0 0,-13 0 0,-3 0 0,-10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58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50 24575,'-13'-9'0,"2"2"0,7 10 0,0 2 0,4 7 0,0 2 0,0 4 0,0 1 0,0-5 0,0 3 0,0-8 0,0 4 0,0-5 0,0 4 0,4-6 0,5 1 0,5-3 0,4-3 0,-4 7 0,3-7 0,-8 2 0,4-3 0,-5 0 0,0-3 0,-4-6 0,0-5 0,-4-10 0,0-1 0,0-5 0,0 5 0,0 1 0,0 6 0,0 4 0,-8 1 0,-2 8 0,-4 1 0,1 4 0,4 0 0,1 0 0,0 0 0,0 0 0,-1 7 0,5 8 0,-4 4 0,7 10 0,-7-5 0,7 1 0,-4-10 0,5-6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24575,'19'0'0,"1"0"0,3 0 0,-1 0 0,1 0 0,-1 0 0,-6 0 0,-6 0 0,-7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0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24575,'16'0'0,"2"0"0,4 0 0,1 0 0,-1 0 0,1 0 0,-5 0 0,-3 0 0,-6 0 0,-6-3 0,0 2 0,-3-1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1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7 24575,'-5'-4'0,"-2"2"0,-6 2 0,-1 10 0,-2 12 0,0 12 0,1 29 0,-4 13 0,6 20-795,4-37 1,1 2 794,4 5 0,1 2 0,0 8 0,1 1 0,1 4 0,2 0 0,-1-4 0,0-1 0,0 5 0,0-2 0,-1-14 0,2-3-398,1-10 0,3-1 398,3 14 0,4-7 0,11-14 0,-8 7 0,3-3 0,18-12 0,-4 2 1522,10-2-1522,-9-18 863,6-5-863,-5-2 0,4-6 0,-6-1 0,-4 0 0,-5-4 0,-5 0 0,-10 0 0,-2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2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20 171 24575,'0'3'0,"0"2"0,0 13 0,0 0 0,0 5 0,0-1 0,0 0 0,0 1 0,0-5 0,0 0 0,7-1 0,1-5 0,14-1 0,-2-5 0,7-5 0,-4 2 0,-1-3 0,-3 0 0,2-3 0,-6-8 0,4-9 0,-7 0 0,-1-11 0,-3 7 0,0-4 0,-4-4 0,0 8 0,-4-7 0,0 7 0,0-3 0,-4 4 0,-3 5 0,-1 0 0,-5 0 0,5 7 0,-5-3 0,2 8 0,-3 2 0,1 1 0,-1 3 0,0 0 0,-3 0 0,1 10 0,-7 11 0,6 9 0,-8 12 0,1 9 0,9-23 0,1 4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24575,'0'13'0,"0"2"0,0 12 0,0 1 0,0 5 0,0-1 0,0-4 0,0-1 0,0-4 0,0-1 0,0 10 0,0-7 0,0 17 0,0-17 0,0 7 0,0-10 0,0 1 0,0-8 0,0-1 0,0-8 0,0 0 0,-2-14 0,1 8 0,-2-10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4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24575,'0'-6'0,"0"0"0,2 3 0,9 0 0,6 19 0,11 3 0,-1 20 0,10 9 0,-3 5 0,-2 18 0,1-9 0,-6 20 0,-3-28 0,8 36 0,-17-40 0,11 33 0,-16-24 0,6 26 0,-11-10 0,0 10 0,-5-14 0,0-18 0,0 8 0,-8-15 0,-2 9 0,-9-4 0,1-2 0,1-5 0,0-6 0,0-5 0,2-6 0,3-4 0,-2-1 0,6-3 0,-3-1 0,4-5 0,0-2 0,4-2 0,-3-3 0,3-2 0,-3-2 0,0-2 0,3 0 0,0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24575,'0'13'0,"0"17"0,0 12 0,0 20 0,0 10 0,0-2 0,0-4 0,0 0 0,0-13 0,0 10 0,0-6 0,0-11 0,0-3 0,0-10 0,0 0 0,0-5 0,0-2 0,0-7 0,0 3 0,0-8 0,0 0 0,0-4 0,0-7 0,0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216 110 24575,'-2'-3'0,"-2"0"0,-13 3 0,10 3 0,-18 8 0,7 10 0,-3 0 0,1 6 0,5-4 0,-1 5 0,2 1 0,-4-2 0,9-8 0,-1-2 0,3-7 0,1 0 0,2-4 0,2-14 0,5-6 0,6-20 0,8-5 0,5 3 0,4-6 0,5 5 0,-3-4 0,2 6 0,-9 10 0,-3 7 0,-5 8 0,-3 0 0,0 6 0,-4 1 0,0 3 0,0 0 0,0 0 0,0 3 0,1 8 0,0 4 0,3 8 0,-1 8 0,6-2 0,-2 14 0,4-10 0,-1 5 0,-3-6 0,-2-4 0,-3-5 0,-1-9 0,-4-5 0,0-3 0,-3 1 0,0-4 0,0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0 124 24575,'0'9'0,"0"5"0,0 9 0,0 5 0,0 4 0,0 1 0,0-1 0,0 1 0,0-1 0,3-8 0,1-2 0,6-11 0,1-1 0,6-6 0,-2-1 0,6-3 0,-1-16 0,9-4 0,-5-31 0,2 13 0,-8-17 0,0 10 0,-4 4 0,-1-7 0,-5 18 0,-4-2 0,0 10 0,-4 7 0,0 1 0,0 8 0,0 32 0,0-2 0,0 35 0,0-1 0,0 14 0,0 7 0,5 15-545,6 2 545,0-45 0,1 0 0,0 5 0,0 0 0,2-7 0,0-2 0,3 36 0,-2-7 0,-6-24 0,1 6 0,-1-8 0,-5-16 0,0-1 545,-4-11-545,-6-3 0,-5-5 0,-12-3 0,-1-4 0,-8 2 0,4-5 0,0-1 0,-4-3 0,8 0 0,1-3 0,6-4 0,2-7 0,4-5 0,4-8 0,3-6 0,4-6 0,0 4 0,0-7 0,12 8 0,7-6 0,12 0 0,4 9 0,-4 1 0,2 9 0,-9 4 0,3 9 0,-5 2 0,-9 5 0,-3-3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8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24575,'10'-7'0,"-1"1"0,-4 6 0,2 0 0,-1 0 0,0 0 0,0 0 0,0 0 0,0 0 0,0 0 0,-3 3 0,0 7 0,-3 5 0,0 23 0,0-11 0,0 15 0,0-9 0,0 6 0,0 0 0,0-5 0,0-3 0,-3-11 0,-8 2 0,6-14 0,-5-1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0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42 380 24575,'0'6'0,"0"12"0,0 24 0,0 18 0,0 8 0,0 17 0,0 2-639,0-35 0,0 1 639,0 1 0,0-1 0,0 38-84,0-40 0,0-1 84,0 30 0,0 15 0,0-16 0,0 4 0,0-29 0,0 12 0,0-21 0,0 6 942,0-13-942,0-2 504,0-11-504,0-6 0,0-6 0,0-5 0,-3-4 0,-2-8 0,-5-24 0,5-20 0,-6-21 0,10-25-394,-2 41 1,0-3 393,2-6 0,2-1 0,-1-7 0,0 2 0,0-32 0,6 39 0,1 1 0,2-21 0,3 28 0,2 1 0,7-35-20,4 10 20,-6 17 0,-2 9 0,-3 18 0,-3-2 0,2 20 786,-4-3-786,-4 9 21,2 5-21,-6-4 0,6 7 0,-3-2 0,5 3 0,-1 0 0,5 0 0,-4 0 0,8 0 0,-7 0 0,2 0 0,-3 3 0,0 12 0,0 5 0,-3 10 0,-2 21 0,-4-3 0,0 26 0,0-5 0,-6 16 0,-5-21 0,-9 17 0,-3-26 0,-1 5 0,2-16 0,5-7 0,3-12 0,5-6 0,0-7 0,4-3 0,-2-1 0,2-3 0,-3-2 0,-1-3 0,1 0 0,4-3 0,0-11 0,4-20 0,0-12 0,0-13 0,12-8 0,7-2 0,6 13 0,18-18 0,-12 25 0,19-16 0,-14 13 0,4 11 0,-7 7 0,-2 8 0,-6 11 0,-1 5 0,-6 5 0,0 5 0,0 0 0,-4 0 0,-1 9 0,-4 6 0,1 16 0,-4 13 0,-1 9 0,-5 6 0,0 0 0,0 8 0,0-6 0,0-1 0,0-3 0,4-17 0,-3 3 0,4-18 0,-1-2 0,-3-9 0,3-1 0,0-5 0,0-3 0,4-2 0,0-3 0,2-26 0,3 6 0,6-44 0,-3 29 0,7-29 0,-6 25 0,1-12 0,3 7 0,-10 6 0,5 2 0,-2 5 0,-3 6 0,3 2 0,-5 4 0,0 5 0,-1 1 0,1 5 0,-1 3 0,-3 8 0,3 12 0,-7 9 0,3 12 0,-4-4 0,0 10 0,5-4 0,-4 12 0,4 19 0,0-19 0,1 22 0,0-32 0,4 11 0,-4-14 0,4-1 0,0-11 0,-1-6 0,0-6 0,-1-4 0,0-1 0,0-4 0,5 0 0,1-4 0,4 0 0,1 0 0,-1 0 0,0 0 0,6-5 0,-9 1 0,13-11 0,-13 1 0,8-5 0,-3-5 0,6-14 0,-8-8 0,4-7 0,-3-30 0,-6 31 0,1-38 0,-9 37 0,-5-14 0,0 15 0,0 7 0,-8 14 0,-7 7 0,-10 14 0,-12 1 0,6 9 0,-6 0 0,1 0 0,4 0 0,-5 14 0,5 5 0,-1 13 0,6 0 0,1-1 0,6 0 0,5-7 0,5-4 0,5-3 0,5-8 0,0 4 0,0-5 0,17-3 0,6-2 0,18-3 0,17-11 0,-10 3 0,17-20 0,-18 3 0,3-4 0,-3-5 0,-7 5 0,-7-4 0,-2 6 0,-10-2 0,-2 13 0,-1-6 0,-9 12 0,4-3 0,-5 9 0,-3-4 0,-1 4 0,-4-4 0,0-17 0,0-9 0,0-19 0,0 1 0,0-14 0,0 12 0,0-6 0,0 9 0,0 13 0,0 2 0,0 16 0,0 1 0,0 11 0,0 7 0,0 24 0,5 13 0,-4 31 0,10 10 0,-9 2 0,4 14 0,-6-22 0,0 21 0,0-22 0,0 15 0,0-9 0,0-14 0,0-4 0,0-21 0,0-6 0,0-12 0,0-6 0,0-5 0,0 1 0,3-12 0,3-8 0,3-19 0,14-22 0,2-3 0,11-12 0,-7 21 0,10-5 0,-9 11 0,16-2 0,-4 1 0,-2 12 0,-2 6 0,-2 13 0,-9 6 0,7 4 0,-14 0 0,0 19 0,-10 5 0,-6 20 0,-4 14 0,0-4 0,0 13 0,-17 0 0,3-6 0,-17 14 0,1-14 0,5-1 0,2-10 0,3-13 0,9-7 0,1-6 0,2-10 0,4-1 0,-9-5 0,3-3 0,-12-1 0,6-4 0,-13 0 0,10 0 0,-10-4 0,4-7 0,-6-4 0,7-1 0,0-2 0,6 4 0,-1-4 0,5-1 0,0-11 0,8 17 0,1-6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2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184 118 24575,'0'-9'0,"0"-5"0,0-5 0,0 1 0,0-4 0,0 11 0,0-6 0,0 10 0,0 8 0,0 13 0,0 22 0,0 10 0,0 18 0,5 7 0,-4 2 0,8 11 0,-7-24 0,2 16 0,1-17 0,-4 12 0,3-12 0,-4-4 0,4-11 0,-3-9 0,3 1 0,-4-12 0,0 3 0,0-9 0,0 0 0,0-8 0,0 0 0,0-4 0,0 0 0,-2-3 0,-9-3 0,-4-8 0,-7-3 0,-2-9 0,-4-1 0,1-9 0,-2 8 0,8-6 0,7 13 0,0 1 0,7 4 0,0 4 0,4 5 0,7 9 0,7 8 0,6 7 0,8 6 0,0-3 0,5 8 0,-5-9 0,10 9 0,-11-12 0,1 5 0,-3-11 0,-7 2 0,-1-8 0,-4 0 0,-4-4 0,0 0 0,0-2 0,0-2 0,0-2 0,1-14 0,0-4 0,1-9 0,0-10 0,0 7 0,3-3 0,-2 6 0,2 8 0,-5 5 0,1 4 0,-1 4 0,-3 3 0,0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0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93 24575,'3'8'0,"0"3"0,-3 9 0,0 3 0,0-5 0,0 4 0,0-8 0,0 1 0,0-6 0,6-5 0,2 1 0,5-4 0,1 2 0,4-3 0,-4 0 0,8-7 0,-3-5 0,-3-4 0,3-11 0,-7 3 0,-3-4 0,1 1 0,-6 4 0,4 1 0,-4 3 0,-1 5 0,0 1 0,-2 6 0,5 0 0,-6 15 0,7 9 0,-3 15 0,5 13 0,0 11 0,1 16 0,1 16-749,5 8 749,-7-45 0,0 1 0,3 1 0,-1-2 0,6 32-233,-1 1 233,-6-19 0,0 6 0,-4-12 0,-2-3 0,-4-12 0,0-5 740,-3-5-740,-13-10 242,-1-6-242,-14-5 0,-8-1 0,-2-8 0,-14 0 0,9-11 0,5-6 0,-3-15 0,16-3 0,-7-1 0,14 4 0,2 8 0,8 3 0,1 3 0,6 0 0,1 1 0,3-1 0,0 0 0,11-5 0,7 3 0,11-4 0,3 8 0,6-1 0,1 9 0,5 0 0,-5 4 0,-1 0 0,-5 0 0,-5 0 0,-5 0 0,-9 0 0,-4 0 0,-4 0 0,0 0 0,-14-9 0,7 7 0,-11-7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24575,'3'-3'0,"7"0"0,5 3 0,12 0 0,2 0 0,3 0 0,6 0 0,-9 0 0,3 0 0,-13 0 0,-5 0 0,-5 0 0,-5 0 0,-2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24575,'4'0'0,"5"0"0,16 0 0,3 0 0,21 0 0,-17 0 0,17 0 0,-21 0 0,0 0 0,-1 0 0,-5 0 0,-6 0 0,-3-6 0,-9 5 0,-1-6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2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24575,'3'-1'0,"0"13"0,-3 8 0,0 4 0,0 18 0,0-10 0,7 12 0,-6-6 0,6-11 0,-7 0 0,0-8 0,0-5 0,0-5 0,0-3 0,0-2 0,0-2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2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 24575,'-2'4'0,"22"-1"0,11-3 0,31 0 0,4 0 0,14 0 0,0 0 0,4-5 0,-28 4 0,11-4 0,-21 5 0,0 0 0,-2 0 0,-20 0 0,-5 0 0,-10 0 0,-6 0 0,0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3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6 242 24575,'-3'3'0,"0"7"0,3 15 0,4 14 0,11 19 0,5 5 0,11 8 0,-7-18 0,9 9 0,-9-15 0,10 6 0,-12-13 0,-3-11 0,-8-15 0,-1-5 0,-4-5 0,-3-8 0,-1-22 0,-2-7 0,0-22 0,0 3 0,0-18 0,0 10 0,0-5 0,0 3 0,-9 3 0,3 0 0,-8 3 0,6 16 0,-1 7 0,2 10 0,3 5 0,1 8 0,3 0 0,0 4 0,0 0 0,0 0 0,0-1 0,3-2 0,7 1 0,6-2 0,11 2 0,11-5 0,2 8 0,15-4 0,-3 9 0,11 0 0,-15 0 0,12 0 0,-14 0 0,6 4 0,-7 1 0,-8 3 0,-12 0 0,-3-1 0,-12 0 0,-3-1 0,-4-2 0,-3-1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4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78 24575,'-4'-5'0,"2"0"0,5-10 0,4 6 0,8-8 0,3 9 0,5-3 0,-1 7 0,5 0 0,-3 4 0,-1 0 0,3 0 0,-10 0 0,10 0 0,-15 3 0,10 5 0,-16 10 0,12 7 0,-15-1 0,9 7 0,-10-2 0,2 5 0,-3 0 0,0 2 0,0-6 0,-4 13 0,-8-8 0,-7 4 0,-3-9 0,-2-1 0,8-10 0,-6 0 0,3-8 0,-3-1 0,-1-2 0,5-4 0,-4-1 0,3-3 0,-3 0 0,3-6 0,1-1 0,8-7 0,0 0 0,3-3 0,3 2 0,0-3 0,4 4 0,0 4 0,0-3 0,0 6 0,6-3 0,2 3 0,10 0 0,-4 3 0,8 1 0,-4 3 0,1 0 0,2 0 0,-2 0 0,3 0 0,0 3 0,2 9 0,-1 5 0,7 8 0,-5 0 0,0-1 0,-2-4 0,-4-2 0,-1-3 0,-3-4 0,-3-1 0,-5-4 0,3-3 0,-7 0 0,0-3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5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77 24575,'0'-12'0,"0"2"0,0-6 0,0 5 0,0-7 0,0 8 0,-3 14 0,-1 10 0,-4 25 0,-5 7 0,-2 17 0,-5 7 0,3 17 0,-3 0-356,16-36 0,0 0 356,-10 45 0,12-44 0,2 0 0,-5 44 0,5 3 0,0-10 0,0 3 0,0 2 0,5-5 0,0-38 0,1 0 0,11 36 0,-4-36 0,2-1 0,13 38 0,5 6 0,-8-31 0,5 11 0,-7-27 0,7 17 0,-3-13 0,4-5 0,-4-12 712,7-4-712,-9-9 0,3-1 0,-6-5 0,1-4 0,-5 0 0,4 0 0,-11-4 0,6 3 0,-10-6 0,2-1 0,-13-3 0,-4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6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24575,'0'13'0,"0"6"0,0 4 0,0 8 0,0-3 0,0 9 0,0-3 0,0 4 0,0-6 0,0-4 0,0-1 0,0-8 0,0-2 0,0-7 0,0-3 0,0-4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13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1230 24575,'-3'0'0,"-3"-9"0,-8-6 0,-4-5 0,4-4 0,-6 1 0,-3 2 0,2-8 0,-14 12 0,17-6 0,-16 12 0,13 1 0,-4 6 0,-4 4 0,9 0 0,-9 4 0,3 12 0,-1 12 0,1 10 0,4 6 0,5 0 0,-5 6 0,10-4 0,0 4 0,7-12 0,5-2 0,0-11 0,0-1 0,0-11 0,0 5 0,4-9 0,5 0 0,10-5 0,6-4 0,11 0 0,3-21 0,8-13 0,2-22 0,-5 0 0,-1-4 0,-14 12 0,-2 4 0,-7 13 0,-5 7 0,-2 10 0,-4 5 0,-1 5 0,-3 15 0,-2 5 0,-3 18 0,0 3 0,0 14 0,0-5 0,0 4 0,0-6 0,0 0 0,0-6 0,0-7 0,4-8 0,1-9 0,4-1 0,4-9 0,0 0 0,17-9 0,-7-16 0,15-22 0,2-30 0,-18 26 0,-1-3-656,1-4 0,-1-1 656,2-9 0,-3 2 0,3-31-237,-5 33 1,-1 0 236,-2-28 0,5-10 0,-13 47 0,-1 2 0,1-22 0,-1 3 0,-6 17 0,0 18 0,0 4 1279,0 15-1279,-3 11 506,-3 28-506,-10 14 0,3 28 0,-5 2 0,5 0 0,1 5 0,5-5 0,1-1 0,1-1 0,4-20 0,-4-4 0,5-13 0,0-10 0,0-2 0,0-10 0,0 1 0,0-8 0,4-7 0,11-13 0,1-1 0,14-6 0,-6 7 0,7-1 0,-7 4 0,5 2 0,-4 4 0,0 4 0,4 2 0,-10 4 0,5 0 0,-6 0 0,1 4 0,-5 10 0,0 13 0,-2 25 0,-6-4 0,-1 16 0,-5-12 0,0 7 0,0 0 0,-4-6 0,-13-2 0,-1-13 0,-13-5 0,10-13 0,-8-6 0,-1-4 0,-2-4 0,-4-1 0,6-5 0,5-5 0,-4-5 0,9-4 0,-3-5 0,4 0 0,5 1 0,5 4 0,1 1 0,7 5 0,-7-1 0,4 5 0,-4 0 0,-4 4 0,2 0 0,-7 0 0,3 0 0,0 0 0,-3 0 0,3 0 0,-5 0 0,-5 0 0,23 0 0,9 0 0,21 5 0,13 0 0,-4 1 0,5-1 0,8-5 0,-5 0 0,4 0 0,1-10 0,-6-3 0,7-16 0,-6-5 0,-5-2 0,-1-10 0,-5 0 0,2-16 0,-6-7 0,-2 7 0,-10-3 0,3 12 0,-9-6 0,3 12 0,-5 4 0,-1 18 0,-5 6 0,-1 6 0,-4 15 0,0 16 0,0 13 0,0 13 0,0-1 0,-5 8 0,4-6 0,-4 6 0,5-7 0,0-7 0,0-6 0,0-7 0,0-6 0,0-4 0,3-1 0,2-5 0,3-4 0,0 0 0,5-4 0,-3 0 0,7 0 0,-3-8 0,0-8 0,5-15 0,-2 0 0,4-6 0,7 0 0,-1 4 0,8-13 0,-6 7 0,5-9 0,-5 3 0,0-1 0,5-7 0,-10 8 0,-1-13 0,6-11 0,-14 13 0,10-18 0,-14 14 0,1-1 0,-5 1 0,-2 9 0,-5 13 0,0 2 0,0 11 0,0 6 0,0 6 0,-8 8 0,-2 2 0,-8 3 0,-6 0 0,4 0 0,-14 4 0,13 6 0,-15 11 0,8 12 0,-1 13 0,-5 2 0,9 10 0,2-5 0,6 6 0,10 0 0,2 0 0,5 0 0,0 1 0,0 15 0,0-19 0,5 18 0,12-22 0,3 7 0,14-6 0,-4-1 0,4-11 0,-6-3 0,4-5 0,-6-7 0,0-1 0,-2-10 0,-6-2 0,0-4 0,-4 0 0,3-4 0,-3-1 0,4-4 0,6 0 0,-4-14 0,12-16 0,-9-16 0,0-6 0,0-5 0,-5 4 0,0-6 0,4 6 0,-10 8 0,3 9 0,-9 15 0,2 3 0,-7 21 0,2 14 0,-3 21 0,0 7 0,0 12 0,0-4 0,0 6 0,0-7 0,0-1 0,0-13 0,0-7 0,4-12 0,1-6 0,3-5 0,5-3 0,0-2 0,11-3 0,-4-8 0,10-9 0,-9-14 0,12-10 0,-9-3 0,4-8 0,0 4 0,-8-9 0,7 3 0,-14-5 0,5-8 0,-5-10 0,-1-1 0,-4 7 0,-3-1 0,-5 18 0,0-20 0,0 20 0,0-4 0,0 14 0,0 6 0,0 1 0,0 17 0,-4-3 0,3 14 0,-7 0 0,7 1 0,-6 7 0,6 6 0,-7 10 0,7 23 0,-9 16 0,9 6 0,-11 23 0,10-27 0,-4 34 0,6-26 0,0 20 0,0-8 0,0 0 0,0 0 0,0-14 0,5-4 0,5-20 0,12-1 0,-1-11 0,3-2 0,-5-9 0,-1-2 0,-4-8 0,3-1 0,-3-4 0,4-4 0,2-11 0,0-12 0,0-4 0,-4-11 0,-1 4 0,-4 0 0,-1 7 0,-1 8 0,0 4 0,-4 5 0,3 1 0,-7 12 0,3 12 0,-4 15 0,0 6 0,0 10 0,0-5 0,0 1 0,4-2 0,1-15 0,4 1 0,4-12 0,1-1 0,5-5 0,-1-4 0,0 0 0,0 0 0,7-15 0,0 3 0,2-19 0,-2 6 0,-5-11 0,1 4 0,-5-4 0,-2 6 0,-4 5 0,-5-4 0,-1 14 0,-4-3 0,0 9 0,0 1 0,0 10 0,0 4 0,-5 29 0,4 6 0,-10 26 0,9 2 0,-3 0 0,5 5 0,0 3-509,0 20 509,0-15 0,0 9 0,0-22 0,0 7 0,5-8 0,7-1 0,5-15 0,1-2 0,-3-12 0,-9-2 509,-1-5-509,-5 5 0,-5-5 0,-17 8 0,-14-11 0,-25 7 0,-16-15-570,-19 5 570,-1-18 0,0 0 0,20-23 0,22-3 0,9-26 0,17-3 0,6-10 0,11 5 0,7-5 570,5 13-570,16-20 0,17 14 0,28-13 0,18 17-774,-31 22 0,2 2 774,7 1 0,3 1 0,7-3 0,2 2 0,2 2 0,-1 1 0,-10 0 0,0 2-361,2 1 1,-3 2 360,31-13 0,-38 16 0,0 0 0,28-8 0,-12 12 0,-17 2 0,-13 0 0,-7 4 1489,-12-4-1489,-7 5 195,-3 0 0,-5 0 0,0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6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24575,'-4'7'0,"13"-2"0,12-5 0,16 0 0,3 0 0,9 0 0,-13 0 0,16 0 0,-16 0 0,9 0 0,-7 0 0,-5 0 0,-9 0 0,-5 0 0,-10 0 0,-3 0 0,-2 0 0,-2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7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24575,'0'13'0,"0"2"0,0 12 0,0 1 0,0 5 0,0 10 0,0-3 0,0 5 0,0-8 0,-4 1 0,3 1 0,1-5 0,1 2 0,5-16 0,-2 6 0,0-12 0,-1 0 0,-3-8 0,0-3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24575,'17'0'0,"10"0"0,7 0 0,10 0 0,-9 0 0,12 0 0,-11 0 0,8 0 0,-11 0 0,-6 0 0,-5 0 0,-7 0 0,-1 0 0,-8 0 0,-3 0 0,0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3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42 303 24575,'-6'0'0,"0"0"0,0 0 0,0 0 0,0 0 0,0 0 0,3-7 0,0-1 0,3-12 0,4 2 0,8-14 0,2 2 0,6-3 0,-3-4 0,3 7 0,-6 0 0,4 3 0,-10 16 0,2-2 0,-4 6 0,-2 9 0,-5 6 0,-3 6 0,-3 7 0,-1-2 0,4 3 0,1 1 0,-1-1 0,3-4 0,-2 4 0,3-7 0,0 2 0,3-3 0,8 0 0,9 1 0,3-3 0,9-1 0,-4-3 0,0 0 0,-1-4 0,-5 0 0,-3-4 0,-2 0 0,-3 0 0,-4 0 0,0-3 0,-4-1 0,1-5 0,-4 5 0,0-3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40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29 24575,'-3'2'0,"0"5"0,3 3 0,0 4 0,0-4 0,3-1 0,3-2 0,1-1 0,2-3 0,-3 0 0,0-3 0,-3-3 0,0 0 0,-3-6 0,0-2 0,0-2 0,0-1 0,0 0 0,0 4 0,0 0 0,-3 4 0,-4 2 0,0 2 0,-2 2 0,3 0 0,-1 0 0,2 0 0,-1 0 0,2 6 0,-1 1 0,4 7 0,-2-4 0,3 0 0,-3-4 0,2 0 0,-1 0 0,2-2 0,0-2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6:4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35 24575,'-1'-21'0,"8"7"0,14 31 0,9 2 0,5 15 0,11 4 0,-5 11 0,13 7 0,-12 5 0,8 5 0,-7 8 0,-2-7-507,0 17 507,-4-11 0,0 7 0,-10-15 0,1 3-64,-12-10 64,4 7 0,-6-3 0,-5-5 0,-4 14 0,0-6 0,-5 7 0,0-10 505,0 2-505,0 0 0,-5 7 66,0-18-66,-4 7 0,0-14 0,0 5 0,-1-1 0,6-11 0,-7-6 0,6-6 0,-6 0 0,0-8 0,0 7 0,-8-6 0,3-2 0,-7 6 0,8-9 0,-8 0 0,5-1 0,-5-3 0,1 1 0,-1-1 0,5-4 0,-4 0 0,4 1 0,-1-1 0,1 0 0,5 0 0,-1-1 0,4-2 0,0-1 0,4-3 0,-1 3 0,1-2 0,0 1 0,1-2 0,-1 0 0,0 0 0,0 0 0,2 0 0,2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48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537 84 24575,'-3'-6'0,"0"-3"0,3-1 0,-3-1 0,-3-2 0,-9 6 0,-8-8 0,-1 10 0,-17-2 0,-1 7 0,-14 0 0,-1 0 0,19 0 0,-14 13 0,29-4 0,-20 21 0,25-9 0,-4 3 0,13-2 0,2-4 0,4 5 0,3-1 0,0 5 0,11-2 0,13 9 0,12-7 0,15 5 0,0-4 0,-5-6 0,8 6 0,-12-1 0,-1 0 0,6 20 0,-27-10 0,4 21 0,-21-7 0,-3 6 0,-18 2 0,3-16 0,-29 9 0,7-18 0,-11 4 0,6-6 0,-1-10 0,8-4 0,-8-6 0,9-7 0,1-1 0,6-4 0,4 0 0,4 0 0,5-3 0,4-4 0,3-3 0,4-4 0,0 0 0,3 1 0,0 5 0,0 2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4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24575,'0'24'0,"0"-3"0,0 10 0,0-3 0,0 1 0,0-2 0,0 0 0,0-4 0,0 0 0,3-11 0,0-6 0,15-6 0,-2 0 0,11 0 0,-4-7 0,-5-1 0,6-20 0,0 2 0,4-14 0,-6 1 0,-3 13 0,-11-5 0,-1 12 0,0 0 0,-6 2 0,2 6 0,-3 2 0,0 8 0,0 13 0,0 19 0,0 16 0,0 15 0,4 3 0,7 13 0,4-17 0,1 14 0,1-22 0,-6 10 0,3-6 0,-5-6 0,-1-6 0,-3-7 0,-1-6 0,-4 1 0,-3-5 0,-9 0 0,-4-8 0,-12-1 0,-1-3 0,-8-3 0,3-5 0,-9-4 0,9-4 0,-4 0 0,10 0 0,4-10 0,6 2 0,10-14 0,2-1 0,6-10 0,0 3 0,0-2 0,16 3 0,3 0 0,17-3 0,3 6 0,-8 5 0,5 8 0,-12-1 0,3 8 0,-5-4 0,-3 9 0,-2-2 0,-3 3 0,0 0 0,-4 0 0,-3 0 0,-4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0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24575,'5'0'0,"18"0"0,-5 0 0,19 0 0,-9 0 0,9 0 0,-3-4 0,0 0 0,-7-1 0,-15 2 0,-2 3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24575,'13'0'0,"2"0"0,17 0 0,-3 0 0,9 0 0,-10 0 0,3 0 0,-7 0 0,3 0 0,-8 0 0,-8 0 0,-5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14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24575,'18'0'0,"3"-5"0,40-7 0,10-2 0,7-5 0,-7 7 0,10-1 0,-17 1 0,14 4 0,-12 2 0,-20 2 0,-3 3 0,-13-4 0,-10 5 0,-2 0 0,-10 0 0,-3 0 0,-1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1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24575,'3'2'0,"0"16"0,-3-6 0,0 23 0,0-9 0,0 8 0,0 4 0,0-6 0,0-3 0,0-2 0,0-9 0,0-4 0,0-4 0,0-7 0,0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 24575,'-1'3'0,"13"0"0,20-3 0,20 0 0,6 0 0,18-10 0,-27 8 0,48-14 0,-55 15 0,41-4 0,-37 5 0,-4 0 0,-15 0 0,-17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68 24575,'15'-18'0,"-5"7"0,18-5 0,-5 9 0,0-1 0,4 4 0,-4 0 0,-5 4 0,0 0 0,-8 0 0,0 0 0,-3 20 0,-3-9 0,0 24 0,-4 14 0,0-6 0,0 26 0,0-28 0,0 13 0,0-14 0,0 16 0,-4-10 0,-5-2 0,-8-5 0,-4-9 0,-10 0 0,2-9 0,-10-4 0,0-4 0,0-5 0,-4-3 0,14-2 0,-7-3 0,16 0 0,-2-3 0,7-7 0,8-2 0,0-10 0,7 8 0,0-8 0,0 7 0,0-2 0,0 6 0,0 2 0,6 2 0,1 3 0,7 1 0,4 3 0,0 0 0,5 0 0,4 0 0,1 8 0,0 0 0,5 13 0,-5-4 0,11 8 0,-9-4 0,8 5 0,-7 0 0,4 0 0,-1-4 0,-4-2 0,1-7 0,-8-2 0,0-4 0,-5 0 0,-8-3 0,0-1 0,-4-3 0,-3 0 0,0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13 24575,'-5'-7'0,"-11"1"0,-12 6 0,-22 0 0,13 0 0,-27 0 0,26 0 0,-24 0 0,22 0 0,0 0 0,17 0 0,9 0 0,7 8 0,4 0 0,3 16 0,0-4 0,0 17 0,0 3 0,8 5 0,3 11 0,3 1 0,5 8 0,-13 6 0,8 7 0,-8 2-424,0-30 0,0 2 424,-3 1 0,0 0 0,0 7 0,-1 2 0,-1 7 0,-2 2-801,1 0 0,0 2 801,0 2 0,0 3 0,0 6 0,0 1 0,0-7 0,0 0 0,3 8 0,0 0 0,-2-10 0,0 1 0,2 3 0,0-1 0,-3-7 0,0 0 0,0 4 0,0-2 0,0-21 0,0-2-90,0 4 0,0-2 90,0 20 0,0 1 0,0-15 770,0-16-770,3-18 1654,-3-3-1654,3-12 206,-3 0-206,0-4 0,3-3 0,0 0 0,3-3 0,8 0 0,-3 0 0,15 0 0,-2-4 0,9 0 0,5-5 0,1-3 0,0 2 0,3-3 0,-3 5 0,0 3 0,-1 1 0,-5 4 0,0 0 0,-5 0 0,-5 0 0,-6 0 0,-6 0 0,-2 0 0,-3 0 0,-2-3 0,-1 2 0,-3-1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12 24575,'-24'64'0,"-1"0"0,2 0 0,7-9 0,16-19 0,0 2 0,0-11 0,0-5 0,0-3 0,4-2 0,2-6 0,2-4 0,8-1 0,0-2 0,2 0 0,0 0 0,-5-4 0,1 0 0,0 0 0,-1-3 0,-2-4 0,2-4 0,-5-6 0,5 2 0,-5-7 0,2-1 0,-2 0 0,0-9 0,0 4 0,-4-5 0,0 5 0,-4-4 0,0 4 0,0 0 0,0-3 0,-6 11 0,-2-6 0,-10 14 0,2-2 0,-1 7 0,6 0 0,-2 3 0,3 1 0,0 3 0,0 0 0,4 0 0,-4 0 0,3 0 0,-3 0 0,4 0 0,0 0 0,3 0 0,0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24575,'-3'3'0,"1"7"0,2 10 0,0 8 0,0 0 0,0-1 0,0-8 0,0 2 0,0-6 0,0 2 0,5-6 0,2-5 0,7 0 0,3-2 0,-2 0 0,2 0 0,1-4 0,0 0 0,1 0 0,2-4 0,-1-8 0,-1 0 0,3-7 0,-7 5 0,2 0 0,-6 0 0,2 3 0,-6 2 0,0 5 0,-4 1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22 111 24575,'-5'-3'0,"3"0"0,7 3 0,1 0 0,0 0 0,-3-3 0,0 0 0,-3-3 0,0-4 0,0 3 0,0-2 0,0-1 0,0 0 0,0-1 0,0 2 0,0 2 0,-6 1 0,2 0 0,-6 2 0,4 1 0,0 3 0,3 3 0,0 0 0,3 3 0,0 3 0,0 2 0,0 2 0,0 1 0,0-4 0,0 0 0,0-4 0,0 0 0,3 0 0,-2 0 0,4-2 0,-1-2 0,-1-2 0,-1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5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24575,'9'0'0,"10"0"0,1 0 0,11 0 0,-3 0 0,5 0 0,-5 0 0,-5 0 0,-1 0 0,-11 0 0,6 0 0,-10 0 0,2 0 0,-3 0 0,-2 0 0,-2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14 24575,'1'-8'0,"-2"3"0,-5 7 0,3 5 0,0 7 0,3 5 0,0 3 0,0 0 0,0-1 0,0-3 0,0 2 0,0-2 0,6-2 0,6-2 0,6-4 0,1-2 0,7 0 0,-6-2 0,7-5 0,-9 2 0,0-3 0,-11 0 0,-1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7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16 24575,'0'12'0,"0"-1"0,0-5 0,3-2 0,0-2 0,3-2 0,0 0 0,-2-2 0,-1-2 0,-3-5 0,0 2 0,0-2 0,0 2 0,0 1 0,-3 3 0,0 0 0,-3 3 0,0 0 0,-1 0 0,1 0 0,0 0 0,3 2 0,0 2 0,3 1 0,0-1 0,0-2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24575,'-3'7'0,"-1"4"0,4 1 0,0 4 0,0 4 0,0-3 0,0 0 0,0 3 0,0-7 0,0 8 0,0-5 0,0 0 0,0 0 0,0 5 0,0-8 0,0 11 0,0-10 0,0 2 0,4-5 0,-4-4 0,4 1 0,-1-4 0,-2-1 0,2-3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15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86 103 24575,'-6'-5'0,"-1"-6"0,11 5 0,-4-6 0,0 4 0,0-4 0,0 2 0,0-3 0,-4 9 0,-1-4 0,-3 7 0,-5-6 0,4 6 0,-4-4 0,4 5 0,1 0 0,4 4 0,0 0 0,8 0 0,0 0 0,4-4 0,-3 4 0,2-3 0,-2 2 0,-1-3 0,0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8:00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274 141 24575,'-9'-4'0,"3"2"0,-6 2 0,1 0 0,-2 0 0,-5 0 0,3 0 0,-11 0 0,7 3 0,-5 1 0,2 11 0,2 2 0,0 6 0,0 1 0,5 3 0,3-4 0,4 4 0,4-4 0,4-1 0,0-3 0,0-2 0,0-3 0,0-4 0,3 0 0,4-1 0,7-4 0,5 4 0,8-8 0,-8 2 0,12-3 0,-11 0 0,7 0 0,-5 0 0,-4-3 0,0-1 0,-4-3 0,-4-3 0,3 3 0,-5-10 0,2 5 0,-2-10 0,-1-1 0,-3 0 0,3-9 0,-6 4 0,3-1 0,-4-2 0,0 7 0,0-3 0,0 5 0,0-1 0,0 5 0,0 0 0,-3 4 0,-1 4 0,-6 0 0,3 4 0,-2-1 0,-1 4 0,3-3 0,-6 5 0,3-2 0,-4 3 0,4 0 0,-3 0 0,6 0 0,-6 0 0,6 0 0,-3 0 0,4 0 0,2 0 0,2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8:02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81 130 24575,'18'-7'0,"37"-11"0,-14 10 0,31-15 0,-33 17 0,5-6 0,0-1 0,-9 7 0,1-6 0,-16 5 0,6 2 0,-11-1 0,-4 3 0,1 2 0,-8-1 0,6 2 0,-4 0 0,-3 2 0,6 9 0,-4 4 0,11 17 0,-7 9 0,5 16 0,-4 23 0,-4 9-400,-3-34 0,-1 1 400,-2 0 0,0 1-708,0 7 0,0 2 708,0 3 0,0 2 0,0 4 0,0 2 0,0 3 0,0 2 0,3-2 0,0 0 0,-3-3 0,1-1 0,5 0 0,0-2 0,-3-7 0,1-2 0,2 1 0,0-1-378,0-8 0,0-1 378,-3 1 0,1-2-133,5 28 133,-8 1 0,3-20 706,1 8-706,-4-13 1402,3-3-1402,0-12 841,-3-9-841,3 1 156,-4-12-156,0-1 0,0-5 0,0-5 0,0-2 0,0 1 0,0-4 0,0 4 0,0-1 0,0 2 0,0 5 0,0 0 0,0 5 0,3-1 0,-2 1 0,6-5 0,-7 0 0,3-8 0,-3 0 0,0-4 0,0 0 0,-7-2 0,-5-2 0,-9-5 0,-11-6 0,-8-5 0,-12-4 0,-5-1 0,11 5 0,-15 0 0,14 0 0,-11 4 0,8 0 0,6 2 0,5 7 0,1-3 0,10 4 0,1 0 0,8 0 0,-2 0 0,10 0 0,-6 0 0,10 0 0,-3 0 0,7 0 0,0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08:03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6 24575,'-2'-3'0,"0"1"0,-13 2 0,3 6 0,-9-1 0,1 12 0,4-5 0,-5 4 0,12-6 0,-8-3 0,13-1 0,-8 1 0,10-1 0,1-2 0,2-2 0,4-2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10.6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10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22 194 24575,'18'74'0,"1"-18"0,0-42 0,4-6 0,-8-1 0,8 1 0,-8 0 0,4-4 0,-5-1 0,-3-3 0,-2 0 0,-3 0 0,1 0 0,-1 0 0,1 0 0,-1 0 0,4 0 0,-2 0 0,2 0 0,-4 0 0,1 0 0,-1 0 0,1 0 0,-1 0 0,1 0 0,-1-3 0,-3-1 0,3 1 0,-2-3 0,0 2 0,1 1 0,-4-3 0,2 3 0,0-4 0,1-7 0,6 2 0,-1-11 0,2 4 0,1-10 0,-3 4 0,3-4 0,-4 5 0,-4 4 0,0-2 0,-4 2 0,0 0 0,0 1 0,-7 5 0,-5 2 0,-8-2 0,-4 8 0,0-4 0,-4 9 0,3-3 0,-4 4 0,0 0 0,4 0 0,-4 0 0,5 7 0,5 1 0,-1 12 0,0 0 0,7 0 0,-6 4 0,10-4 0,-2 3 0,2 6 0,1 1 0,3 16 0,1-3 0,0 16 0,2 2 0,-2 1 0,4-1 0,0 4 0,0-9 0,0 18 0,0-12 0,0-1 0,0-2 0,0-11 0,8 5 0,7-10 0,9-2 0,3-8 0,5-1 0,4-5 0,7-7 0,10-2 0,1-13 0,-6-1 0,4-4 0,-5 0 0,2-4 0,4-9 0,-7-7 0,-3-13 0,-7 5 0,-4-8 0,-5 8 0,-5-2 0,-5 9 0,-7 6 0,-2 2 0,-2 5 0,1-2 0,-3 6 0,-1 1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10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24575,'77'0'0,"-1"0"0,1 0 0,34 0 0,-39 0 0,-69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13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7 24575,'-2'-4'0,"-7"2"0,-10 2 0,-9 0 0,-2 0 0,-5 0 0,5 0 0,5 0 0,7 0 0,-1 0 0,7 0 0,-6 0 0,11 0 0,-7 0 0,9 2 0,-5 6 0,10 3 0,-4 3 0,4-3 0,0 3 0,0-7 0,0 7 0,0 1 0,0 0 0,0 4 0,0-1 0,0 2 0,0 9 0,0-4 0,0 8 0,0-8 0,0 9 0,0-5 0,0 6 0,0 0 0,0-6 0,0 5 0,0-9 0,0-1 0,0-1 0,0-7 0,0 2 0,0-3 0,0-4 0,0-1 0,0-4 0,0 1 0,0-1 0,0 1 0,0-1 0,3-2 0,4-1 0,4-3 0,7 0 0,7 0 0,5 0 0,4 0 0,1-4 0,0-1 0,-1 0 0,-4-3 0,-1 8 0,-10-4 0,0 4 0,-5 0 0,-3 0 0,-1 0 0,-3 0 0,-1 0 0,1 0 0,-3 0 0,-1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13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24575,'14'0'0,"7"0"0,4 0 0,8 0 0,-3 0 0,4 0 0,1 0 0,0 0 0,-6 0 0,0 0 0,-9 0 0,-2 0 0,-3 0 0,-4 0 0,-1 0 0,-7 0 0,0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15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0 223 24575,'0'-1'0,"3"-1"0,-2-19 0,9 6 0,-9-4 0,13 0 0,-10 7 0,11-10 0,-4 13 0,1-9 0,-2 14 0,-3-6 0,3 6 0,-2 0 0,5-2 0,-5 5 0,2-2 0,0 3 0,1 0 0,3 0 0,1 0 0,-1 0 0,1 3 0,3 1 0,-2 4 0,7 0 0,-8-1 0,4 0 0,-5 1 0,1-1 0,-4 0 0,2 0 0,-5 0 0,2-1 0,-4 1 0,4 0 0,-2-4 0,2 4 0,-4-7 0,4 3 0,1-3 0,4 0 0,4 0 0,-3-10 0,2 0 0,-2-8 0,-2 3 0,1 4 0,-4-3 0,3 3 0,-7 0 0,4-3 0,-5 6 0,1-2 0,0 4 0,-1-1 0,1 3 0,-4-2 0,0 6 0,-3-3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1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15 211 24575,'8'0'0,"0"0"0,0 0 0,-3-7 0,-2-3 0,-3-3 0,0-4 0,0 3 0,0 0 0,0 1 0,0 5 0,0-1 0,-4 5 0,0 0 0,-5 4 0,1 0 0,0 0 0,0 0 0,3 3 0,5-2 0,5 6 0,3-6 0,0 3 0,1-4 0,-1 0 0,0 0 0,0 0 0,5-8 0,-3-3 0,7-7 0,-1-18 0,-5 21 0,-1-10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1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24575,'1'0'0,"8"0"0,20 0 0,7 0 0,24 0 0,2 0 0,29 0-767,-41 0 0,3 0 767,26 0 0,2 0 0,-16 0 0,1 0 0,26 0 0,1 0-939,-20 0 0,-2 0 939,15 0 0,0 0 0,-4 0 0,-2 0 0,5 0 0,-1 0 0,-8 0 0,0 0 0,3 0 0,0 0 0,-4 0 0,0 0-571,-5 0 0,0 0 571,0 0 0,-1 0 0,-4 0 0,-1 0 0,-3 0 0,-2 0-179,-7 0 1,-1 0 178,47 5 0,-13-4 0,-18 8 0,-16-8 0,0-1 0,-1 4 1260,40 0-1260,-30-3 1852,2 4-1852,5-5 1339,-6 0-1339,-1 0 460,-5 0-460,-3 0 0,-5 0 0,-5 0 0,3 0 0,-9 0 0,10 0 0,-11 0 0,6 0 0,-2 0 0,-7 0 0,6 0 0,-13 0 0,4 0 0,-9 0 0,-2 0 0,-3 0 0,-4 0 0,-1 0 0,-4 0 0,1 0 0,-4 0 0,0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1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24575,'4'0'0,"6"0"0,11 4 0,3 4 0,0 0 0,4 8 0,2-3 0,5 1 0,-10 1 0,8-6 0,-16 5 0,10-2 0,-7-4 0,-1 3 0,-4-8 0,-1 4 0,-7 0 0,3 0 0,-3-3 0,-1 1 0,1-4 0,0 2 0,-1 0 0,0 0 0,0 3 0,0 0 0,-2 0 0,2-2 0,-6 1 0,3-1 0,-3 2 0,3 0 0,-2 1 0,2-1 0,-3 1 0,0-1 0,0 0 0,0 1 0,-7 3 0,-1 1 0,-12 8 0,-6 7 0,0-3 0,-10 12 0,5-11 0,-2 7 0,-3-3 0,9-7 0,1 4 0,3-12 0,10 2 0,-5-8 0,14 0 0,-6 0 0,7-4 0,-1-11 0,1-5 0,3 0 0,0 2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0 234 24575,'3'-1'0,"4"2"0,18 2 0,-2 0 0,15-3 0,-2 5 0,5-4 0,6 3 0,-6-4 0,5 0 0,-15 0 0,8 0 0,-18 0 0,6 0 0,-7-4 0,-4 0 0,2-11 0,-6 0 0,1-14 0,-2-1 0,-2 0 0,-5-3 0,0 8 0,-4 0 0,0 10 0,-7 1 0,-5 10 0,-13-3 0,-4 7 0,-1 0 0,-4 0 0,4 0 0,-5 4 0,-1 9 0,0 7 0,-1 8 0,3 4 0,2 1 0,4 5 0,5-2 0,4 0 0,7-2 0,3 1 0,0-1 0,5 6 0,0-4 0,4 4 0,0-6 0,0 1 0,0-1 0,0 1 0,0 0 0,12 0 0,4 2 0,12 0 0,4-4 0,1 0 0,5-5 0,-2-5 0,5 0 0,1-9 0,5-5 0,-1-5 0,1-4 0,0 0 0,0-8 0,-5-7 0,-1-4 0,-9-7 0,-3 4 0,-4 0 0,-4 3 0,-6 3 0,-5 5 0,-3 1 0,0 7 0,-1-3 0,-2 5 0,-1-2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24575,'-7'0'0,"14"0"0,4 0 0,23 0 0,3 0 0,-1 0 0,8 0 0,-1 0 0,0 0 0,-2 0 0,-12 0 0,-9 0 0,-5 0 0,-5 0 0,-4 0 0,-2 0 0,-1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4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24575,'0'20'0,"0"6"0,0 4 0,0 10 0,0 1 0,0 6 0,0 13 0,0-16 0,0 20 0,0-21 0,0 16 0,0-5 0,0 1 0,0-8 0,0-12 0,0-6 0,0-10 0,0-4 0,0-4 0,0-5 0,0-21 0,0 2 0,0-24 0,0 8 0,0-6 0,0 1 0,0 4 0,0-4 0,0 13 0,0-6 0,0 11 0,0-3 0,0 8 0,0-2 0,0 5 0,0-2 0,0 3 0,0 1 0,0-1 0,0 0 0,0 1 0,0-1 0,0 0 0,0 1 0,0 0 0,0 0 0,3-4 0,9-2 0,4 1 0,13-5 0,0 7 0,11-8 0,1 3 0,6-1 0,-1-2 0,1 6 0,-6-2 0,-1 8 0,-10-3 0,-2 7 0,-8-2 0,-2 3 0,-3 0 0,-4 0 0,-1 0 0,-4 0 0,-2-3 0,-1-1 0,-3-5 0,0-2 0,-3-4 0,2 0 0,-2 1 0,3-1 0,-4 1 0,4-1 0,-4 4 0,4-3 0,0 7 0,0-3 0,0 3 0,0 0 0,0 1 0,0-1 0,0 1 0,0-1 0,0 1 0,0-1 0,0 1 0,0 0 0,0 0 0,-3 2 0,3-1 0,-3 9 0,-1 10 0,3 11 0,-7 9 0,3 6 0,0 2 0,-3 5 0,7 5 0,-3-4 0,0 5 0,2-6 0,-2-1 0,4-4 0,0-2 0,0-6 0,0-8 0,0-3 0,0-8 0,0-4 0,0-1 0,0-4 0,0 1 0,0-1 0,0 1 0,0-1 0,0 1 0,0-1 0,0 0 0,0 0 0,0 0 0,0 0 0,0 1 0,0-1 0,0 0 0,0 0 0,0 0 0,0 4 0,0 1 0,0 8 0,0 5 0,0 1 0,0 4 0,0-5 0,0 0 0,0-5 0,0-4 0,0-4 0,-3-5 0,3 1 0,-3-12 0,3-5 0,0-16 0,0-4 0,0-5 0,0-5 0,0 4 0,0-10 0,0 10 0,0-4 0,0 5 0,0 1 0,3 4 0,-2 1 0,3 1 0,-4 2 0,0 2 0,0 1 0,0 3 0,0-4 0,0 5 0,0-4 0,0 3 0,0 0 0,3-3 0,-2 8 0,3-4 0,-4 8 0,3-3 0,-2 7 0,2-4 0,-3 5 0,0-1 0,0-3 0,0 2 0,0-2 0,0 4 0,3-1 0,-3 0 0,3 1 0,-3-1 0,0 1 0,0-3 0,0 2 0,0-2 0,0 5 0,0 2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5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7 24575,'-6'-4'0,"-2"1"0,-1 3 0,-5 0 0,-6 0 0,3 0 0,-6 0 0,8 0 0,0 0 0,1 0 0,3 0 0,1 0 0,6 3 0,1 1 0,3 5 0,0 2 0,0 8 0,0 1 0,0 3 0,0 6 0,0 1 0,0 4 0,0 1 0,0 0 0,0-1 0,0 6 0,0-4 0,0 4 0,0 0 0,0-4 0,0 10 0,0-5 0,0 0 0,0-1 0,0-10 0,0-1 0,0-10 0,0 0 0,0-4 0,0-4 0,0-1 0,0-4 0,0 1 0,0-1 0,0 1 0,0-1 0,0 0 0,3 0 0,-2 1 0,5 0 0,-3-1 0,1 1 0,2 3 0,-2-3 0,3 3 0,0 0 0,-1-2 0,1 2 0,0-4 0,3 1 0,1 0 0,3-3 0,1-1 0,3-3 0,-2 0 0,2 0 0,-3 0 0,-1 0 0,-3 0 0,-1 3 0,-3-2 0,-1 2 0,-2 0 0,-1-3 0,-3 3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7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24575,'10'0'0,"1"0"0,3 0 0,5 0 0,-4 0 0,4 0 0,-8 0 0,2 0 0,-5 0 0,2 0 0,-4 0 0,0 0 0,1 0 0,-1 0 0,0 0 0,-2 3 0,-1 4 0,-3 8 0,0 0 0,0 8 0,0 2 0,0 0 0,0 8 0,0-3 0,0 10 0,0-4 0,0 22 0,0-24 0,0 29 0,0-25 0,0 15 0,-4-6 0,3 6 0,-4-6 0,5 0 0,0-2 0,0-9 0,0 4 0,0-5 0,0-6 0,0 0 0,0-5 0,0-8 0,0 2 0,0-11 0,0 3 0,0-3 0,0-1 0,-2-2 0,-5-1 0,-4-3 0,-8 0 0,3 0 0,-6 0 0,6 0 0,-3 0 0,5 0 0,-1 0 0,4 0 0,1 0 0,3 0 0,1 0 0,2 0 0,1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8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24575,'10'7'0,"5"6"0,6 8 0,11 15 0,-10-13 0,10 17 0,-2-17 0,5 9 0,1-5 0,-1-7 0,1-4 0,0-7 0,10-4 0,-5-1 0,6-4 0,0 0 0,-6 0 0,4-4 0,-14-4 0,8-2 0,-18 2 0,3 1 0,-10 6 0,-3-5 0,-1 5 0,-3-2 0,-4 3 0,0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8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24575,'2'-7'0,"7"2"0,15 5 0,1 0 0,3 0 0,1 0 0,-4 3 0,-1 2 0,-5-1 0,-5-1 0,-3-3 0,-3 3 0,-6 0 0,-8 10 0,2-5 0,-15 14 0,7-10 0,-4 7 0,-3 1 0,6-4 0,-7 7 0,8-7 0,-2 2 0,6-7 0,-2 0 0,0-5 0,-1 1 0,-4-3 0,7 0 0,1-4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29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24575,'0'-15'0,"0"34"0,0 19 0,0 27 0,0 9 0,0 2 0,0 1 0,0 13 0,0-13 0,0 14 0,0-7 0,0-17 0,0 4 0,0-22 0,0 5 0,0-1 0,0-27 0,0-5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3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8 586 24575,'-4'-11'0,"0"-11"0,4-19 0,0-12 0,0-14 0,6-2 0,4 14 0,9-9 0,2 24 0,2-11 0,3 12 0,-4 8 0,-2 10 0,-3 8 0,-7 8 0,3 1 0,-5 4 0,0 0 0,-4 8 0,-1 20 0,-3 13 0,0 18 0,0-6 0,0 21 0,0-10 0,0 6 0,0 3 0,0-26 0,0 11 0,5-25 0,0 2 0,14-19 0,-3 2 0,12-12 0,-3-2 0,5-4 0,7 0 0,9-22 0,-6 7 0,12-31 0,-19 17 0,13-17 0,-10 5 0,4 0 0,-11-3 0,3 3 0,-14 3 0,9-5 0,-11 5 0,1 0 0,-2 2 0,-5 5 0,-4 6 0,-2 2 0,-4 9 0,0-4 0,0 9 0,0 0 0,0 5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3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24575,'0'14'0,"0"12"0,0 10 0,0 17 0,0 2 0,0 12 0,0 1 0,0 8 0,0-19 0,0 2 0,0 10 0,0-21 0,0 25 0,0-32 0,0 12 0,0-15 0,0-2 0,0-21 0,0-5 0,0-6 0,0-1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3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24575,'58'3'0,"5"0"0,-14-3 0,1 0 0,-15 0 0,-6 0 0,5 0 0,-9 0 0,-7 0 0,-8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38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256 653 24575,'0'-14'0,"0"2"0,-3-11 0,-5 3 0,-4 1 0,-3 3 0,0 5 0,0 7 0,-3 1 0,6 3 0,-6 0 0,3 0 0,3 0 0,-10 0 0,12 11 0,-8 2 0,9 15 0,-7-3 0,7 9 0,-3-9 0,4 8 0,3-8 0,1 4 0,4-5 0,0-5 0,0 0 0,0-8 0,3-1 0,4-3 0,8-3 0,5-1 0,0-3 0,2 0 0,-6-3 0,3-5 0,-5-3 0,1-4 0,-4-3 0,3 2 0,-6-3 0,3 5 0,-4 3 0,0 0 0,-4 5 0,3 2 0,-5-2 0,4 5 0,-1-2 0,2 3 0,0 0 0,0 0 0,1 3 0,-4 1 0,0 2 0,-3 0 0,6 0 0,2 1 0,7 1 0,-1-4 0,1-1 0,-1-3 0,1 0 0,-1 0 0,-3 0 0,3 0 0,-7 0 0,3 0 0,-3 0 0,3 0 0,-3 0 0,4-7 0,-1-1 0,-2-10 0,6 2 0,-2-7 0,0 3 0,3-3 0,-7 3 0,3 1 0,-4 8 0,0 1 0,0 3 0,-1 1 0,1 2 0,-1 1 0,1 3 0,-1 0 0,4 0 0,1 0 0,0 0 0,3 0 0,-7 0 0,3 0 0,-3 6 0,0 2 0,-3 7 0,-1 3 0,-3 2 0,0 0 0,0 3 0,0-4 0,0 1 0,0-2 0,0-7 0,0-1 0,0-3 0,0 0 0,0-9 0,0-7 0,0-10 0,0-5 0,0 0 0,0 0 0,0 0 0,4 5 0,0 0 0,3 4 0,0 1 0,4 2 0,-4 2 0,7 3 0,-7 3 0,7-2 0,-7 5 0,7-2 0,-7 3 0,3 0 0,0 0 0,-2 0 0,2 0 0,-4 0 0,1 2 0,0 6 0,-4 7 0,1 4 0,-4 5 0,0 0 0,0 0 0,0-1 0,0-3 0,0-1 0,0-8 0,0-1 0,0-4 0,0 1 0,0-6 0,0-10 0,0-4 0,7-10 0,1 1 0,13-2 0,-4-1 0,7 0 0,-7 5 0,2 3 0,-7 4 0,1 4 0,-5 2 0,2 1 0,-3 5 0,-1-2 0,1 3 0,-1 0 0,1 0 0,-4 11 0,0-2 0,0 14 0,-2-4 0,3 5 0,-4 0 0,3-5 0,-2 4 0,2-7 0,0 2 0,-2-3 0,2-4 0,-3 2 0,3-5 0,-2 2 0,5-4 0,-3-2 0,4-1 0,0-3 0,-1 0 0,1 0 0,-1 0 0,4-7 0,1-1 0,1-10 0,2-2 0,-5 0 0,2-3 0,-3 3 0,-1 1 0,1 0 0,-4 4 0,-1 1 0,-3 3 0,0 1 0,0 3 0,0 6 0,0 5 0,0 7 0,0 3 0,0 1 0,0-4 0,0-1 0,0 0 0,0-3 0,0 3 0,3-3 0,1-1 0,2 1 0,1-3 0,-1-2 0,4-2 0,-2 0 0,10 0 0,-6 0 0,6 0 0,-3-3 0,-4-4 0,3-1 0,-6-6 0,2 6 0,-3-10 0,0 6 0,1-11 0,4-1 0,-3-6 0,3-5 0,-3-5 0,5-1 0,-4-1 0,3-3 0,-4 3 0,0 1 0,-4 1 0,-1 5 0,-4 5 0,0 1 0,0 6 0,0-1 0,0 4 0,0 1 0,0 8 0,0 1 0,-6 6 0,2 1 0,-9 3 0,-2 0 0,-1 7 0,-8 6 0,3 8 0,-1 4 0,2 0 0,7 3 0,2-7 0,6 11 0,2-15 0,3 10 0,0-7 0,0 4 0,0 0 0,0-1 0,7 1 0,2 0 0,3 5 0,4-4 0,-4 3 0,5 1 0,-1-4 0,0 3 0,-1-8 0,1-1 0,-5-5 0,-1-3 0,-3-1 0,-1-3 0,1-4 0,-1 0 0,1-3 0,-1 0 0,-3-6 0,8-4 0,3-15 0,5-3 0,7-4 0,-12-1 0,2 6 0,-7-6 0,-1 8 0,-3 0 0,-2 3 0,-3 2 0,0-4 0,0 0 0,0 0 0,0 0 0,0 8 0,0-2 0,0 11 0,0-3 0,0 3 0,-3 3 0,0 1 0,-3 3 0,2 11 0,2 2 0,2 11 0,0 5 0,0 0 0,0 6 0,0 5 0,0-9 0,0 8 0,0-9 0,3 0 0,2-2 0,3-4 0,-1-4 0,4-5 0,-3-1 0,2-6 0,-3 2 0,3-7 0,-3 0 0,7-3 0,-3 0 0,4-11 0,-3-2 0,-1-11 0,-3 5 0,0-4 0,-1 7 0,0 1 0,0 1 0,-3 18 0,-1 2 0,-3 15 0,0-1 0,0 3 0,0-8 0,0 8 0,0-11 0,0 6 0,0-11 0,7 3 0,1-3 0,10-3 0,2 0 0,0-4 0,2 0 0,-2 0 0,4-8 0,-4 3 0,-2-9 0,-7 3 0,0-8 0,-4 3 0,1-2 0,-4-1 0,-1-1 0,-3-4 0,0 5 0,0-4 0,0 7 0,-6-2 0,-2 6 0,-7 2 0,-4 2 0,4 4 0,-8 0 0,7 4 0,-3 0 0,5 0 0,-1 0 0,1 7 0,2 1 0,2 6 0,6 1 0,0-4 0,4 2 0,0-5 0,0 2 0,0-4 0,0 1 0,0-1 0,3-2 0,5-1 0,3-3 0,3 0 0,0 0 0,1 0 0,-4 0 0,3 0 0,-7 0 0,7 0 0,-7 0 0,7 0 0,-7 0 0,7-3 0,-7 2 0,7-6 0,-3 3 0,3-6 0,0 2 0,-2-6 0,1 6 0,-1-3 0,-1 4 0,2 0 0,-5 0 0,2 3 0,0 1 0,-3 3 0,3 0 0,-3 0 0,-1 0 0,1 0 0,-1 0 0,1 0 0,-1 0 0,-2 3 0,-1 1 0,-3 2 0,0-7 0,0-9 0,0-13 0,7-2 0,2-9 0,7 9 0,-3-3 0,2 4 0,-7 4 0,7 1 0,-7 5 0,2 3 0,0 0 0,-2 7 0,2 1 0,0 3 0,-3 0 0,3 0 0,-3 0 0,-4 7 0,0 5 0,-3 7 0,0 10 0,0-4 0,0 8 0,0-4 0,-3 0 0,-2 5 0,-3-9 0,3 3 0,-2-4 0,3-5 0,0 4 0,0-11 0,4 6 0,0-11 0,0 3 0,0-3 0,-2-3 0,1-4 0,-2-7 0,3-1 0,0-5 0,3 2 0,1 0 0,0 1 0,2 3 0,-2 0 0,2 4 0,1-3 0,-4 2 0,3 1 0,-2 0 0,2 0 0,1 2 0,3-2 0,1 0 0,3 2 0,-3-5 0,-1 2 0,-3 0 0,-1 1 0,1 0 0,-1 3 0,1-3 0,-4 0 0,3-1 0,-3-3 0,1 1 0,2-1 0,-5 1 0,5-5 0,-2 0 0,0-3 0,2-1 0,-2 1 0,0-1 0,3 0 0,-7 4 0,4 1 0,-4 4 0,2 2 0,-1 7 0,2 4 0,-3 7 0,0 5 0,0-4 0,0 8 0,0-8 0,0 4 0,3-5 0,1-3 0,2 0 0,1-5 0,0 1 0,-1-4 0,4 0 0,-2-3 0,5 0 0,2 0 0,1 0 0,2-6 0,1-3 0,-3-10 0,3 3 0,-3-7 0,-2 7 0,1-2 0,-3 3 0,-2 0 0,-3 4 0,-3-2 0,-1 5 0,-3-2 0,-6 6 0,-1 2 0,-7 2 0,3 0 0,-3 0 0,3 6 0,-3-1 0,2 9 0,2-3 0,3 0 0,3 2 0,-2-5 0,5 5 0,-2-5 0,3 2 0,0-4 0,0 1 0,0-1 0,3-2 0,0-1 0,4-3 0,-1 0 0,4 0 0,-2 0 0,2-6 0,0 1 0,-2-9 0,2 9 0,-3-4 0,-3 5 0,2 0 0,-6-2 0,6 6 0,-3-1 0,1 8 0,1 1 0,-1 2 0,2-4 0,1 1 0,-1-1 0,1-2 0,-1-1 0,1-3 0,-1 0 0,5 0 0,-4 0 0,7 0 0,-7-7 0,7 2 0,-3-8 0,4 5 0,-1-3 0,1 1 0,-1 1 0,0 2 0,1 1 0,-4 5 0,2-3 0,-2 4 0,0 0 0,-1 0 0,-3 0 0,-1 0 0,1 0 0,-3 7 0,-1 1 0,-3 6 0,0 1 0,0-1 0,0-3 0,0 3 0,0-7 0,0 3 0,0-3 0,2-3 0,2-2 0,5-8 0,2-2 0,1-7 0,5 0 0,-4 0 0,5 0 0,1 4 0,1 0 0,3 3 0,1 0 0,0 3 0,0-2 0,5 6 0,-4-2 0,3 3 0,-4 0 0,-5 0 0,0 0 0,-5 0 0,1 3 0,-1 1 0,1 3 0,-4 3 0,3-1 0,-3 1 0,3-3 0,-3-3 0,3-1 0,-3-3 0,0 0 0,2 0 0,-5 0 0,2 0 0,-3 0 0,-1-3 0,-2 0 0,-1-1 0,-3 1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39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24575,'0'6'0,"2"-2"0,-1-7 0,2-1 0,-6-2 0,-1 3 0,1 3 0,0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40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 24575,'-7'0'0,"-2"5"0,1 7 0,1 3 0,-3 4 0,5 4 0,-9-6 0,4 15 0,-1-11 0,7 4 0,-3-7 0,3-3 0,-3-7 0,3 1 0,1-5 0,3 3 0,0-6 0,0-5 0,0-6 0,0-1 0,0-2 0,0 2 0,0-8 0,3-1 0,-2 7 0,3 2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41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 24575,'20'-24'0,"4"-2"0,25-14 0,4-1 0,-2 9 0,3-1 0,-13 13 0,6 2 0,-6 4 0,-5 6 0,-12 3 0,-9 1 0,-5 4 0,-4 0 0,-2 0 0,-1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42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78 24575,'10'0'0,"-2"0"0,-1 0 0,-1 0 0,-2-7 0,-2 3 0,-2-10 0,0 3 0,0-3 0,0 0 0,-2 7 0,-2 1 0,-2 6 0,-1 3 0,0 0 0,0 7 0,3 1 0,1 4 0,3-4 0,0 2 0,0-5 0,0 2 0,0-4 0,3-2 0,0-1 0,4-3 0,-1 0 0,1 0 0,-1 0 0,-2 0 0,-1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4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24575,'4'3'0,"-2"0"0,18-3 0,1 0 0,4 0 0,20 0 0,-22 0 0,6 0 0,-23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46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24575,'2'4'0,"7"-1"0,6-3 0,18 0 0,-1 0 0,15 0 0,0 0 0,-11 0 0,-12 0 0,-14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4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895 7 24575,'-4'-4'0,"-11"1"0,-24 3 0,-3 0 0,-17 0 0,10 0 0,-4 0 0,0 0 0,10 0 0,-3 0 0,16 0 0,6 0 0,1 0 0,11 0 0,0 6 0,10 6 0,2 17 0,0 20 0,0 14 0,0 27-709,0-39 1,0 1 708,0 15 0,0 6-1453,-8 24 0,0 5 1453,7-32 0,0 2 0,0 2-1106,-4 15 1,-1 2 0,1 1 1105,4-1 0,2 0 0,-1 3-869,0-17 1,0 3 0,0 0 0,0 2 868,0 4 0,1 2 0,-1 1 0,-1 2-504,0-13 1,-1 2 0,0 0 0,0 1 0,0 1 503,0 4 0,0 1 0,0 1 0,-1-1 0,0 2-289,-1 1 0,0 1 0,0 0 0,-1 0 0,1 2 289,0 4 0,0 1 0,-1 0 0,1 1 0,-1-2-172,-1-4 1,0-2-1,0 1 1,-1 0-1,2 0 172,-1 5 0,2 1 0,-1 0 0,1-1 0,-2-2-56,1-6 1,-1-2 0,-1 0 0,1-1-1,1 0 56,0-1 0,0-1 0,1 1 0,1-2 0,-1 0 0,1 17 0,1-2 0,-1 0 0,0-1 53,-1-1 0,-1 0 0,0-1 0,2 0-53,1-1 0,2 1 0,1-2 0,-3-4 340,-2 9 0,-2-4 0,1-1-340,2 6 0,1-1 0,-2-5 0,0-23 0,-1-3 0,-1 0 0,1 5 0,0 1 0,0-5 1134,-2 13 0,0-6-1134,1-6 0,-1-6 3572,-3 10-3572,3 5 4532,-1-29-4532,3-19 3464,-2-15-3464,0-8 1140,-3-4-1140,-3-24 0,7 16 0,25-16 0,11 21 0,28 0 0,-9 0 0,10 0 0,-5-4 0,37 3 0,-2-14-515,7 12 515,-1-13 0,-31 15 0,11-9 0,-21 9 0,-7-3 0,-16 4 0,-7 0 0,-13 0 0,-1 0 0,-7 0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39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24575,'0'16'0,"0"9"0,0 42 0,0 2 0,0 15 0,0 4 0,0 7 0,0-22 0,0-12 0,0-2 0,0-2 0,0-2 0,0 1 0,0-2 0,0 29 0,0-26 0,0 16 0,0-27 0,0-2 0,0-7 0,0-12 0,0-2 0,0-9 0,0-1 0,0-5 0,0-4 0,0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4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14 208 24575,'-7'2'0,"1"5"0,6 3 0,0 0 0,0 3 0,6-3 0,2 1 0,10-1 0,1-6 0,5 0 0,0-4 0,4 0 0,-3 0 0,9 0 0,1 0 0,-8-7 0,12-7 0,-17-7 0,9-6 0,-12-8 0,0 7 0,-9-6 0,-2 10 0,-5 5 0,-3-4 0,0 11 0,0-6 0,-6 10 0,-6-3 0,-13 7 0,0 0 0,-9 4 0,9 0 0,-8 0 0,7 12 0,-11 13 0,17 8 0,-7 13 0,9-4 0,3 4 0,-3 1 0,8-1 0,1 1 0,4 0 0,0-6 0,5 5 0,0-10 0,0-1 0,0-6 0,8-6 0,0-3 0,16-4 0,1-5 0,10-2 0,18 0 0,-19-3 0,29-2 0,-30-4 0,19 0 0,-21-7 0,3 2 0,-15-6 0,0 3 0,-8 1 0,-1 0 0,-6 3 0,-1 1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0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24575,'9'0'0,"11"0"0,6 0 0,4 0 0,3 0 0,-3 0 0,-5 0 0,-1 0 0,-13 0 0,-1 0 0,-4 0 0,5 0 0,-7 0 0,3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1 24575,'-15'0'0,"2"0"0,7 0 0,-1 0 0,-2 0 0,1 0 0,-9 0 0,5 0 0,-7 0 0,-4 0 0,2 0 0,-8 0 0,5 0 0,0 0 0,5 0 0,0 0 0,8 0 0,1 0 0,3 0 0,-3 0 0,6 3 0,-2 8 0,3-2 0,2 5 0,-1-4 0,2 5 0,0-3 0,0 15 0,0-14 0,0 19 0,0-6 0,0 8 0,0 6 0,-4-4 0,3 9 0,-7-9 0,3 9 0,0-14 0,1 8 0,0-18 0,4 3 0,-4-10 0,4-3 0,0-1 0,0-3 0,9-4 0,4 0 0,4-3 0,6 0 0,1 0 0,1 0 0,4 0 0,-9 0 0,2 0 0,-6 0 0,2 0 0,-3 0 0,-4 0 0,-1 0 0,-4 3 0,-2-2 0,-1 2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24575,'3'-8'0,"1"2"0,9 6 0,-1 0 0,7 0 0,-4 0 0,3 0 0,-2 0 0,2 0 0,-3 0 0,-7 0 0,-2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24575,'0'23'0,"0"7"0,0-4 0,0 4 0,0 3 0,0-3 0,0 0 0,0-6 0,0-5 0,0-8 0,0-1 0,0-4 0,0-2 0,0-1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1 240 24575,'0'-18'0,"6"4"0,2-5 0,4 5 0,-2-5 0,1 7 0,-3-6 0,2 13 0,-6-5 0,6 10 0,-6-3 0,9 3 0,-6 0 0,6 0 0,-5 0 0,5 6 0,-2 2 0,0 3 0,-1-1 0,-3-3 0,3 0 0,-3-1 0,3 1 0,0 0 0,1 0 0,8 0 0,-3 1 0,6-4 0,-2 3 0,0-6 0,2 2 0,-6-3 0,2 0 0,1 0 0,1-7 0,0-5 0,0-14 0,-4 1 0,1-8 0,-1 8 0,-3 0 0,-2 6 0,-4 5 0,0 3 0,-3 1 0,1 6 0,-4 1 0,2 3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53 103 24575,'0'6'0,"3"-3"0,8 0 0,1-3 0,11 0 0,-3 0 0,8 0 0,2 0 0,-5 0 0,3 0 0,-13 0 0,4 0 0,-8 0 0,-1 0 0,-3-3 0,-4-3 0,0-5 0,-3-3 0,0 3 0,0-3 0,-3 3 0,-1 0 0,-7 1 0,-4 2 0,-5 4 0,-3-3 0,3 6 0,-3-2 0,3 3 0,-4 0 0,0 3 0,4 9 0,1 0 0,3 16 0,0-7 0,3 7 0,1 1 0,8 1 0,-4 10 0,7-4 0,-3 9 0,4-9 0,0 4 0,0-5 0,0-5 0,3-2 0,5-4 0,9 1 0,-1-5 0,4-1 0,-6-7 0,5-2 0,-4-2 0,4-4 0,0-1 0,-4-3 0,8 0 0,-8-6 0,8-3 0,-7-10 0,4-1 0,-5 0 0,0 1 0,-4 8 0,-4 4 0,-4 4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5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24575,'2'-4'0,"7"1"0,10 3 0,15 0 0,-8 0 0,8 0 0,-5 0 0,-12 0 0,6 0 0,-12 0 0,-3 0 0,-2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6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3 24575,'-13'0'0,"-5"0"0,-1 0 0,-16 0 0,4 0 0,-4 0 0,6 0 0,1 0 0,7 0 0,-3 0 0,16-3 0,2 5 0,6 3 0,0 10 0,0 1 0,0 11 0,0-6 0,0 12 0,0 3 0,0 0 0,0 9 0,0-9 0,0 9 0,0-9 0,-8 4 0,2-10 0,-6-1 0,8-5 0,0-5 0,1 0 0,2-4 0,-2-5 0,3 4 0,0-7 0,0 4 0,0-5 0,0 1 0,0-1 0,0 0 0,3-2 0,8-1 0,5-3 0,8 0 0,4 0 0,2 0 0,0 0 0,3 0 0,-8 0 0,0 0 0,-3 0 0,-10 0 0,6 0 0,-10 0 0,2 0 0,-7 0 0,0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24575,'2'-3'0,"6"0"0,2 3 0,14 0 0,-4 0 0,5 0 0,2 0 0,-6 0 0,8 0 0,-16 0 0,-2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4:4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24575,'0'3'0,"0"3"0,0 37 0,0 0 0,0 24 0,0-1 0,0 12 0,0 8-510,6 10 510,-4-2 0,4-41 0,0-1 0,-4 46 0,10-3 0,-11-18 0,5-26 0,1-1 0,-6 18 0,6 27 0,-7-36 0,0-7 0,5 6 0,-3-19 0,3 10 510,-1-17-510,-3-6 0,8-4 0,-8-12 0,3 2 0,-4-3 0,0-1 0,0-3 0,0-2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16 24575,'35'-7'0,"-18"5"0,26-5 0,-27 7 0,7 0 0,-11 0 0,2 0 0,-10 9 0,-2 0 0,-2 12 0,0 9 0,-3-3 0,-11 17 0,-9-12 0,-6 10 0,-4-4 0,1-1 0,4-5 0,-3-1 0,13-10 0,-1-4 0,14-7 0,4-6 0,18-9 0,7-5 0,17-8 0,0 4 0,0 1 0,5 8 0,-10 1 0,-1 4 0,-6 0 0,-6 0 0,-3 0 0,-1 3 0,-5 4 0,-3 1 0,-4-1 0,-4-4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8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84 24575,'-3'-9'0,"5"-2"0,-2 0 0,11-3 0,-4 3 0,4 0 0,-5 4 0,1 1 0,3 5 0,-3-2 0,7 3 0,-7 0 0,4 0 0,-1 0 0,1 0 0,-1 0 0,8 7 0,-9-2 0,8 9 0,-6-9 0,1 7 0,-2-7 0,0 5 0,1-3 0,3-3 0,5 3 0,-3-6 0,6 6 0,-6-6 0,3 2 0,-5-3 0,1 0 0,-5 0 0,1-3 0,-5-4 0,-2 3 0,-1-3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24575,'3'3'0,"0"0"0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9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24575,'8'3'0,"-2"0"0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7:59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24575,'-4'2'0,"1"-1"0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0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24575,'4'1'0,"-1"0"0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1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38 193 24575,'0'9'0,"3"-2"0,8 4 0,1-7 0,15 3 0,-6-6 0,8 3 0,-1-4 0,2 0 0,-4 0 0,1 0 0,-7 0 0,-4 0 0,6 0 0,-13 0 0,8-3 0,-12-1 0,5-11 0,-6 3 0,0-11 0,-1 11 0,-3-10 0,0 6 0,0-3 0,0-4 0,0 7 0,-3-2 0,-4 3 0,-5 4 0,-2 0 0,-5 4 0,4 2 0,-8 2 0,7 3 0,-7 0 0,4 7 0,-2 5 0,-3 14 0,1 5 0,-1 11 0,1 0 0,4 5 0,0 6 0,0-5 0,4 5 0,1-6 0,9 0 0,1-1 0,4-4 0,0 3 0,0-9 0,0 4 0,8 0 0,5-8 0,6 7 0,11-11 0,-7-3 0,6-4 0,0-8 0,-4-1 0,9-4 0,-9-3 0,8-2 0,-8-3 0,4 0 0,-6-3 0,1-2 0,-4-2 0,-1-1 0,-5 4 0,0-3 0,-3 7 0,0-4 0,-5 1 0,1 3 0,-4-3 0,0 3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63 24575,'-13'-25'0,"2"2"0,19 15 0,5 2 0,13 6 0,4 0 0,4 0 0,1 0 0,-9 0 0,1 0 0,-11 0 0,2 0 0,-3 0 0,-4 0 0,-4 0 0,-4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24575,'-6'0'0,"-9"0"0,-9 0 0,-4 0 0,4 0 0,0 0 0,0 0 0,4 0 0,5 0 0,5 0 0,3 0 0,4 3 0,0 8 0,3 0 0,0 17 0,0 3 0,0 4 0,0 10 0,0-3 0,0 11 0,0-5 0,0 11 0,0-11 0,0 5 0,0-6 0,0-6 0,0-1 0,0-10 0,0 3 0,0-8 0,0 0 0,0-7 0,0-7 0,0-1 0,0-3 0,0-1 0,0 1 0,2-4 0,6 0 0,2-3 0,9 0 0,-4 0 0,8 0 0,-7 0 0,6 0 0,-2 0 0,0 0 0,-2 0 0,-3 0 0,-4 0 0,-1 0 0,-4 0 0,1 0 0,-4 0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0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24575,'4'9'0,"0"10"0,-4 34 0,0 9 0,0 23 0,0 11-1086,0-39 1,0 3 1085,0 9 0,0 2 0,0 10 0,0 2 0,0 0 0,0 1-904,0 8 0,0 2 904,0 2 0,0-1 0,0-5 0,0 1 0,0 3 0,0-1 0,0-9 0,0-5-330,0-23 0,0-2 330,0 12 0,0-3 0,0 12-20,0 21 20,0-31 1386,0-9-1386,0-29 2429,0-2-2429,0-12 204,0-5 1,0-3-1,0-2 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3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24575,'13'0'0,"1"0"0,4 0 0,-2 0 0,6 0 0,-6 0 0,6 0 0,-6 0 0,2 0 0,-7 0 0,-1 0 0,-6 0 0,-1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24575,'3'4'0,"0"-2"0,7-2 0,-3 0 0,3 0 0,-3 0 0,-1 0 0,1 0 0,-1 0 0,-2 11 0,-1-2 0,-3 14 0,0-8 0,0 4 0,0 0 0,0 0 0,0 1 0,0-1 0,0-5 0,0-3 0,-3-1 0,2-3 0,-2-9 0,3-8 0,0-8 0,0-6 0,0-5 0,0 4 0,4-4 0,4 5 0,4 5 0,3-4 0,4 6 0,-3-1 0,3 6 0,-5-2 0,1 6 0,-1-3 0,-3 7 0,-1-2 0,-3 5 0,0-2 0,-1 3 0,1 0 0,-4 3 0,0 8 0,-3 1 0,0 10 0,0-2 0,0 4 0,0-4 0,0 2 0,0-6 0,0-1 0,0-5 0,3-3 0,-2-1 0,5 1 0,-3-4 0,4 0 0,-1-3 0,1 0 0,-1 0 0,1 3 0,0-2 0,-1 2 0,1-3 0,3 0 0,-3 0 0,3 0 0,-6 0 0,-1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5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24575,'0'-10'0,"0"3"0,0-3 0,3 3 0,1 4 0,10-4 0,-6 6 0,10-2 0,-11 3 0,7 0 0,-3 0 0,0 0 0,2 0 0,-5 0 0,5 0 0,-5 0 0,5 0 0,-6 0 0,3 0 0,-3 0 0,3 3 0,-2 4 0,2 1 0,0 2 0,-3-3 0,4 0 0,-1-3 0,-3-2 0,3-2 0,-3 0 0,-1 0 0,1 0 0,-1 0 0,1 0 0,-1 0 0,1 0 0,-1 0 0,1 0 0,-1-3 0,1-4 0,0 0 0,0-3 0,0-1 0,-4 4 0,4-7 0,-7 7 0,4-3 0,-4 6 0,0 1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09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65 24575,'-1'-3'0,"10"0"0,11 3 0,15-4 0,1-1 0,22-10 0,-24 9 0,29-8 0,-30 13 0,13-8 0,-20 8 0,-3-3 0,-8 4 0,-5 0 0,0 0 0,-3 0 0,-4 3 0,0 1 0,-3 2 0,0 0 0,0 1 0,0-1 0,0 5 0,0-4 0,0 7 0,-3-3 0,2-1 0,-2 4 0,3-3 0,0 8 0,0 0 0,0 5 0,-4 16 0,2-2 0,-2 21 0,4 2 0,0 8 0,0 14 0,0 1-894,0 16 894,0-45 0,0 1 0,0 3 0,0 2 0,0 8 0,0 1-738,0 0 1,0 0 737,0 5 0,0 0 0,0 5 0,0 0-913,0 0 0,0 2 913,0 6 0,0 6-809,0-13 0,0 4 0,0-4 809,0 5 0,0 0 0,0-4 0,0 4 0,0-6-523,0 0 0,0-2 523,0 19 0,0 1 0,0-4 0,0-3 0,0-2 0,0-5 293,2-26 1,0-2-294,-2 6 0,1-4 0,8 9 1502,-8 16-1502,8-22 2610,-8-19-2610,3-12 2294,-4-15-2294,0-5 675,0 5-675,0 11 0,0 5 0,0 15 0,0 14 0,0 11 0,0 20 0,0 0-746,6 9 746,0-6 0,-3-41 0,1 1 0,1-3 0,0 0 0,-4 4 0,0-1 0,1-3 0,1 0 0,-3 49 0,0-22 0,0-25 0,0-1 0,0 10-120,0 34 120,0-34 0,0 7 0,0 20 0,0-29 0,0 21 0,0-27 0,0 0 0,0 5 742,0-4-742,0-1 124,0 5-124,0-11 0,0 11 0,0-11 0,5 11 0,-4-11 0,3 5 0,-4-6 0,4 0 0,-3 0 0,3-6 0,-4-1 0,0-11 0,4-1 0,-3-4 0,2 0 0,-3-8 0,0-2 0,0-7 0,0-9 0,0 19 0,0-3 0,0 21 0,0 5 0,0 14 0,0 9 0,0 19 0,0 2 0,0 8 0,0-20 0,0 7 0,0-16 0,0 6 0,0-2 0,0-7 0,0-11 0,0-3 0,0-11 0,0 0 0,0-1 0,0 1 0,0-1 0,0 6 0,0-4 0,0 4 0,0 0 0,0-4 0,0-1 0,0-6 0,0-10 0,0 4 0,0-11 0,0 6 0,0-7 0,0 7 0,0-2 0,0 6 0,0-2 0,0 4 0,0 0 0,-3-1 0,2 1 0,-3 0 0,4 0 0,-3-1 0,2 6 0,-3-4 0,4 4 0,0-6 0,0 1 0,0 0 0,0-4 0,0-2 0,0-3 0,0-1 0,0-3 0,0-1 0,0-3 0,-3-1 0,3 1 0,-3-1 0,0-2 0,2 1 0,-2-1 0,3 2 0,0 1 0,0-1 0,-3-3 0,0 0 0,-1 0 0,-1-2 0,1 2 0,-2-3 0,-1 3 0,0-2 0,-3 1 0,-1 2 0,-8-4 0,0 4 0,-5-4 0,-5 0 0,-6 0 0,-1 0 0,-10 0 0,5 0 0,-1 0 0,-3 0 0,9 0 0,1 0 0,6 0 0,5 0 0,4 0 0,1-4 0,8 4 0,-2-7 0,8 3 0,-4 0 0,5-1 0,-2 4 0,2-2 0,1 3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18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1832 11 24575,'-9'-3'0,"-14"0"0,-11 3 0,-26 0 0,-3-5 0,-20 14 0,-9 0-757,5 18 757,34-12 0,0 1 0,-34 23 0,37-19 0,0 2 0,4 0 0,1 1 0,-2 0 0,2 0-222,-41 27 222,1-3 0,6 4 0,6-7 0,13-2 0,5-1 0,10-2 0,-1 6 0,6-5 0,12 2 748,1-1-748,7 1 231,-1-6-231,3 3 0,4-4 0,-1-8 0,2 11 0,-3-13 0,-1 5 0,1-2 0,-1 1 0,5-4 0,-1 3 0,1 1 0,3-4 0,-3 9 0,3-5 0,1 1 0,0-1 0,0-5 0,3-1 0,-2-3 0,6-5 0,-2-5 0,3-3 0,-3-1 0,3 1 0,-3-4 0,3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1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24575,'0'17'0,"0"1"0,0 2 0,0 3 0,0-4 0,0 1 0,0 3 0,0-11 0,0 2 0,0-4 0,0-3 0,0 3 0,0-3 0,6-4 0,2 3 0,3-5 0,7 2 0,-6-3 0,6 0 0,1 0 0,1 0 0,-4 0 0,6 0 0,-10 0 0,6 0 0,1 0 0,-4 0 0,8-3 0,-7-1 0,2-1 0,-3-1 0,-1 5 0,-3-5 0,3 5 0,-7-2 0,3 3 0,-3 0 0,-4-3 0,0 3 0,-3-3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2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22 24575,'-4'2'0,"2"5"0,2 1 0,0 5 0,0-5 0,0 2 0,0-4 0,0 0 0,0 1 0,0-1 0,0 0 0,2-2 0,5-1 0,8-3 0,5 0 0,0 0 0,-2 0 0,1-4 0,-7-3 0,2-1 0,-7-2 0,-3-1 0,-1 0 0,-3 0 0,0-2 0,0 5 0,-3-2 0,-4 6 0,-4-2 0,-8 5 0,-1-2 0,-9 3 0,4 0 0,-3 3 0,3 10 0,4 4 0,0 12 0,8 1 0,1 0 0,7 3 0,2-8 0,3 0 0,0-2 0,0-8 0,0 0 0,10-4 0,4-4 0,9-2 0,1-2 0,0-3 0,0 0 0,-1 0 0,1-3 0,1-10 0,-4-4 0,0-13 0,-5 5 0,-3-4 0,-2 1 0,-6 7 0,-1-7 0,-4 12 0,0-2 0,0 7 0,-7 4 0,-5 4 0,-4 3 0,-7 0 0,8 0 0,-4 0 0,5 3 0,-1 4 0,3 8 0,2 1 0,5 3 0,2-5 0,3 1 0,0-1 0,0-3 0,0-1 0,3-3 0,4-1 0,4-2 0,8-1 0,-4-3 0,4 0 0,-8 0 0,-1 0 0,-4-3 0,1 0 0,-1-4 0,-2 0 0,-1-3 0,-3 3 0,0-3 0,-6 3 0,-7 0 0,-6 2 0,-5 2 0,0 3 0,-5 0 0,8 0 0,-7 0 0,16 3 0,-6 4 0,11 4 0,-1 3 0,5 1 0,3-1 0,0-3 0,0-1 0,0-3 0,3-1 0,8 2 0,5-5 0,13 1 0,1-4 0,4 0 0,1-4 0,-5-4 0,-6-4 0,-1-4 0,-11-3 0,3-1 0,-10 0 0,-2 2 0,-3 3 0,0 0 0,-6 4 0,-7 0 0,-6 7 0,-10 0 0,4 4 0,-4 0 0,9 0 0,2 0 0,3 4 0,4 3 0,-3 4 0,9 0 0,-5 3 0,9-7 0,-2 3 0,3-3 0,0-1 0,0 1 0,0-1 0,6-2 0,-5-1 0,4-3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95 103 24575,'-10'0'0,"3"0"0,-2 0 0,2 0 0,1 0 0,-1 0 0,-3 0 0,0 0 0,-1 3 0,1 4 0,6 1 0,1 5 0,3-6 0,0 4 0,0-1 0,0-3 0,0 6 0,0-6 0,10 0 0,0-1 0,12-6 0,-2 7 0,4-6 0,0 3 0,4-4 0,-11 0 0,10 0 0,-15 0 0,7-4 0,-11 1 0,1-8 0,-5 0 0,4-8 0,-4 4 0,0-4 0,-4 4 0,0 1 0,0 3 0,-3 1 0,-5 6 0,-7 1 0,-4 3 0,-5 0 0,-5 0 0,4 0 0,-4 7 0,5 2 0,4 10 0,1-3 0,7 7 0,1-3 0,6-1 0,2 0 0,3 0 0,0-7 0,0 2 0,0-8 0,6 1 0,6-3 0,13-1 0,5-3 0,4 0 0,-4-7 0,5-7 0,-9-8 0,1-4 0,-7 1 0,-4 1 0,-4 0 0,-4 0 0,-4 5 0,-4-4 0,0 11 0,0-6 0,-4 7 0,-7 3 0,-5-2 0,-8 9 0,0-3 0,0 4 0,0 0 0,4 0 0,-3 4 0,7 7 0,-3 2 0,7 10 0,1-8 0,4 8 0,2-8 0,2 4 0,3-8 0,0 3 0,0-7 0,0 3 0,3-6 0,4-2 0,8-2 0,1 0 0,6 0 0,-6-6 0,2-2 0,-6-7 0,-2 1 0,-3-1 0,0 1 0,-3-1 0,0 1 0,-4 3 0,0 0 0,0 5 0,-10 2 0,2 1 0,-14 3 0,2 0 0,-4 0 0,5 3 0,-4 5 0,10 4 0,-5 3 0,10-1 0,-3 5 0,7-4 0,1 4 0,3-5 0,0 1 0,0-4 0,0-1 0,2-3 0,2-1 0,6-2 0,-3-2 0,4-2 0,-5 0 0,1 0 0,-1 0 0,1 0 0,0-6 0,-4 4 0,1-4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25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32 24575,'-3'5'0,"0"-1"0,3 13 0,0-5 0,0 11 0,0-11 0,0 5 0,0-2 0,0 1 0,0 2 0,0-7 0,0 0 0,0-1 0,0-3 0,3 0 0,8-4 0,-2 0 0,8-2 0,-2 2 0,-3-3 0,6 0 0,-7 0 0,-3-11 0,2 2 0,-6-14 0,0 3 0,4-9 0,-4 4 0,1-3 0,-2 8 0,-3 2 0,0 3 0,0 1 0,-10 6 0,1 1 0,-19 7 0,11 0 0,-10 0 0,7 0 0,0 11 0,1-2 0,3 14 0,4-4 0,1 5 0,6 0 0,2 0 0,3-5 0,0 0 0,0-5 0,0 1 0,3-4 0,8 0 0,1-4 0,11 0 0,-8-3 0,4 0 0,0-4 0,-4 0 0,0 0 0,-1-3 0,-6-5 0,2-3 0,-3-3 0,-3-5 0,-1-1 0,-3-4 0,0 5 0,0-4 0,-6 7 0,-2 1 0,-7 4 0,-3 4 0,2 2 0,-3 2 0,5 3 0,-1 3 0,0 8 0,0 6 0,2 7 0,5 4 0,5-3 0,3 4 0,0-5 0,0-1 0,0-3 0,0-5 0,11-4 0,2-4 0,6 1 0,4-4 0,-3-1 0,0-3 0,-2 0 0,-3 0 0,-4 0 0,-1-6 0,-3-2 0,0-7 0,-3 1 0,-1-5 0,-3 3 0,0-2 0,0 3 0,0 0 0,0 1 0,-3 3 0,0 1 0,-7 3 0,2 0 0,-2 3 0,3 1 0,1 3 0,-5 0 0,4 0 0,-3 3 0,3 1 0,0 6 0,4 1 0,-1 0 0,4 2 0,0-5 0,0 2 0,0-4 0,9-2 0,4-1 0,10-3 0,0 0 0,-3 0 0,-1 0 0,-8 0 0,-1-3 0,-4-4 0,1-4 0,1-4 0,-4-4 0,-1 4 0,-3-8 0,0 11 0,0-6 0,-7 7 0,-1 0 0,-6 0 0,-1 4 0,4 3 0,-3 1 0,7 3 0,-3 0 0,3-3 0,4-5 0,0 4 0,3-3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28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167 267 24575,'0'-28'0,"9"-8"0,-4 10 0,12-12 0,-8 12 0,3-9 0,-4 5 0,-3 9 0,-1 7 0,-1 4 0,-2 8 0,2 2 0,-3 15 0,0 5 0,0 8 0,0-3 0,0 14 0,-4-2 0,3 4 0,-3 4 0,0-9 0,-1 9 0,0-9 0,-3 4 0,7-10 0,-3 4 0,4-9 0,0 3 0,0-4 0,0-5 0,0 4 0,0-3 0,0-1 0,0 0 0,0-5 0,0-3 0,0-1 0,0-3 0,0-1 0,0 1 0,-6-4 0,-1 0 0,-7-3 0,0 3 0,-5 2 0,3 2 0,-7 1 0,8-1 0,-4-2 0,4 1 0,1-2 0,3 0 0,1 2 0,3-5 0,0 2 0,4 0 0,-3-3 0,10 3 0,5-3 0,15 0 0,6 0 0,4 0 0,19 0 0,-14 0 0,19 0 0,-17 0 0,1-4 0,-7 3 0,-7-3 0,-8 1 0,-1 2 0,-8-2 0,-1 3 0,-4 0 0,-2 0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0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6 148 24575,'0'-16'0,"0"-2"0,3 4 0,6 1 0,-3 0 0,6 7 0,-8-6 0,5 8 0,-1-5 0,-3 1 0,2 3 0,-2-2 0,3 6 0,0-7 0,5 3 0,1 0 0,0 1 0,-2 4 0,1 0 0,-4 0 0,4 0 0,-5 0 0,0 0 0,-3 12 0,-2 4 0,-3 19 0,0 3 0,0 5 0,-5 8 0,-6-6 0,-6 0 0,-5-3 0,6-10 0,-4 4 0,9-6 0,-3-5 0,4-1 0,1-10 0,1-2 0,-1-3 0,4-1 0,-2 0 0,2-3 0,-3-1 0,0-4 0,4-4 0,1-5 0,3-5 0,-5-4 0,4-1 0,-3 1 0,4 4 0,0 1 0,0 5 0,0-1 0,0 1 0,0 0 0,0-1 0,4 1 0,1 3 0,3-2 0,0 2 0,0 0 0,1 2 0,-1 3 0,5 0 0,-4 0 0,4 0 0,-5 0 0,0 3 0,1 6 0,0 1 0,4 7 0,-4-3 0,9 0 0,-8 4 0,7-8 0,-2 3 0,3-4 0,0 0 0,1 0 0,-1-3 0,0-2 0,1-4 0,4 0 0,-3 0 0,3-4 0,1-6 0,-9-1 0,8-7 0,-9 8 0,-1-3 0,0 5 0,-5 3 0,-3-3 0,2 7 0,-6-2 0,3 3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2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24575,'-14'0'0,"6"0"0,32 0 0,5 0 0,36 0 0,-3 0 0,38 0-733,-34 0 0,2 0 733,-9 0 0,2 0 0,20 0 0,2 0 0,-16 0 0,0 0 0,13 0 0,2 0 0,-2 0 0,1 0-1057,9 0 1,0 0 1056,-8 0 0,0 0 0,9 0 0,1 0 0,-5 0 0,-2 0 0,-8 0 0,-1 0-461,-1 0 1,-2 0 460,-11 0 0,-4 0-501,27 0 501,-20 0 0,-1 0 0,4 0 0,-6 0 0,1 0 0,22 0 0,0 0 0,-3 0 0,1 0 0,-5 0 0,4 0 0,-7 0 1193,-12 0-1193,2 0 2084,-11 5-2084,1 0 1082,-3 4-1082,-15-3 642,1 1-642,-13-6 0,0 3 0,-7 0 0,-15-4 0,2 4 0,-10-4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3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 24575,'-13'0'0,"-6"0"0,7 0 0,-7 0 0,5 0 0,-1 0 0,0 0 0,4 0 0,-2 0 0,5 0 0,-2 0 0,0 0 0,6 6 0,-2-2 0,3 5 0,2-2 0,-2 3 0,3 0 0,0 1 0,0 2 0,0 2 0,0 5 0,0 0 0,0-2 0,0 1 0,0 1 0,0 3 0,0 1 0,0 0 0,0 0 0,0 4 0,0-3 0,0 9 0,0-9 0,0 8 0,0-8 0,0 4 0,0-6 0,0-3 0,0-5 0,0-5 0,0-3 0,0-1 0,3-2 0,4-1 0,0-3 0,7 0 0,-7 0 0,7 0 0,-7 0 0,3 0 0,0 0 0,-2 0 0,5 0 0,-5 0 0,2 0 0,-4 0 0,1 0 0,-4 0 0,0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32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24575,'20'0'0,"-2"0"0,9 0 0,-6 0 0,8 0 0,-10 0 0,0 0 0,-8 0 0,2 0 0,-5 0 0,2 0 0,-6 0 0,-2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3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24575,'0'81'0,"0"-7"0,0-38 0,0-4 0,0-1 0,0-9 0,0-2 0,0-1 0,0 0 0,0-8 0,0-1 0,0-4 0,0-2 0,0-1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34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5 170 24575,'0'-6'0,"-3"0"0,2-1 0,4 0 0,2 0 0,8 0 0,-2 0 0,-1 3 0,0 1 0,-4 3 0,0 0 0,1 0 0,-1 0 0,4 0 0,-3 0 0,7 0 0,-6 0 0,2 0 0,0 0 0,-3 3 0,3 1 0,-3 3 0,-1-4 0,1 3 0,-1-2 0,1-1 0,-1 3 0,1-5 0,-1 2 0,1-3 0,-1 0 0,0 0 0,0 0 0,1 0 0,-1 0 0,1 0 0,-1 0 0,1-3 0,0-4 0,0-9 0,0 1 0,1-4 0,-1 0 0,1 4 0,-1-4 0,0 8 0,0-3 0,0 10 0,0-6 0,-4 9 0,0-2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3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2 116 24575,'-1'3'0,"9"0"0,8-3 0,18 0 0,15 0 0,7 0 0,18 0 0,-5 0 0,22 0-855,3 0 855,-39 0 0,0 0 0,-2 0 0,1 0 0,5 0 0,-1 0 0,-3 0 0,-1 0 0,6 0 0,-1 0-441,22 0 441,-19 0 0,-3 0 0,-7 0 0,11 0 0,2 0 0,5 0 0,-20 0 0,2 0 0,37 0 0,-12 0 0,12 0 0,-11 0 0,-14-4 0,7-6 0,-21-1 0,18-4 837,-8 9-837,-11-2 459,3 3-459,-11 0 0,0 0 0,5 5 0,-10 0 0,4 0 0,0 0 0,-5-3 0,5 2 0,0-3 0,-4 4 0,10-4 0,-10-1 0,4-1 0,-6-1 0,1 6 0,0-7 0,-1 7 0,1-7 0,-6 7 0,5-3 0,-10 4 0,5 0 0,-5 0 0,0 0 0,-1 0 0,1 0 0,-4 0 0,3 0 0,-8 0 0,8 0 0,-8 0 0,8 0 0,-7 0 0,6 0 0,-2 0 0,4 0 0,-4 0 0,2 0 0,-6 0 0,3 0 0,-5 0 0,-3 0 0,3 0 0,-7 0 0,3 0 0,-3 0 0,-1 0 0,0 0 0,-2 0 0,-2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3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66 134 24575,'0'7'0,"0"3"0,0 8 0,0 1 0,-3-5 0,2-3 0,-2-1 0,3-4 0,0-29 0,4 4 0,4-28 0,9 17 0,1 1 0,6 4 0,-7 5 0,6-1 0,-7 13 0,2 1 0,-3 7 0,-1 0 0,-3 0 0,3 0 0,-7 0 0,4 11 0,-4 2 0,1 15 0,-3 2 0,-1 10 0,-4 2 0,0 4 0,0 1 0,0-1 0,0 0 0,-9 0 0,3-4 0,-11 3 0,3-9 0,-4 4 0,1-10 0,1-2 0,0-4 0,1-4 0,-1-2 0,5-7 0,-2 3 0,2-7 0,0 4 0,-3-4 0,6-4 0,-5 1 0,2-4 0,0 0 0,-3 0 0,3 0 0,0 0 0,1 0 0,6-10 0,2-3 0,2-9 0,0-2 0,0 4 0,0-3 0,0 8 0,3-4 0,4 8 0,4 0 0,4 4 0,-1-1 0,-3 4 0,7 1 0,-10 3 0,10 0 0,-7 0 0,3 0 0,-3 0 0,3 0 0,-7 7 0,7 1 0,-2 10 0,0 2 0,2-1 0,-2 4 0,3-3 0,1-1 0,4 5 0,-4-8 0,7 1 0,-3-6 0,0-4 0,-2 1 0,-3-4 0,3-1 0,-6-3 0,6 0 0,-7 0 0,3 0 0,1-3 0,-1-1 0,1-7 0,-1 0 0,-3 0 0,3-3 0,-7 6 0,4-9 0,-8 11 0,1-5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39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6 24575,'-5'-3'0,"-3"0"0,-10 3 0,3 0 0,-8 0 0,3 0 0,0 0 0,2 0 0,-1 0 0,3 0 0,1 0 0,5 0 0,0 0 0,2 0 0,-2 0 0,7 3 0,-3 0 0,5 4 0,-2 7 0,3-2 0,0 7 0,0-1 0,0 2 0,0 3 0,0 1 0,0 5 0,0-4 0,0 14 0,0-8 0,0 9 0,0-6 0,0 1 0,0 0 0,0-6 0,0 0 0,0-9 0,0-2 0,0-7 0,0-1 0,0-3 0,0-1 0,0 1 0,3-1 0,0-3 0,3 0 0,1-3 0,-1 0 0,5 0 0,0 0 0,7 0 0,-2 0 0,6 0 0,3 0 0,-4 0 0,6 0 0,-7 0 0,0 0 0,-2 0 0,-3 0 0,-4 0 0,2 0 0,-5 0 0,2 0 0,-4 0 0,-2 0 0,-1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40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24575,'5'-8'0,"-1"2"0,13 6 0,-5 0 0,11 0 0,-11 0 0,5 0 0,-6 0 0,4 0 0,-4 0 0,2 0 0,-5 0 0,-1 0 0,-4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41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24575,'0'-2'0,"0"-3"0,7-8 0,5-3 0,3 2 0,4-1 0,-5 3 0,5 1 0,-7 7 0,10 1 0,-14 3 0,6 0 0,-7 0 0,-1 0 0,-2 6 0,-1 6 0,-3 11 0,0 7 0,-4 5 0,-4-5 0,-6 3 0,2-8 0,-9 5 0,8-6 0,-7-7 0,5 1 0,4-10 0,-3-1 0,7-4 0,-3-3 0,6-6 0,1-2 0,3-6 0,0 3 0,3 1 0,1 3 0,6 0 0,-3 1 0,7 2 0,-7-2 0,7 5 0,-3-2 0,0 3 0,2 0 0,-5 0 0,2 0 0,-4 0 0,4 0 0,-2 0 0,2 3 0,0 1 0,-3 3 0,3-1 0,1 1 0,-4 0 0,3-3 0,0 2 0,-2-5 0,2 5 0,-4-2 0,1-1 0,-1 0 0,4-3 0,-2 0 0,2 0 0,-4 0 0,4 0 0,-2 0 0,2 0 0,0 0 0,-2 0 0,2-3 0,-4-4 0,-2 2 0,-1-1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03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24575,'0'18'0,"0"2"0,0 10 0,0 6 0,0 2 0,0 6 0,0-1 0,0 1 0,0 0 0,0-7 0,0-1 0,0 0 0,0-9 0,0 2 0,0-15 0,0-1 0,0-5 0,0-3 0,0-2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42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56 24575,'-3'-3'0,"6"-1"0,2-6 0,6-1 0,3 3 0,-5-2 0,5 7 0,-4-1 0,-2 1 0,5 3 0,-2 0 0,0 0 0,3 0 0,-3 0 0,3 0 0,-3 0 0,3 0 0,-7 0 0,7 3 0,-7 5 0,4 3 0,0 7 0,-3-2 0,3 3 0,-4-8 0,0-1 0,3-3 0,-2-1 0,2 1 0,0-3 0,-3-1 0,3-3 0,0 0 0,1 0 0,0 0 0,3-7 0,-7 3 0,4-10 0,-1 3 0,-2-4 0,2 1 0,-3 3 0,0-3 0,0 3 0,-3 3 0,-1 1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51.46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24575,'0'13'0,"7"5"0,6 2 0,14 11 0,1 5 0,11 15 0,-3 5 0,14 16-524,-9 7 524,14 2 0,-13 5 0,-5-31 0,6 19 0,-13-32 0,13 22 0,-9-24 0,10 9 0,-14-20 0,8 9 524,-7-11-524,-4-1 0,3-3 0,-4 2 0,-9-9 0,2 4 0,-8-6 0,0-3 0,-1-1 0,-4-3 0,1-1 0,0 1 0,-4-1 0,0 0 0,-3 0 0,-3-2 0,-4-2 0,-1-2 0,-5 0 0,5 0 0,-6 0 0,3 0 0,-3 0 0,-1 0 0,1 0 0,-5 0 0,-1 0 0,-4 0 0,1 0 0,-1 0 0,0 0 0,4 0 0,2 0 0,7 0 0,1 0 0,0 0 0,2 0 0,-2 0 0,3 0 0,1 0 0,-1 0 0,6 0 0,5 0 0,7 4 0,3-4 0,5 7 0,-4-3 0,8 4 0,-7-1 0,6 1 0,-2 0 0,0-1 0,2 5 0,-2-4 0,0 3 0,2-3 0,-6 3 0,2-3 0,-7 2 0,-1-3 0,-3 0 0,0-4 0,-1 0 0,0-3 0,1 0 0,-4-3 0,3-4 0,-5-13 0,5-1 0,-1-12 0,4 3 0,-1-5 0,0 5 0,1 1 0,-1 5 0,0 0 0,-4 8 0,3-2 0,-6 11 0,5 0 0,-6 1 0,3 5 0,-3-2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54.32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0 766 24575,'3'-7'0,"9"-5"0,18-25 0,5-3 0,18-19 0,3-8 0,7-2 0,-6 6 0,-5 6 0,-2 11 0,-8 1 0,8 4 0,-13 4 0,-6 14 0,0-8 0,-11 15 0,0-1 0,-6 4 0,1 5 0,-4-3 0,2 1 0,-5 5 0,2-4 0,-4 5 0,1 1 0,-1 0 0,-2 0 0,1-1 0,-1 1 0,2-3 0,-2 2 0,-1-2 0,-8 3 0,-3 0 0,-6 3 0,0 3 0,-5 1 0,-1 8 0,-8 1 0,2 7 0,-8-2 0,8 3 0,-3-8 0,5-2 0,4-3 0,5-1 0,1 0 0,7 0 0,-3-3 0,9-1 0,1-3 0,4-3 0,1 2 0,-1-1 0,2-1 0,1-1 0,-1-3 0,4-3 0,1 2 0,8-2 0,-4-1 0,4 3 0,-8-3 0,2 7 0,-2-2 0,4 2 0,-1 0 0,-3-2 0,3 5 0,-7-5 0,3 5 0,0-5 0,-2 5 0,2-5 0,-4 6 0,1-6 0,-1 5 0,1-2 0,-1 3 0,1-3 0,-1 2 0,-5-2 0,-14 3 0,-4 0 0,-12 0 0,1 0 0,3 4 0,-4 0 0,5 4 0,0 0 0,0 4 0,4-4 0,-3 4 0,4-5 0,-1 4 0,1-3 0,5 3 0,3-4 0,-3 0 0,7-1 0,-3-2 0,3-1 0,1 0 0,-1-3 0,1 3 0,-1-3 0,0 0 0,4 3 0,-3-2 0,13 2 0,3-3 0,11 0 0,8 0 0,-4-4 0,8-4 0,-3-2 0,4-2 0,1-1 0,-5 4 0,-1-3 0,-10 4 0,0-3 0,-5 6 0,1-5 0,-1 6 0,-3 0 0,-1-2 0,-3 5 0,-1-2 0,1 3 0,-1 0 0,-2 3 0,-2 8 0,-2 1 0,0 15 0,0-6 0,-3 13 0,-2-4 0,0-1 0,-3 5 0,7-9 0,-3 3 0,1-4 0,2-5 0,-3 0 0,4-5 0,0-3 0,0-1 0,0-3 0,0 0 0,0-1 0,0 1 0,0-1 0,-2-2 0,1-1 0,-2-3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55.8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1 213 24575,'6'0'0,"0"0"0,-3 3 0,3-3 0,-6 6 0,6-6 0,-5 6 0,1-13 0,2-8 0,1-12 0,4-8 0,-1 0 0,4 5 0,-3 6 0,2 5 0,-4 4 0,0 4 0,-3 4 0,-1 4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56.8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93 24575,'4'0'0,"2"0"0,14-7 0,4-2 0,1 0 0,4-6 0,-1 9 0,-7-5 0,3 6 0,-10 2 0,1 3 0,-5 0 0,0 0 0,-3 0 0,-1 0 0,-3-6 0,3 4 0,-3-7 0,4 5 0,-4 0 0,0 1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47.2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1019 24575,'-4'-3'0,"1"-4"0,7-8 0,8-6 0,2-3 0,6-1 0,2-9 0,-1 7 0,7-14 0,-2 14 0,2-10 0,2 14 0,9-14 0,-7 14 0,9-6 0,-9-1 0,3 10 0,2-11 0,-3 13 0,-1-8 0,-5 8 0,-3-2 0,-5 4 0,3 0 0,-8 2 0,4-2 0,-5 2 0,1-1 0,-1 1 0,1-5 0,0 3 0,1-6 0,-1 2 0,0 0 0,-3-3 0,-1 8 0,0-4 0,-4 8 0,4-3 0,-5 7 0,1-3 0,0 3 0,-1 3 0,-2-1 0,1 4 0,-4-5 0,4 5 0,-1-4 0,0 1 0,1-3 0,-1 1 0,2-1 0,1 3 0,-4-1 0,-5 4 0,-6-2 0,-9 3 0,1 0 0,-7 0 0,3 4 0,-4-4 0,1 7 0,3-6 0,-3 6 0,7-6 0,-2 3 0,6-4 0,-1 0 0,5 0 0,-5 0 0,5 0 0,-2 0 0,3 3 0,1-3 0,-1 3 0,0-3 0,4 3 0,2-2 0,9 2 0,6-3 0,6-8 0,4 3 0,0-10 0,-1 3 0,6-5 0,-4 1 0,4-1 0,-6 5 0,1-3 0,-4 6 0,2-2 0,-10 7 0,6-3 0,-11 6 0,4-2 0,-5 3 0,1 0 0,-4 2 0,0 10 0,-3 3 0,-3 9 0,-2 5 0,-7 1 0,2 4 0,-3 1 0,5-1 0,3 6 0,-3-4 0,7 4 0,-7 0 0,7-4 0,-3 10 0,4-10 0,0 4 0,0-10 0,0-2 0,0-8 0,0-5 0,0-5 0,0-6 0,0-2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8:49.2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24575,'0'6'0,"0"4"0,3-3 0,4 7 0,4-3 0,15 19 0,-8-14 0,24 25 0,-14-21 0,9 4 0,-1 6 0,-5-14 0,10 11 0,-4-5 0,5 2 0,-14 2 0,7 2 0,-18-11 0,9 6 0,-15-6 0,4 2 0,-7-3 0,2-3 0,-3-5 0,0 5 0,0-5 0,-4 2 0,3-4 0,-5 1 0,5-4 0,-6 3 0,6-5 0,-5 5 0,2-3 0,-6 0 0,-1 0 0,-2-3 0,-1 0 0,-3 0 0,-1 0 0,-3 0 0,-1 0 0,-4 0 0,-1 0 0,1 0 0,-4-3 0,3 2 0,0-6 0,-2 2 0,2-2 0,0-1 0,-3 0 0,7 1 0,1 2 0,2 2 0,5 0 0,-2 2 0,9 1 0,5 4 0,7 2 0,8 2 0,-4-1 0,8 1 0,-3 0 0,-1-1 0,4 1 0,-4 0 0,1-1 0,3 1 0,-8-4 0,4 3 0,-5-3 0,1 3 0,-1-3 0,-3 2 0,3-5 0,-7 5 0,3-5 0,-3 2 0,-1-3 0,1 0 0,-4 3 0,3-3 0,-2 3 0,2-3 0,0 0 0,1 0 0,-1 0 0,1 0 0,-1 0 0,-3-6 0,3-6 0,-1-7 0,3-5 0,0 0 0,0-5 0,0 4 0,0-8 0,1 3 0,-1 0 0,0 1 0,0 10 0,-1 0 0,1 4 0,-1 4 0,-1 1 0,1 6 0,-3-1 0,1 4 0,-2-2 0,1 3 0,-1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9:00.4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98 179 24575,'0'-7'0,"0"-3"0,0-1 0,0 0 0,-3-2 0,2-3 0,-2 4 0,-1-6 0,4 7 0,-7-3 0,6 3 0,-9-3 0,9 7 0,-9-4 0,10 5 0,-6 2 0,-1 2 0,0 7 0,1 7 0,0 2 0,2 8 0,0-6 0,-3 3 0,6-5 0,-5-3 0,5 3 0,-2-3 0,3 0 0,0 2 0,0-5 0,0 5 0,0-5 0,0 2 0,0-4 0,3 1 0,1-4 0,2 0 0,1-3 0,3 0 0,-3 0 0,3-3 0,-3-4 0,0-4 0,0-3 0,-3-1 0,0 0 0,-4 1 0,0-1 0,0 4 0,0 1 0,0 4 0,0-1 0,-3 3 0,-1 1 0,-3 3 0,1 0 0,-1 0 0,1 0 0,-1 0 0,3 3 0,2 1 0,2 2 0,0 0 0,0 1 0,0-1 0,2-2 0,2-1 0,6-3 0,-3 0 0,3 0 0,-3 0 0,-1 0 0,1 0 0,-1 0 0,-2-3 0,-1 0 0,-3-1 0,0 1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379 169 24575,'0'-9'0,"0"-6"0,0-5 0,0-9 0,0 8 0,0-2 0,0 4 0,0 7 0,0-2 0,-9 11 0,0 0 0,-13 3 0,3 3 0,-10 6 0,-2 9 0,1-1 0,0 9 0,5-5 0,-2 10 0,5-5 0,0 4 0,10-1 0,0-4 0,4 3 0,3-8 0,-1-1 0,5-5 0,-3 1 0,4-4 0,0-1 0,0-4 0,0 1 0,7 0 0,5 0 0,8-3 0,8 3 0,-3-6 0,9 7 0,-9-4 0,3 4 0,-4 0 0,-5 0 0,0 3 0,-5 0 0,-2 3 0,-2 5 0,-2-4 0,-1 8 0,-2-3 0,-2-1 0,-3 4 0,0-7 0,0 6 0,0-6 0,-3 7 0,-5-8 0,-3 4 0,-4-5 0,0 5 0,-4-3 0,3-1 0,-7-3 0,7-5 0,-6 1 0,2-4 0,-4-1 0,0-3 0,4 0 0,-2 0 0,6 0 0,-3-6 0,5 1 0,-1-2 0,4 0 0,1 4 0,4-1 0,2-2 0,1 3 0,3-4 0,0 1 0,0-4 0,0 5 0,0-2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04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74 24575,'-4'3'0,"0"6"0,4 0 0,0 9 0,0-9 0,0 4 0,7-9 0,-1 0 0,9-4 0,-1 0 0,0 0 0,-1 0 0,1-13 0,-9 5 0,4-10 0,-9 10 0,0-5 0,0-1 0,0 0 0,0 1 0,0 5 0,-3-1 0,-7 5 0,-3-8 0,-5 11 0,5-7 0,0 8 0,5 0 0,0 0 0,0 0 0,3 0 0,1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24575,'4'0'0,"11"0"0,7 0 0,7 0 0,-1 0 0,2 0 0,4 0 0,-4 0 0,-6 0 0,-1 0 0,-11 0 0,2 0 0,-5 0 0,-4 0 0,0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24575,'8'3'0,"0"0"0,18-3 0,-1 0 0,10 0 0,4 0 0,-3 0 0,4 0 0,-10 0 0,-2 0 0,-4 0 0,-4 0 0,-5 0 0,-2 0 0,-8 0 0,1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24575,'7'4'0,"8"-2"0,21-2 0,5 0 0,-5 0 0,15 0 0,-19 0 0,20 0 0,-21 0 0,3 0 0,-15 0 0,4 0 0,-11 0 0,2 0 0,-11 0 0,0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24575,'0'14'0,"0"2"0,0 8 0,0 4 0,0 2 0,0 4 0,0 6 0,0-4 0,4-1 0,-3-2 0,2-12 0,1 11 0,-3-15 0,6 10 0,-6-15 0,3 6 0,-4-11 0,0 4 0,0-5 0,0 0 0,0-2 0,0-1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24575,'-5'0'0,"10"0"0,16 0 0,19 0 0,-3 0 0,4 0 0,4 0 0,-7 0 0,9 0 0,-7 0 0,-6 0 0,-4 0 0,-5 0 0,-10 0 0,-2 0 0,-5 0 0,-1-3 0,-5 3 0,-2-3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6 24575,'0'-6'0,"0"20"0,0-2 0,0 23 0,0-5 0,0 4 0,0 12 0,0-13 0,0 12 0,0-15 0,0 10 0,0 1 0,0 0 0,0-1 0,0-1 0,0-8 0,0 13 0,0-18 0,0 13 0,0-14 0,0-1 0,0-9 0,0-1 0,0-7 0,0 3 0,0-3 0,0-1 0,0 1 0,0-1 0,0 0 0,0 0 0,0 1 0,0-1 0,0 1 0,0-1 0,0 0 0,0 1 0,0-1 0,0 0 0,0 4 0,0 1 0,0 4 0,0-1 0,0 1 0,0-5 0,0 0 0,0-3 0,0 0 0,-3-9 0,-6-18 0,4 10 0,-3-11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28 24575,'0'-3'0,"0"2"0,0-8 0,-3 5 0,-4-2 0,-1 5 0,-5-2 0,-3 3 0,1 0 0,-8 0 0,3 0 0,0 6 0,-3 7 0,-3 13 0,-2 1 0,-4 9 0,5 1 0,-1 1 0,6-3 0,4-5 0,3-6 0,6-5 0,1 0 0,5-8 0,3-1 0,0-3 0,3-4 0,8 0 0,1-3 0,10 0 0,-2 0 0,4 0 0,-1 0 0,6 4 0,-4-3 0,8 6 0,-8-2 0,8 3 0,-8 0 0,0 0 0,-6 3 0,-5-3 0,-3 6 0,0-3 0,-4 3 0,0 1 0,-3-1 0,-1 5 0,-3-4 0,0 4 0,0-5 0,0 5 0,-3-8 0,-4 7 0,-4-7 0,-8 1 0,4 1 0,-8-4 0,7 5 0,-6-6 0,6 3 0,-3-4 0,5-3 0,-5 3 0,4-6 0,-4 2 0,0-3 0,4 0 0,-4 0 0,4 0 0,-3 0 0,6-2 0,-6-2 0,10-3 0,-2 3 0,4-2 0,-1 5 0,0-2 0,4 0 0,-3 3 0,5-6 0,-5 5 0,5-5 0,-4 5 0,4-4 0,-2 4 0,3-2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24575,'5'-3'0,"3"0"0,1 3 0,5 0 0,-7 0 0,11 0 0,-9 0 0,8 0 0,-9 0 0,5 0 0,-5 0 0,2 0 0,-4 0 0,1 0 0,-1 0 0,-3 6 0,0 1 0,-3 7 0,-3 5 0,-5 0 0,-5 10 0,-4-4 0,4 3 0,-1-8 0,6-1 0,-3-9 0,4 0 0,1-3 0,2-1 0,-2 1 0,6-1 0,-1-2 0,9-2 0,2-2 0,9 0 0,0 0 0,5 0 0,0 0 0,4 0 0,-3-3 0,3 2 0,-8-6 0,-1 6 0,-5-5 0,-3 5 0,-1-5 0,-3 5 0,-1-2 0,0 3 0,-2 0 0,-1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5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24575,'6'0'0,"8"0"0,2 0 0,8 0 0,-4 0 0,-2 0 0,1 0 0,-4 0 0,4 0 0,-8 0 0,2 0 0,-5 0 0,-1 0 0,-4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24575,'10'0'0,"1"0"0,7 0 0,2 0 0,4 0 0,-1 0 0,1 0 0,0 0 0,0 0 0,-1 0 0,-3 0 0,-5 0 0,-5 0 0,-3 0 0,-4 0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05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17 107 24575,'12'0'0,"7"0"0,-4 0 0,8 0 0,-10 0 0,5 0 0,-5 0 0,-4-4 0,-6 0 0,-3-9 0,0 4 0,0-9 0,0 9 0,0-4 0,-8 4 0,-2 0 0,-4 4 0,-4-3 0,4 7 0,0-3 0,1 4 0,5 0 0,0 0 0,-1 0 0,1 3 0,-1 6 0,5 0 0,0 9 0,4-9 0,0 4 0,0-5 0,0 0 0,0 1 0,0-1 0,3-3 0,2-2 0,7-3 0,-2 0 0,7 0 0,-8 0 0,4 0 0,-4-8 0,-1 2 0,-3-3 0,-1 6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6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24575,'0'14'0,"0"2"0,0 7 0,0 1 0,0 0 0,0 5 0,0 0 0,0 6 0,0-6 0,0 5 0,0-9 0,0 8 0,0-8 0,0 3 0,0-4 0,0 4 0,0-3 0,0 4 0,0 0 0,0-4 0,0 3 0,0-8 0,0 2 0,0-6 0,0 7 0,3-12 0,-2 7 0,2-7 0,-3 0 0,0 2 0,0-5 0,0 2 0,0-4 0,0 1 0,0-1 0,0-2 0,0-1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9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0 24575,'-7'0'0,"-2"0"0,-2 0 0,-4 0 0,-4 0 0,4 0 0,-4 0 0,4 0 0,-3 0 0,2 4 0,-3 7 0,-2 12 0,-1 3 0,-1 9 0,2-5 0,3 10 0,5-9 0,-4 3 0,9-10 0,0-5 0,1 0 0,6-8 0,-2-1 0,3-4 0,0 1 0,5-3 0,3-1 0,10-3 0,2 0 0,4 0 0,0 0 0,-1 0 0,6 0 0,-4 3 0,8 2 0,-8 3 0,4 0 0,-5 4 0,-4 3 0,-1 1 0,-4 7 0,-3-7 0,-1 2 0,-4-4 0,0-3 0,-3 3 0,-2-7 0,-2 3 0,0-3 0,0 3 0,0 1 0,-6 3 0,-2 1 0,-7-1 0,-3 1 0,-2 0 0,-4-2 0,0 2 0,5-7 0,-4 0 0,3-5 0,1-3 0,0 0 0,4 0 0,1 0 0,-1-3 0,1-1 0,-1-7 0,4 0 0,-3-4 0,6 1 0,-2 3 0,-1 0 0,7 5 0,-6-1 0,9 0 0,-4 3 0,4-2 0,-2 6 0,3-3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24575,'6'0'0,"4"0"0,-3 0 0,3 0 0,0 0 0,-2 0 0,5 0 0,-2 0 0,4 0 0,-5 0 0,1 0 0,-5 0 0,1 0 0,-1 0 0,-2 2 0,-2 5 0,-2 4 0,0 8 0,0 1 0,0-1 0,0 4 0,-6-8 0,-3 8 0,-2-8 0,0 0 0,3-1 0,2-6 0,-1 2 0,3-4 0,-2-2 0,8-1 0,2-6 0,3 2 0,2-5 0,-2 5 0,3-2 0,-3 3 0,7 0 0,-3 0 0,3 0 0,0 0 0,1 0 0,-1 0 0,1 4 0,-4 3 0,-1 0 0,-3 3 0,0 0 0,0 1 0,-3 4 0,-1-1 0,-3 1 0,0-1 0,0 1 0,0-1 0,-3-3 0,-4 2 0,-1-2 0,-6 1 0,3 1 0,-4-5 0,1 3 0,-1-4 0,-4 0 0,4 1 0,-4-1 0,8 0 0,-3 0 0,7-3 0,-3 2 0,6-5 0,2 1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24575,'17'0'0,"-2"0"0,7 0 0,-2 0 0,3 0 0,1 0 0,0 0 0,-4 0 0,-2 0 0,-7 0 0,-1 0 0,-3 0 0,-1 0 0,-3 0 0,0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24575,'8'3'0,"4"0"0,14-3 0,4 0 0,4 0 0,1 0 0,-6 0 0,0 0 0,-9 0 0,-2 0 0,-7 0 0,-1 0 0,-3 0 0,-1 0 0,-2 0 0,-2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3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231 151 24575,'0'-10'0,"0"-2"0,0 1 0,0-8 0,0 4 0,0-4 0,0 4 0,0 1 0,0-1 0,0 4 0,-3 4 0,-4 4 0,0 3 0,-7 0 0,-1 0 0,-1 0 0,-2 4 0,-3 13 0,0 2 0,-2 16 0,2-5 0,8 0 0,-4 4 0,8-9 0,1 3 0,1-8 0,6-2 0,-2-3 0,3-4 0,0-1 0,0-4 0,0 1 0,0-1 0,0 1 0,3-1 0,4 1 0,4 0 0,7-3 0,-2-1 0,6 1 0,-2-3 0,0 5 0,2-5 0,-2 6 0,4-3 0,-5 4 0,0-1 0,-5 4 0,1 0 0,-4 0 0,2 3 0,-5-4 0,3 5 0,-4 3 0,-3-2 0,0 7 0,-4-4 0,0 5 0,0-5 0,0 4 0,-4-8 0,-3 4 0,-1-4 0,-10 0 0,6-1 0,-11-2 0,3-1 0,-4-3 0,1 0 0,-5 0 0,3-4 0,-4 0 0,10-4 0,0 0 0,4 0 0,4 0 0,1 0 0,3 0 0,1-3 0,2 0 0,1-4 0,3-3 0,0-1 0,0-4 0,0 1 0,0-1 0,0 7 0,0 2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3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24575,'0'8'0,"0"-2"0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4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24575,'0'15'0,"0"-1"0,0-11 0,0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6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24575,'0'-10'0,"0"-3"0,0 5 0,0-2 0,0 12 0,0 3 0,0 29 0,0-1 0,0 26 0,0-5 0,0 7 0,0 5 0,0 3 0,0 7 0,0-1 0,0 1 0,0 6 0,0-23 0,0 19 0,0-34 0,0 21 0,0-28 0,0 8 0,0-21 0,0 1 0,0-10 0,0-1 0,0-7 0,0 2 0,3-5 0,1 1 0,6-4 0,5 2 0,4-3 0,5 0 0,4 0 0,8 0 0,-1 0 0,11 0 0,1 0 0,-4 4 0,9-3 0,-16 7 0,4-7 0,-10 6 0,-6-6 0,-9 5 0,-1-5 0,-7 2 0,3-3 0,-6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8 0,0 1 0,0 9 0,0-4 0,0 6 0,0-1 0,0-5 0,0 5 0,0-11 0,0 1 0,0-3 0,0-9 0,0 1 0,0-10 0,0-4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19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24575,'0'12'0,"0"7"0,0 12 0,0 0 0,0 12 0,0-12 0,0 12 0,0-17 0,0 4 0,0-17 0,0 5 0,0-9 0,0 0 0,0-6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24575,'13'0'0,"4"0"0,8 0 0,10 0 0,-4 0 0,8 0 0,-10 0 0,1 0 0,-6 0 0,-5 0 0,-8 0 0,-4 0 0,-4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24575,'2'-4'0,"12"1"0,5 3 0,15 0 0,-4 0 0,4 0 0,11 0 0,-7 0 0,13 0 0,-20 0 0,3 0 0,-15 0 0,4 0 0,-8 0 0,0 0 0,-5 0 0,-3 0 0,-1 0 0,0 0 0,-2 0 0,-1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8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7 279 24575,'-4'5'0,"1"-10"0,3-16 0,0-14 0,0 4 0,4-8 0,1 9 0,7 0 0,-3 2 0,5 8 0,-2 1 0,2 8 0,1 4 0,-4 3 0,-1 4 0,0 0 0,1 0 0,0 0 0,2 0 0,-5 0 0,5 0 0,-2 0 0,0 3 0,3 4 0,1 5 0,0 3 0,4-4 0,-5 3 0,5-6 0,-4 3 0,4-4 0,-5 1 0,1-1 0,-1-3 0,1-1 0,3-3 0,-2 0 0,6 0 0,-6 0 0,3 0 0,-9 0 0,4 0 0,-6-7 0,2-1 0,-3-6 0,1-1 0,-1 1 0,0-1 0,0 4 0,-3 1 0,-1 4 0,-3-1 0,2 3 0,-1 2 0,2 2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9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24575,'7'4'0,"4"-1"0,18-3 0,-4 0 0,8 0 0,-3 0 0,4 0 0,-4 0 0,-6 0 0,-5 0 0,-8 0 0,-1 0 0,-6 0 0,-1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09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24575,'12'4'0,"1"-2"0,28-2 0,-8 0 0,24 0 0,-8 0 0,0 0 0,3 0 0,-5 0 0,-4 0 0,-2 0 0,-16 0 0,-7 0 0,-10 0 0,-1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24575,'27'0'0,"4"0"0,22 0 0,-11 0 0,38 0 0,-37 0 0,24 0 0,-21 0 0,-8 0 0,8 0 0,-21 0 0,-1 0 0,-13 0 0,-4 0 0,-4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1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1 815 24575,'24'0'0,"4"0"0,20 0 0,9 0 0,21-21 0,-3 2 0,5-31 0,-15 6 0,5-11 0,-32 10 0,11-5 0,-24 3 0,8-3 0,-4-3 0,-9 1 0,-3 4 0,-11-5 0,-2 7 0,-4 4 0,0 2 0,0 6 0,-7 8 0,-5 2 0,-7 16 0,-5 1 0,-5 7 0,4 0 0,-3 3 0,3 10 0,4 8 0,-5 11 0,7 8 0,-4 3 0,3 16 0,5-9 0,5 9 0,0 8 0,9-21 0,-4 47 0,5-50 0,0 36 0,0-8 0,0 0 0,0 7 0,5 1 0,1-15 0,4 1 0,1 6 0,-2-27 0,-3 16 0,-2-19 0,-1-6 0,-2-6 0,3-13 0,-4-2 0,0-7 0,2-9 0,3-12 0,2-11 0,2-10 0,0-5 0,8-1 0,-1-6 0,11 0 0,-3 4 0,-2 7 0,4 6 0,-10 10 0,8 0 0,-9 11 0,8 2 0,-7 7 0,2 0 0,-3 0 0,-4 0 0,-1 0 0,-3 11 0,0 2 0,1 16 0,1 0 0,-1 6 0,1 0 0,-4-1 0,2 1 0,-2-5 0,0-6 0,2-1 0,-7-11 0,7 2 0,-6-8 0,4 1 0,-1 0 0,3-4 0,-1 0 0,1-3 0,3 0 0,1 0 0,3 0 0,1 0 0,-1 0 0,-2-6 0,-2-7 0,-2-2 0,-4 3 0,-1 5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99 24575,'0'-9'0,"0"-4"0,0 2 0,0 0 0,0-2 0,0 5 0,0-10 0,-5 13 0,0-6 0,-17 11 0,5 0 0,-17 4 0,13 7 0,-7 3 0,2 15 0,-6-1 0,-1 9 0,6-6 0,6-1 0,5-7 0,4 1 0,1-4 0,6-2 0,2-3 0,3-1 0,0 1 0,0-1 0,0 1 0,0-4 0,0 2 0,0-5 0,0 2 0,3-4 0,4 1 0,8 0 0,1 0 0,6 1 0,-6-4 0,7 0 0,-4-4 0,5 4 0,0-4 0,-4 7 0,2-3 0,-2 4 0,0 0 0,-2-1 0,-3 1 0,-1-1 0,-2 3 0,-2 1 0,1 1 0,-3 1 0,2-1 0,-3 2 0,-3 1 0,0 3 0,-4-2 0,0 7 0,0-4 0,0 5 0,0 0 0,-4-5 0,-4 4 0,-3-11 0,-4 6 0,0-7 0,1 0 0,-5 0 0,-1-3 0,-8-4 0,2 0 0,-2-4 0,4 0 0,4 0 0,-2 0 0,6 0 0,-3-3 0,8-1 0,1-7 0,3 4 0,3-7 0,-2 7 0,5-3 0,-1 3 0,-1 4 0,2-3 0,-2 6 0,3-3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6 499 24575,'-3'6'0,"0"0"0,3 1 0,0-1 0,0 1 0,11-4 0,-2 4 0,14-7 0,-4 4 0,5-1 0,10-2 0,-3 3 0,15-4 0,-15 0 0,7 0 0,-17-4 0,12 3 0,-16-12 0,7-1 0,-3-16 0,-6-5 0,6-3 0,-11-7 0,3 3 0,-4-5 0,1 0 0,-1 0 0,-4 6 0,-1 6 0,-4 6 0,0 5 0,0 4 0,0 1 0,-6 8 0,-2 4 0,-7 3 0,-4 4 0,0 0 0,-1 0 0,-13 13 0,8 17 0,-12 10 0,6 25 0,2-10 0,-3 19 0,11-24 0,-4 21 0,10-20 0,-1 16 0,1-7 0,9-6 0,2-1 0,4-6 0,0 0 0,0-6 0,0-1 0,4 0 0,10-3 0,4 0 0,9-6 0,-2-10 0,5-4 0,0-5 0,4-3 0,6-4 0,-4-1 0,10-4 0,-10-4 0,5-10 0,-5-5 0,0-5 0,-4-2 0,-3 9 0,-8-3 0,-6 4 0,-1 2 0,-6 3 0,2 1 0,-4 3 0,-2 3 0,-1 1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6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24575,'-6'-3'0,"9"0"0,2 3 0,14 0 0,5 0 0,11 0 0,-4 0 0,13 0 0,-7 0 0,4 0 0,-6 0 0,-6 0 0,-10 0 0,4 0 0,-11 0 0,-1 0 0,-8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6 604 24575,'-5'-26'0,"38"-33"0,15-8 0,9-11-881,-3 9 0,2 1 881,8-2 0,-26 21 570,17-3-570,-21 17 291,-1 14-291,-14 15 0,-6 2 0,-9 12 901,0 27-901,-4 15 0,0 27 0,0 7 0,0 2 0,0-33 0,0-2 0,0 18 0,0 29 0,0-48 0,0 25 0,0-22 0,9-9 0,2-7 0,14-16 0,-5-3 0,15-12 0,-2-2 0,10-4 0,8-16 0,3-10 0,9-26 0,-12 7 0,5-17 0,-14 19 0,7-12 0,-9 14 0,-6 3 0,-9 7 0,-5 1 0,0 5 0,-5 1 0,-2 6 0,-8-1 0,-1 9 0,-4 2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7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0 24575,'-14'0'0,"2"0"0,-16 0 0,7 0 0,-12 0 0,-3 0 0,0 0 0,-4 0 0,10 0 0,6 0 0,5 0 0,8 0 0,1 0 0,6 6 0,1 1 0,3 11 0,0 1 0,0 10 0,0-8 0,0 11 0,0-1 0,0 5 0,0 4 0,0-5 0,0 0 0,0-1 0,0 1 0,0-5 0,0-2 0,4 1 0,-3-4 0,3 0 0,-4-3 0,0-6 0,0 2 0,0-3 0,0-1 0,0-3 0,0-1 0,0-3 0,0 0 0,2-1 0,-1 1 0,5-4 0,-2 3 0,2-5 0,1 2 0,-1-3 0,4 0 0,1 0 0,8 0 0,-4 0 0,8 0 0,1 0 0,1 0 0,4 0 0,-1 0 0,-3 0 0,4 0 0,-9 0 0,2-4 0,-6 3 0,-1-2 0,-1 3 0,-7 0 0,3 0 0,-6 0 0,-1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24575,'22'0'0,"-2"0"0,13 0 0,-3 0 0,0 0 0,3 0 0,-8 0 0,4 0 0,-5 0 0,-8 0 0,2 0 0,-14 0 0,3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9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0 211 24575,'0'-27'0,"0"10"0,0-21 0,7 17 0,-2-8 0,7 5 0,-4 5 0,-1 3 0,-3 6 0,2 6 0,-3 2 0,3 2 0,1 0 0,-1 0 0,1 0 0,-1 0 0,4 3 0,-2 4 0,2 1 0,-3 5 0,0-2 0,0 0 0,0-1 0,0 0 0,3-2 0,-2 2 0,5-6 0,-5 2 0,5-5 0,-5 2 0,2-3 0,-4 0 0,4 0 0,-2 0 0,2 0 0,-4-3 0,1-1 0,-1-3 0,1 1 0,-4-1 0,3 3 0,-5-1 0,5 1 0,-2-6 0,3-1 0,-3 0 0,2 0 0,-3 5 0,1-1 0,2 1 0,-6 2 0,3 1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 24575,'-10'-4'0,"13"1"0,8 3 0,13 0 0,4 0 0,2 0 0,-5 0 0,7 0 0,-15 0 0,10 0 0,-11 0 0,-1 0 0,-5 0 0,-6 0 0,-1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24575,'16'0'0,"9"0"0,1 0 0,14 0 0,2 0 0,-6 0 0,3 0 0,-9 0 0,0 0 0,-6 0 0,-9 0 0,-8 0 0,-4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3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24575,'0'-7'0,"0"7"0,0 4 0,0 3 0,0 2 0,0-3 0,0 13 0,0 8 0,0 9 0,0 30 0,5-7 0,1 24 0,5 0 0,0-6 0,-1-7 0,1 2 0,-2-16 0,2 11 0,-2-12 0,1-8 0,-5-12 0,2-6 0,-6-13 0,3-2 0,-4-7 0,0-1 0,0 1 0,0-3 0,0-1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4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24575,'9'0'0,"18"0"0,8 0 0,21 0 0,-23 0 0,23 0 0,-18 0 0,15 0 0,-6 0 0,-6 0 0,-1 0 0,0 0 0,-9 0 0,-1 0 0,-7 0 0,-7 0 0,-2 0 0,-3 0 0,-5 0 0,-2 0 0,-2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13 0,0 1 0,0 10 0,0-4 0,0 9 0,0 3 0,0-6 0,0 10 0,0-11 0,3-4 0,2 2 0,3-14 0,-3 3 0,2-8 0,-4-5 0,1-5 0,-1-3 0,-3-1 0,0-2 0,0-1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1 621 24575,'17'0'0,"6"0"0,12 0 0,1 0 0,4-4 0,1-6 0,-10-3 0,4-9 0,-6 5 0,-6-12 0,5 6 0,-4-22 0,-5 11 0,3-12 0,-12 6 0,-1-2 0,-1-5 0,-3 0 0,0 6 0,0 1 0,-5 10 0,0 1 0,0 9 0,-4 2 0,-7 6 0,-2 5 0,-5 3 0,3 4 0,1 0 0,-1 0 0,0 0 0,4 3 0,-3 8 0,6 1 0,0 11 0,5 1 0,3 6 0,0 5 0,0-1 0,0 6 0,0 2 0,0 5 0,0-1 0,0 1 0,0 0 0,4-5 0,1 3 0,4-9 0,-4-1 0,2-1 0,-6-9 0,6-1 0,-6-5 0,6-5 0,-6-3 0,2-1 0,-3-3 0,2-4 0,2-6 0,3-9 0,0-7 0,1-5 0,4-4 0,1-2 0,4-5 0,5-1 0,-4 6 0,8-1 0,-10 11 0,4 0 0,-5 9 0,-1 0 0,1 7 0,-5 1 0,4 3 0,-6 0 0,2 0 0,-4 0 0,1 11 0,-3 2 0,3 15 0,-6-3 0,7 9 0,-3-9 0,-1 3 0,3-4 0,-3-4 0,4-1 0,-4-5 0,2-3 0,-2-1 0,2-3 0,1-4 0,-1 0 0,1-3 0,-1 0 0,1 0 0,3 0 0,-2-6 0,2 1 0,-3-5 0,-1 3 0,1 1 0,-1-4 0,1 2 0,-3 1 0,-1 4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46 24575,'4'-5'0,"-1"0"0,-3-4 0,0 3 0,0-1 0,0 1 0,-6 2 0,-11 1 0,-3 3 0,-14 0 0,9 3 0,-22 17 0,13 5 0,-6 9 0,3 8 0,9-13 0,2 12 0,1-14 0,12 1 0,1-8 0,1-5 0,7-1 0,2-7 0,2 3 0,0-3 0,0-1 0,0 1 0,6-4 0,6 0 0,8-3 0,4 0 0,4 0 0,2 0 0,5 0 0,-6 0 0,0 4 0,-9 0 0,-2 3 0,-3 1 0,-4-2 0,-1 5 0,-3 4 0,-3 5 0,0-1 0,-4 4 0,0-3 0,0 4 0,0-5 0,-7 4 0,-1-7 0,-8 2 0,-2-6 0,2 1 0,-3-4 0,5 1 0,-5-6 0,3 0 0,-2-4 0,3 0 0,4 0 0,-3 0 0,7 0 0,-3 0 0,3 0 0,1 0 0,3-7 0,-3-1 0,5 0 0,-2 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1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24575,'0'16'0,"0"2"0,0 47 0,0-3 0,0 23 0,0 2-563,0-35 1,0 1 562,0 0 0,0 1 0,0 9 0,0 1 0,0 0 0,0 1-458,0 10 0,0 0 458,0-9 0,0-1 0,0 5 0,0-3 0,0 32-333,0-47 1,0-2 332,0 29 0,0-2 0,0-17 769,0-16-769,0-13 1198,0-7-1198,0-11 0,0-4 0,0-5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8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24575,'-6'0'0,"13"0"0,8 0 0,15 0 0,-4 0 0,6 0 0,-1 0 0,0 0 0,8 0 0,-14 0 0,0 0 0,-2 0 0,-11 0 0,2 0 0,-8 0 0,0 0 0,-2 0 0,-1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8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24575,'0'21'0,"0"5"0,0-6 0,0 13 0,0-8 0,0 5 0,0-1 0,0-6 0,0 1 0,0 5 0,0-8 0,0 2 0,0-4 0,0 0 0,0-2 0,0 4 0,0-12 0,0 9 0,3-11 0,-2 3 0,2-7 0,-3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0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0 590 24575,'31'-4'0,"-8"-4"0,12-10 0,3-16 0,-14 6 0,14-15 0,-15 7 0,1-7 0,-2 2 0,-3-5 0,-5 5 0,-1-1 0,-4 2 0,-4 0 0,-1 9 0,-4-3 0,0 14 0,0 1 0,-7 8 0,-1 4 0,-7 3 0,1 4 0,-1 0 0,-4 4 0,3 7 0,-8 7 0,7 11 0,-4-3 0,8 2 0,1 1 0,7 1 0,-2 0 0,6 3 0,-2-3 0,3 4 0,0 7 0,0-5 0,0 4 0,4 0 0,1-4 0,4 3 0,-1-4 0,0-5 0,1-2 0,-5-4 0,0-4 0,-4-1 0,0-8 0,0-1 0,0-4 0,2-2 0,-1-8 0,5-4 0,-2-11 0,4 0 0,0-10 0,0 4 0,1-9 0,2 9 0,2-8 0,3 8 0,1-4 0,3 4 0,-7 5 0,6 4 0,-8 5 0,0 4 0,-1 3 0,-3 1 0,0 3 0,-1 3 0,-2 13 0,-2 1 0,-2 12 0,0-1 0,4-3 0,-3 4 0,2-6 0,0-3 0,1-1 0,0-5 0,0-3 0,-2-1 0,-1-3 0,5-3 0,-2-2 0,2-2 0,1 0 0,-1 0 0,1 0 0,-1 0 0,4 0 0,-2-2 0,-1 1 0,-4-2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24575,'0'-17'0,"0"4"0,3 1 0,4 8 0,8-2 0,5 2 0,0 3 0,-2-2 0,1 3 0,-4 0 0,4 0 0,-4 0 0,-1 0 0,-3 0 0,-4 2 0,-4 9 0,-3 10 0,-4 14 0,0-8 0,-14 17 0,-1-12 0,0 5 0,-6-2 0,15-11 0,-9-4 0,10-1 0,-1-8 0,6-1 0,1-3 0,11-4 0,5 0 0,9-3 0,1 0 0,1 0 0,0 0 0,0 0 0,-5 0 0,4 0 0,-8 0 0,1 0 0,-3 0 0,-5 0 0,2 0 0,-4 0 0,-2 3 0,-2-3 0,-2 3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1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 24575,'-5'0'0,"10"0"0,21 0 0,10 0 0,6 0 0,3 0 0,2 0 0,-4-4 0,14 3 0,-14-7 0,16 7 0,-11-3 0,0 4 0,-8 0 0,-15 0 0,3 0 0,-16 0 0,2 0 0,-8 0 0,-2 0 0,-1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2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65 24575,'3'-6'0,"4"-4"0,1 2 0,10-6 0,-10 6 0,14-3 0,-14 7 0,6 1 0,-4 3 0,-3 0 0,3 0 0,-3 6 0,-3 6 0,-1 8 0,-3 20 0,0-7 0,-5 31 0,4-30 0,-12 23 0,7-26 0,-11 9 0,3-5 0,-3-5 0,1-6 0,1-1 0,0-7 0,0-1 0,0-5 0,1-2 0,-1-1 0,4 0 0,-3-3 0,7-1 0,-3-3 0,6-6 0,1-2 0,3-6 0,0-5 0,0 4 0,0-4 0,0 4 0,0 4 0,4-2 0,-1 5 0,4-2 0,0 3 0,3 0 0,-3 3 0,7 1 0,-7 3 0,7 0 0,-7 0 0,7 0 0,-7 0 0,7 0 0,-3 3 0,3 5 0,1 0 0,-4 5 0,3-2 0,-3 1 0,3 1 0,1-2 0,-1 1 0,1 1 0,-1-5 0,0 3 0,-3-4 0,3 0 0,-7-1 0,7-2 0,-7-1 0,7-3 0,-7 0 0,3 0 0,-3 0 0,0 0 0,-1-6 0,1 1 0,-3-8 0,-1 1 0,-3-2 0,0-1 0,0 1 0,0 6 0,0 1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3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24575,'0'20'0,"0"1"0,0 8 0,0-4 0,0-1 0,0-1 0,0-7 0,0-1 0,0-5 0,0-7 0,0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26 24575,'3'-2'0,"-1"-2"0,-2-2 0,0-1 0,-2 4 0,-2 0 0,-2 3 0,-1 0 0,4 3 0,0 0 0,0 3 0,2 1 0,-2 0 0,3-1 0,0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62 24575,'8'-7'0,"-2"-3"0,-6-1 0,0-3 0,0 4 0,-3 3 0,-4 4 0,-4 3 0,-8 0 0,-1 7 0,4 6 0,-20 20 0,23-1 0,-16 11 0,11 3 0,11-9 0,-15 15 0,20-21 0,-6 3 0,8-14 0,0 3 0,0-11 0,0 5 0,0-9 0,5 2 0,7-7 0,7 0 0,5-3 0,0 0 0,4 0 0,-3 0 0,4 4 0,-5-3 0,-5 5 0,0-2 0,-4 4 0,-4-1 0,-1-1 0,-7 5 0,0 4 0,-3 4 0,0 5 0,-7 0 0,-2 4 0,-12-2 0,3 3 0,-6-8 0,8-2 0,-3-7 0,5-1 0,-1-4 0,1-3 0,3-1 0,-3-3 0,6 0 0,-2-6 0,3 1 0,3-5 0,-2 3 0,5 1 0,-1 2 0,2 1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24575,'5'-4'0,"3"-2"0,10 5 0,-3-2 0,4 0 0,-8 2 0,2-2 0,-5 3 0,2 0 0,-4 0 0,1 0 0,-4 2 0,0 10 0,-3-1 0,0 12 0,0 2 0,-7 5 0,-3 4 0,-7-4 0,4-1 0,2-10 0,3 0 0,1-5 0,3-3 0,1-1 0,3-3 0,0-1 0,5-2 0,7-1 0,3-3 0,12 0 0,-6-4 0,12 0 0,-8-5 0,4 1 0,-5 0 0,-5 0 0,-3 4 0,-6-2 0,-4 5 0,1-2 0,-4 3 0,0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24575,'5'1'0,"-2"2"0,-3 22 0,0-5 0,0 8 0,0-8 0,0 15 0,0-14 0,0 9 0,0-16 0,0 3 0,0-8 0,0 4 0,0-5 0,0 5 0,0-4 0,0 4 0,0-5 0,0 5 0,0 1 0,-3-4 0,2-2 0,-3-8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24575,'5'4'0,"-3"-2"0,22-2 0,10 0 0,-6 0 0,22 0 0,-23 0 0,13 0 0,-11 0 0,0 0 0,-9 0 0,-2 0 0,-3 0 0,-5 0 0,-2 0 0,-6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24575,'0'10'0,"0"11"0,0 1 0,0 13 0,0 5 0,0-9 0,0 8 0,0-9 0,0 4 0,0-4 0,0-1 0,0-10 0,0 0 0,0-5 0,0-3 0,0-1 0,-6-6 0,-2-1 0,-9-3 0,8 0 0,-2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39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0 407 24575,'21'0'0,"4"0"0,0 0 0,4-3 0,-5-5 0,16-11 0,-20-2 0,15-6 0,-18-3 0,1 5 0,3-10 0,-12 10 0,3-8 0,-8 7 0,5-7 0,-5 12 0,0-7 0,-4 9 0,0-1 0,-3 5 0,-4 7 0,-8 2 0,0 5 0,-8-3 0,7 4 0,-7 0 0,8 7 0,-5 5 0,5 8 0,-1 4 0,3 4 0,2-3 0,6 9 0,1-5 0,4 6 0,0-1 0,0 1 0,0 4 0,0 3 0,0-1 0,4 4 0,2-3 0,3 4 0,0-4 0,4-2 0,-4-6 0,3-8 0,-4-2 0,-4-10 0,-1-3 0,-3-1 0,0-3 0,3-12 0,-2-5 0,5-17 0,-1-3 0,4-10 0,4 4 0,0-4 0,5 5 0,-2 5 0,1 2 0,-2 11 0,0-1 0,-4 10 0,3-2 0,-3 6 0,0 1 0,2 3 0,-5 0 0,2 0 0,-4 0 0,1 11 0,1 2 0,-1 11 0,-2 4 0,-2 2 0,1 4 0,-3 1 0,3-5 0,-1-2 0,-2-12 0,3 2 0,-4-10 0,0 2 0,3-7 0,0 0 0,4-3 0,-1 0 0,1-3 0,-1-4 0,-2 3 0,-1-3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0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24575,'0'-15'0,"9"4"0,-1 9 0,14 2 0,2 0 0,-3 0 0,7 0 0,-13 0 0,8 0 0,-8 0 0,1 0 0,-6 0 0,-4 0 0,1 0 0,-4 2 0,0 20 0,-3-11 0,0 21 0,0-6 0,-4 1 0,-9 13 0,3-19 0,-11 8 0,10-14 0,-4 3 0,4-7 0,2-1 0,2-7 0,-2 0 0,10-8 0,-3 0 0,15-4 0,2 2 0,0 3 0,4 0 0,-5 4 0,1 0 0,-1 0 0,1 0 0,-4 0 0,-1 6 0,1 7 0,-3 2 0,3 8 0,-3-8 0,-4 4 0,-1-5 0,-3-3 0,0 3 0,0-7 0,0 7 0,0-7 0,-3 3 0,0-3 0,-8 0 0,0-4 0,-7 1 0,6-4 0,-6 0 0,10 0 0,-5 0 0,5 0 0,-2 0 0,3 0 0,4 0 0,0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0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24575,'8'0'0,"7"0"0,21 0 0,12 0 0,6 0 0,13 0 0,9 0 0,1 0 0,14-6 0,-7 0 0,-18 0 0,20 1 0,-34 5 0,17 0 0,-22 0 0,-12 0 0,-6 0 0,-9 0 0,-5 0 0,-5 0 0,-7 0 0,0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1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83 24575,'3'-10'0,"1"2"0,10-6 0,-5 6 0,13-3 0,-6 0 0,3 6 0,4-6 0,-11 10 0,6-2 0,-7 3 0,3 0 0,1 0 0,-1 0 0,-3 0 0,-4 5 0,-4 7 0,-3 3 0,-4 12 0,0-10 0,-13 17 0,-6-11 0,0 3 0,-7-1 0,10-8 0,-5 3 0,6-5 0,0-3 0,8-2 0,1-3 0,6-9 0,1-3 0,3-12 0,12-4 0,2-4 0,7 4 0,3-4 0,-4 12 0,1-2 0,2 10 0,-8 2 0,4 3 0,-5 0 0,-3 0 0,3 0 0,-6 11 0,3 2 0,-4 11 0,1-1 0,-3 1 0,2 0 0,-6 0 0,2-1 0,-3-3 0,0-1 0,0-5 0,0 1 0,-3-4 0,-4 2 0,-8-5 0,-5 3 0,-4-3 0,-4 0 0,3 0 0,-4-3 0,5-2 0,4-3 0,2 0 0,3 0 0,4 0 0,1 0 0,4 0 0,-1 0 0,1 0 0,2 0 0,1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2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24575,'0'13'0,"0"5"0,0 1 0,0 10 0,0-4 0,0 3 0,0-4 0,0-4 0,0 3 0,0-8 0,0 4 0,0-8 0,0-1 0,0-4 0,0 1 0,0-1 0,0 0 0,0-2 0,0-1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3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40 130 24575,'4'-7'0,"-2"-1"0,-2-6 0,0-5 0,0 7 0,0-6 0,0 7 0,0 0 0,0 1 0,-3 0 0,0 6 0,-4-2 0,0 6 0,1 0 0,-1 0 0,1 3 0,2 0 0,1 4 0,3-1 0,0 0 0,0 1 0,3-4 0,-3 0 0,3-3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4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76 24575,'3'-5'0,"0"-3"0,-3-6 0,0 3 0,0-2 0,0 5 0,0-2 0,-3 6 0,-4 1 0,-9 3 0,-3 0 0,-1 0 0,-3 0 0,6 16 0,-2-2 0,-2 15 0,2 6 0,-2-3 0,7 3 0,6-2 0,-2-12 0,8 7 0,-5-13 0,7 0 0,0-4 0,0-5 0,3 1 0,9 0 0,4-3 0,12-1 0,2-3 0,5 0 0,-1 0 0,1 0 0,-5 0 0,-2 0 0,-4 0 0,-4 3 0,-2 1 0,-7 3 0,0 3 0,-8 6 0,1 3 0,-4 5 0,0 0 0,0 0 0,-7-1 0,-2 1 0,-7 0 0,-5 1 0,4-1 0,-3-3 0,5-3 0,1-7 0,-5 0 0,3-4 0,-2-2 0,3-2 0,4-3 0,-3 0 0,7 0 0,-4-7 0,7 3 0,-2-10 0,5 7 0,-2-3 0,3 6 0,0 1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5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24575,'3'-4'0,"4"-2"0,3-1 0,5 2 0,4-2 0,-4 4 0,4 2 0,-5-2 0,-3 3 0,-1 0 0,-3 0 0,-1 0 0,4 0 0,-3 0 0,-1 6 0,-3 2 0,-3 14 0,-4 4 0,3 4 0,-10 3 0,2-8 0,-8 4 0,5-10 0,1 0 0,4-8 0,0-1 0,0-4 0,1-2 0,2-4 0,5-7 0,2 0 0,8-4 0,0 4 0,3 0 0,1 0 0,-1 2 0,1 2 0,-1 3 0,1 0 0,-1 0 0,1 0 0,-4 7 0,-1 1 0,-3 6 0,-3 1 0,0-1 0,-4 5 0,0-4 0,0 8 0,0-8 0,0 8 0,-7-7 0,2 2 0,-5-7 0,0 0 0,2-5 0,-2 1 0,6 0 0,-2-1 0,3-2 0,-4-2 0,0-2 0,1 0 0,-1 0 0,0 0 0,-3 0 0,-1 0 0,-3 0 0,6 0 0,1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2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498 5 24575,'-12'0'0,"-2"-4"0,-22 8 0,8 2 0,-10 6 0,9 7 0,-2-3 0,-1 4 0,-4-4 0,11-2 0,1 0 0,10-4 0,1 2 0,5-4 0,3 1 0,2-2 0,6-2 0,12-2 0,4-3 0,18 0 0,0 0 0,1 5 0,-2 0 0,0 11 0,-9-1 0,4 16 0,-12-5 0,-2 23 0,-2-10 0,-8 18 0,-2-5 0,-5 8 0,0-8 0,0-1 0,-5-7 0,-5-7 0,-6-6 0,-3-11 0,1-3 0,-6-6 0,-1-2 0,-11-5 0,4-4 0,-16 0 0,8 0 0,-10-9 0,12-3 0,-4-10 0,14-2 0,-7 1 0,23 8 0,-2 6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5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24575,'-1'3'0,"10"0"0,7-3 0,7 0 0,11 0 0,-3 0 0,14 0 0,-9 0 0,-1 0 0,4 0 0,-13 0 0,4 0 0,-15 0 0,-1 0 0,-7 0 0,0 0 0,-4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24575,'-3'2'0,"0"9"0,3 10 0,0 4 0,0 9 0,0-10 0,0 10 0,0-4 0,0-1 0,0 5 0,4-9 0,0 4 0,4-6 0,0-3 0,-4-1 0,2-8 0,-5 2 0,2-6 0,-9 1 0,5-6 0,-4-2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6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24575,'4'-7'0,"-1"1"0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7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24575,'16'0'0,"-3"0"0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24575,'9'0'0,"-2"0"0,-5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47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24575,'23'9'0,"-1"-3"0,-11-6 0,-4 0 0,-4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0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534 7 24575,'-10'-4'0,"-3"1"0,2 3 0,-42 37 0,19-11 0,-28 36 0,36-34 0,-21 33 0,29-35 0,-24 36 0,24-26 0,3 5 0,-2 2 0,4-7 0,8 7 0,-7-7 0,11 4 0,-7-5 0,7-5 0,-3 3 0,4-8 0,0 4 0,0-1 0,0-3 0,0 4 0,0-5 0,0-1 0,0 0 0,0-4 0,0-1 0,0-3 0,0-1 0,0 1 0,0-4 0,0-1 0,0-4 0,0 1 0,0-1 0,0 1 0,0-1 0,-5-3 0,1 0 0,-5-3 0,3-3 0,-1 2 0,-3-5 0,3 3 0,-6-4 0,5 0 0,-5 0 0,5 0 0,-2 0 0,4-3 0,-1 6 0,3-6 0,-2 7 0,5-4 0,1 6 0,3 2 0,4 5 0,-1 4 0,1-3 0,0 7 0,0-7 0,0 7 0,-1-7 0,1 3 0,0-3 0,-1 3 0,1-3 0,-3 7 0,2-7 0,-6 3 0,3-4 0,0 1 0,-2-1 0,2 1 0,-3-1 0,2-2 0,2-2 0,2-2 0,0 0 0,1 0 0,8-16 0,-2 6 0,21-29 0,-12 21 0,14-22 0,-12 22 0,3-12 0,-7 17 0,-1-6 0,-8 11 0,-1 1 0,-3 1 0,-1 6 0,1-3 0,-4 3 0,0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1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24575,'0'84'0,"0"0"0,0 0 0,0-1 0,0-2 0,0-29 0,0-38 0,0 9 0,0-13 0,0 0 0,0 3 0,0-2 0,0 3 0,0-3 0,0-2 0,0-5 0,0-2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2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587 0 24575,'-10'0'0,"-11"0"0,-1 0 0,-26 0 0,28 0 0,-31 0 0,20 8 0,-20 7 0,18 3 0,-19 15 0,29-11 0,-13 10 0,7 10 0,9-8 0,-8 13 0,15-7 0,-1 1 0,1-1 0,8 0 0,1 0 0,4-9 0,0 8 0,0-10 0,0 6 0,0-6 0,0 5 0,0-5 0,0 1 0,0-1 0,0-6 0,0 6 0,0-4 0,0 4 0,0-10 0,0 4 0,0-4 0,0 5 0,0 0 0,0-4 0,0 2 0,0-6 0,0 2 0,0-3 0,0-4 0,0-1 0,0-4 0,0 1 0,-3-1 0,-3-2 0,-1-1 0,-2-3 0,6 2 0,0 6 0,3 2 0,0 1 0,0 3 0,0-7 0,0 7 0,0-7 0,0 3 0,-6-6 0,2-1 0,-5-3 0,3 0 0,3 0 0,0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3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 24575,'-3'-3'0,"5"0"0,-1 3 0,9 4 0,1 3 0,4 4 0,3 4 0,-2 0 0,3 4 0,-8-4 0,1 4 0,-5-5 0,0-3 0,-3-1 0,1-6 0,-4 2 0,2-3 0,0-2 0,8-2 0,1-6 0,10-5 0,-2 0 0,0 0 0,2-3 0,-6 7 0,2 0 0,-7 2 0,-1 5 0,-3-5 0,-1 5 0,1-2 0,-3 1 0,-1 1 0,-3-2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3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24575,'-4'4'0,"0"0"0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7 24575,'0'-3'0,"-4"0"0,-11 3 0,-5 0 0,-20 0 0,7 0 0,-24 0 0,24 3 0,-12 2 0,10 8 0,8-1 0,-11 2 0,25 0 0,-10-9 0,18 8 0,-5-5 0,10 3 0,-4 2 0,4-6 0,0 3 0,3-3 0,9 0 0,4 4 0,7-2 0,6 2 0,1-2 0,4-1 0,-4 4 0,4 1 0,-9 3 0,3 1 0,-8 2 0,0 2 0,-5-2 0,-3 4 0,-1-3 0,-6-1 0,-2 0 0,-3-4 0,0-1 0,0 1 0,0-1 0,0 0 0,-6-2 0,-7 2 0,-2-6 0,-8 4 0,3-5 0,0 1 0,-3-4 0,8-1 0,-8-3 0,7 0 0,-2 0 0,3 0 0,4 0 0,-3 0 0,7 0 0,-3 0 0,3 0 0,4-5 0,0 4 0,3-5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7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24575,'16'0'0,"4"0"0,29 0 0,4 0 0,0 0 0,-8-4 0,10 3 0,-22-6 0,12 6 0,-25-3 0,-5 4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24575,'6'0'0,"4"0"0,12 0 0,2 0 0,4 0 0,2 0 0,4 0 0,-4 0 0,3 0 0,-8 0 0,4 0 0,-5 0 0,-11 0 0,-3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6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0 420 24575,'8'-4'0,"9"2"0,22-3 0,3 0 0,13-19 0,-18 12 0,16-26 0,-18 13 0,20-16 0,-26 9 0,7 0 0,-19 8 0,4-1 0,-9 1 0,-1 4 0,-3 1 0,-4 1 0,-1 6 0,-3-6 0,0 10 0,-3-2 0,-4 3 0,-9 4 0,1-1 0,-8 4 0,7 0 0,-2-3 0,3 2 0,4-2 0,1 3 0,3 0 0,-3 0 0,2 9 0,-3 9 0,7 6 0,-4 14 0,7-6 0,-3 13 0,4-4 0,0 6 0,0 0 0,0-1 0,0-4 0,0-2 0,0-6 0,0-4 0,0-2 0,3-8 0,-2-1 0,2-9 0,-3 0 0,0-3 0,3-3 0,0-2 0,4-4 0,-1-5 0,5-8 0,1-10 0,9-1 0,-3-3 0,1 8 0,-3-2 0,-1 8 0,0-1 0,-1 6 0,-3 6 0,-1 0 0,-3 4 0,-1 0 0,1 0 0,-1 0 0,1 0 0,-1 0 0,1 7 0,0 1 0,0 6 0,1 1 0,2-1 0,-2 1 0,2-1 0,-2 0 0,-1 1 0,0-1 0,3 1 0,-2-4 0,2-1 0,-6-4 0,2-2 0,-6-1 0,3-3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7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24575,'0'20'0,"0"2"0,-7-3 0,6 4 0,-9-8 0,9 8 0,-2-7 0,3-1 0,0-2 0,0-5 0,-3-1 0,9-4 0,-1-3 0,10 0 0,8 0 0,-6 0 0,11 0 0,-9 0 0,5-7 0,-4 5 0,2-5 0,-6 7 0,-1 0 0,-5-7 0,1 6 0,-4-6 0,3 7 0,-6 0 0,-1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24575,'0'14'0,"0"6"0,0 10 0,0 5 0,0-1 0,0 1 0,0-1 0,0 1 0,0-10 0,0-2 0,0-12 0,0-1 0,0-3 0,0-4 0,0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8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24575,'19'0'0,"14"0"0,16 0 0,18 0 0,17 0-688,11 0 688,-42 0 0,2 0 0,0 0 0,-1 0 0,32 0 0,11 0 0,-27 0 169,0 0-169,-16 0 0,-14 0 0,-14 0 0,-2 0 0,-14 0 0,-3 0 0,-4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0 24575,'-7'10'0,"-2"9"0,-8 13 0,0-1 0,-1 13 0,1-18 0,3 13 0,-1-9 0,5 5 0,-2-10 0,4-1 0,4-13 0,1-1 0,11-7 0,0 0 0,18-3 0,-6 0 0,9 0 0,5 0 0,-3 0 0,9-8 0,-10 6 0,4-13 0,-10 13 0,1-9 0,-7 10 0,-3-6 0,-4 7 0,-1-7 0,-7 7 0,0-3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9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24575,'0'17'0,"0"17"0,0-10 0,0 25 0,0-17 0,0 10 0,0 3 0,0-9 0,0-1 0,0-6 0,0-5 0,0-4 0,0-5 0,0-5 0,0-7 0,0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24575,'4'-1'0,"-1"6"0,-3 9 0,0 11 0,0 5 0,0 4 0,0 1 0,0 0 0,0-6 0,0-4 0,0-2 0,0-8 0,0 0 0,0-5 0,0-4 0,0-2 0,0-1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8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1017 24575,'4'-7'0,"0"-6"0,-4-1 0,0-9 0,-4 3 0,-6-9 0,-1 9 0,-7 1 0,4 1 0,-5 8 0,-5 1 0,5 4 0,-10 5 0,9 0 0,-9 0 0,4 0 0,-5 9 0,-3 15 0,7 3 0,-8 19 0,10-1 0,0 9 0,8-2 0,4 6 0,6-13 0,0 0 0,6-3 0,0-16 0,0 4 0,0-12 0,4-4 0,10 0 0,7-10 0,3 1 0,5-5 0,-4 0 0,5 0 0,0-9 0,3-20 0,-11 0 0,4-20 0,-9 11 0,0-6 0,-1 0 0,-6 6 0,0 7 0,0 8 0,-2 9 0,-3 1 0,3 5 0,-7 6 0,2 13 0,-3 9 0,0 10 0,0 6 0,5 2 0,-4 6 0,9-1 0,-4-5 0,4-2 0,0-6 0,4-5 0,0-1 0,5-10 0,-1-1 0,0-4 0,1-4 0,-1-1 0,6-4 0,2-14 0,0-10 0,2-21 0,-4-16 0,-5-16 0,6-10-888,-10-9 888,-2 43 0,1 1 0,0-30-196,-3 31 0,-2 1 196,-2-21 0,-1-13 0,-6 22 0,0 3 0,0 21 869,0 7-869,0 7 411,0 10-411,0 1 0,0 5 0,-3 4 0,-2 0 0,-3 4 0,0 4 0,-1 10 0,-1 13 0,-2 33 0,1-3 0,-3 34 0,2-20 0,4-1 0,2 12 0,6-18 0,0 21 0,0-9 0,0-7 0,0-9 0,5-9 0,1-14 0,9 0 0,-5-17 0,8-2 0,-4-9 0,16-4 0,-4-1 0,12-18 0,-5-11 0,-5-15 0,16-31 0,-23 14 0,22-21 0,-23 19 0,9 0 0,-7 12 0,-5 4 0,-3 18 0,-5 6 0,0 10 0,-5 16 0,0 9 0,-4 17 0,-6 12 0,0 1 0,0 11 0,1-5 0,5 7 0,0-6 0,0-3 0,0-6 0,0-7 0,4-6 0,1-7 0,8-10 0,1-1 0,5-3 0,4-5 0,-3-1 0,15-4 0,-1-21 0,7-6 0,6-28 0,-16 14 0,5-25 0,-9 17 0,-1-18 0,2 15 0,-4-6 0,-7 18 0,-1-9 0,-6 17 0,0 1 0,-4 8 0,-2 4 0,0 5 0,-3 2 0,2 3 0,-6 5 0,-6 0 0,-10 4 0,-1 0 0,-22 0 0,28 10 0,-4 6 0,36 24 0,11 6 0,6 13 0,-5-6 0,-2-2 0,-12-14 0,0-1 0,-7-11 0,1-1 0,-5-6 0,-1 0 0,-4-4 0,-8 4 0,-7-8 0,-16 8 0,0-6 0,-12 3 0,11-9 0,-9-1 0,3-5 0,-5 0 0,5 0 0,1 0 0,12 0 0,6 0 0,2 0 0,7 0 0,5 3 0,10 2 0,20 4 0,8 2 0,10-1 0,1 6 0,-6-4 0,4 4 0,-10-6 0,4 0 0,-6 0 0,0-4 0,-5-2 0,4-4 0,2-5 0,3-22 0,5-11 0,-1-38 0,2-12-679,-18 30 0,-1-2 679,2-4 0,-1 0 0,4 0 0,-1 0 0,-5-4 0,1 1 0,4 2 0,-2 3 0,-10 10 0,-2 1-108,7-5 0,-2 2 108,-2-17 0,5-6 0,-13 16 0,0 22 0,-6 14 0,-4 12 0,-17 8 1343,-1 2-1343,-27 13 231,6 21-231,1 6 0,-15 42 0,22-14 0,10-17 0,1 0 0,-1 16 0,11-15 0,2 1 0,-2 25 0,-1 7 0,11-28 0,2 0 0,2 23 0,0-20 0,0 0 0,0 15 0,0 10 0,11-20 0,3 14 0,11-7 0,0-2 0,4-8 0,-5-7 0,3-7 0,-11-14 0,3-2 0,-5-14 0,5 4 0,-5-11 0,3 1 0,-3 0 0,5-4 0,-1-1 0,-4-4 0,3 0 0,-3 0 0,1-13 0,-2-4 0,-2-19 0,-6-9 0,0 0 0,-5-13 0,0 13 0,0 0 0,-9 9 0,-12 9 0,-7 3 0,-14 2 0,10 11 0,-10-4 0,10 14 0,1-4 0,7 5 0,6 0 0,4 0 0,1 0 0,12 0 0,11 0 0,17-5 0,25-8 0,-11 1 0,16-10 0,-19 5 0,7-11 0,-7 5 0,0 1 0,-17 8 0,1 4 0,-12 5 0,2 1 0,-3 4 0,-5 11 0,0 5 0,-4 10 0,0 10 0,0-4 0,0 4 0,0-6 0,4-5 0,1-2 0,8-4 0,1-5 0,5-1 0,-1-8 0,6-1 0,7-4 0,13 0 0,-9-13 0,29-14 0,-31-7 0,21-20 0,-19 11 0,0-9 0,-5 6 0,-7 0 0,-8 9 0,-5 0 0,-4 12 0,-1 2 0,-5 9 0,0 1 0,-8 8 0,-2 2 0,-7 3 0,-7 0 0,4 0 0,-3 8 0,-2 8 0,8 10 0,-7 5 0,13-1 0,-4 0 0,9 0 0,2-5 0,4-1 0,0-6 0,0 0 0,13-3 0,4 3 0,13-7 0,0 4 0,0-5 0,6-5 0,2 0 0,-1-5 0,6 0 0,-6 0 0,7-5 0,0-6 0,-6-5 0,6-12 0,-11 0 0,13-13 0,-17 8 0,4-18 0,-11 12 0,1-19 0,-6 12 0,0-4 0,-6 6 0,-1 6 0,-4 3 0,-1 10 0,-5 6 0,0 6 0,-4 8 0,-5 1 0,-10 4 0,-6 9 0,-8 15 0,5 16 0,0 7 0,10-2 0,3-3 0,9-10 0,1 4 0,5-6 0,0 0 0,0-5 0,4-1 0,11 0 0,7-3 0,10 10 0,4-9 0,-2 10 0,2-10 0,-10 3 0,4 0 0,-14-5 0,8 10 0,-13-10 0,3 3 0,-9-9 0,-1 3 0,-4-3 0,0 0 0,0 3 0,-9-7 0,-6 3 0,-16-3 0,-13 1 0,-2-5 0,-5 0 0,8-6 0,-1 0 0,6 0 0,7-5 0,7-4 0,6-1 0,4-3 0,5 4 0,1 1 0,7-1 0,-2 1 0,3 0 0,0 0 0,-4 3 0,0 2 0,-1 3 0,1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1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24575,'6'0'0,"0"0"0,4 0 0,-2 0 0,2 0 0,-7-3 0,3-4 0,-2-1 0,0-1 0,-4 5 0,-3 1 0,-1 3 0,1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1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24575,'0'5'0,"0"5"0,0 16 0,0 22 0,0-18 0,0 26 0,0-18 0,0 10 0,0 5 0,0-12 0,0 11 0,0-14 0,0 3 0,0-13 0,0-4 0,0-4 0,0 3 0,0-11 0,0 2 0,0-8 0,0-2 0,0-1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2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24575,'2'0'0,"18"0"0,6 0 0,13 0 0,8-9 0,-5 2 0,6-3 0,-3 6 0,17-1 0,-21 4 0,24-9 0,-34 9 0,14-3 0,-9 4 0,-11 0 0,-10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2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24575,'58'72'0,"0"-1"0,0 1 0,0-1 0,0 1 0,-23-12 0,0 1 0,17 10 0,19 17 0,3 6 0,-12-9 0,-27-20 0,-35 11 0,-19-6 0,0 4 0,-23-8 0,5-3 0,-11 0 0,18-23 0,-20 15 0,14-21 0,-10 7 0,8-8 0,7-14 0,7 0 0,4-10 0,5-1 0,4-5 0,5-3 0,-1 0 0,0 0 0,4 0 0,0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8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24575,'0'-14'0,"0"12"0,0 18 0,0 9 0,0 27 0,0-3 0,0 17 0,0 10 0,0 1 0,0 13-444,0-6 444,0 8 0,0-25 0,0 4 0,0-22 0,0 5 0,0-1 0,0-20 0,0-1 0,0-20 111,0 2 0,0-10 0,0-1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8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24575,'19'0'0,"2"0"0,19 0 0,-8 0 0,12 0 0,-1 0 0,-1 0 0,10 0 0,-21 0 0,8 0 0,-18 0 0,2 0 0,-12 0 0,2 0 0,-6 0 0,0 0 0,-5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59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24575,'0'5'0,"0"9"0,0 14 0,0 11 0,0 9 0,0-10 0,0 12 0,0-13 0,0 9 0,0-4 0,0-7 0,0-7 0,0-4 0,0-11 0,0-2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0 471 24575,'21'0'0,"0"0"0,7 0 0,-3-7 0,9-2 0,-3-13 0,10-7 0,-15 2 0,9-5 0,-12 2 0,0-2 0,3 1 0,-13-2 0,2 12 0,-10-12 0,5 12 0,-6-3 0,0 1 0,0 3 0,-4 1 0,0 0 0,-11 7 0,-2 1 0,-11 7 0,0-3 0,0 6 0,0-3 0,4 4 0,5 0 0,2 0 0,5 3 0,1 4 0,4 8 0,-1 5 0,3 8 0,-2 2 0,3 10 0,0 1 0,0 18 0,0-14 0,0 19 0,0-16 0,0 7 0,0 2 0,0-14 0,0 2 0,0-10 0,0-10 0,0-2 0,0-9 0,0-3 0,0-1 0,2-6 0,2-1 0,2-3 0,1-7 0,0-5 0,0-3 0,4-8 0,1 3 0,4 0 0,4-3 0,-4 7 0,7-1 0,-7 6 0,2 7 0,-7 1 0,3 3 0,-7 0 0,3 0 0,-3 0 0,0 6 0,0 2 0,-3 11 0,-1 0 0,-3 5 0,3-4 0,-2-2 0,2-3 0,-3-4 0,3-1 0,1-6 0,2 1 0,1-4 0,-1 2 0,1-3 0,3 0 0,-6 0 0,3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8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34 24575,'-6'0'0,"17"0"0,0 0 0,11 0 0,-14 0 0,0 0 0,-4-3 0,-1-2 0,-3-3 0,-11-1 0,-1 4 0,-5 2 0,-6 3 0,8 0 0,-9 0 0,6 0 0,4 0 0,1 0 0,5 0 0,3 3 0,1-2 0,4 2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1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28 24575,'-5'-7'0,"7"-2"0,8 8 0,5-6 0,-1 6 0,5-2 0,-4 3 0,8 0 0,-8 0 0,4 0 0,-4 0 0,3 0 0,-6 0 0,2 0 0,-8 0 0,1 0 0,-4 11 0,0-2 0,-3 6 0,-7 3 0,2-6 0,-14 3 0,7-1 0,-7-2 0,8-1 0,1-1 0,3-4 0,3 1 0,1-1 0,3 1 0,0-1 0,11-2 0,2 2 0,16-5 0,1 2 0,9 2 0,-3-4 0,-1 3 0,-7-1 0,-4-2 0,-4 6 0,-2-7 0,-7 4 0,-1-1 0,-3-3 0,-3 6 0,-2-5 0,-2 1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2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24575,'2'4'0,"23"-1"0,14-3 0,28 0 0,8 0 0,10-6-874,14 0 874,-6-1 0,-42 4 0,-2 1 0,18 2 215,11 0-215,-27 0 0,4 0 0,-9 0 0,-11 0 0,-13 0 659,-3 0-659,-12 0 0,-4 0 0,0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24575,'2'4'0,"12"-5"0,-2 0 0,19-7 0,-3 3 0,8 0 0,-1-3 0,-2 7 0,-12-2 0,2 3 0,-12 0 0,-1 0 0,-4 0 0,-2 13 0,-1 0 0,-7 18 0,-1-1 0,-12 6 0,6-1 0,-15 6 0,7-8 0,-4 6 0,-1-17 0,7 6 0,1-12 0,2-1 0,2-7 0,1-2 0,1-6 0,4 3 0,5-3 0,9 0 0,13-4 0,8 0 0,6-5 0,0 4 0,-1 1 0,6 4 0,-9 0 0,3 0 0,-10 0 0,0 0 0,-8 0 0,2 0 0,-11 0 0,3 0 0,-6 0 0,-1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3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24575,'0'17'0,"0"2"0,0 5 0,0-1 0,0 1 0,0 0 0,0-5 0,0-4 0,0-5 0,0-3 0,0-1 0,0 1 0,0-4 0,0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4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24575,'0'-7'0,"0"-2"0,0 1 0,0-2 0,0 3 0,0 1 0,0 2 0,0 1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5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24575,'0'13'0,"0"21"0,0-5 0,0 28 0,0-24 0,0 29 0,0-16 0,0 10 0,0 1 0,0-14 0,0 10 0,0-12 0,0 5 0,0-19 0,0 2 0,0-15 0,0-3 0,0-4 0,0-4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05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24575,'28'0'0,"8"-5"0,11 4 0,7-7 0,-10 7 0,12-4 0,-23 5 0,13 0 0,-16 0 0,-6 0 0,-5 0 0,-8 0 0,-4 0 0,-4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4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0 24575,'-70'57'0,"1"0"0,-1 0 0,-8 13 0,1 4 0,20-9 0,15 12-786,9-13 1,4 0 785,14 5 162,9 12-162,-4-4 0,4 12 0,0 11 0,1-5 0,4-37 0,2-3 0,-1 13 0,0 24 0,0-32 343,0 21-343,0-6 0,0-1 0,0-12 0,0 4 0,4-12 790,12 13-790,5-5 276,4-11-276,2-1 0,2-6 0,1 1 0,5 9 0,-7-16 0,-6-3 0,-1-5 0,-5-7 0,-1-3 0,0-1 0,-3-5 0,-2 1 0,-3-4 0,0 2 0,0-5 0,-3 2 0,2-4 0,-6 1 0,6-4 0,-2-9 0,-1 4 0,0-8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24575,'-3'6'0,"0"12"0,3 10 0,0 12 0,0 7 0,0 12 0,0-3 0,0 18 0,0-6 0,0 1 0,0-13 0,0 1 0,0-14 0,0 4 0,4-7 0,-3-14 0,3-3 0,-4-12 0,0-1 0,0-6 0,0-2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6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24575,'13'0'0,"-3"0"0,34 0 0,-2 0 0,13 0 0,-1-5 0,-11 4 0,7-3 0,-12 4 0,9 0 0,-11 0 0,-8 0 0,-12 0 0,-2 0 0,-3 0 0,-7 0 0,3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2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0 254 24575,'28'0'0,"3"0"0,36-12 0,6-10 0,16-19-306,-41 20 0,-2 0 306,21-13 151,6-1-151,-27 16 0,5-4 0,-19 12 0,-2 2 0,-20 8 0,-2-4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7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47 24575,'3'-6'0,"0"-4"0,-3 3 0,0-3 0,0 3 0,-11 3 0,-2 1 0,-21 3 0,3 0 0,-9 0 0,0 0 0,2 13 0,7-4 0,-4 18 0,11-1 0,-7 2 0,12 7 0,3-9 0,11-1 0,1-2 0,4-8 0,0 0 0,0-5 0,0 0 0,11-2 0,2 3 0,16-3 0,0 1 0,6-1 0,-1 1 0,1-1 0,-1 1 0,1 0 0,-5 3 0,-5 4 0,-6 4 0,-6 4 0,-2 4 0,-3-3 0,-3 9 0,-1-9 0,-4 4 0,0-6 0,-7-3 0,-5-1 0,-8-7 0,-4-1 0,-5-2 0,4-1 0,-8-4 0,3 0 0,-5-4 0,1 0 0,4 0 0,5 0 0,7 0 0,3-3 0,4 2 0,1-5 0,3 5 0,4-5 0,0 3 0,3-4 0,0 4 0,0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8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0 24575,'-7'22'0,"1"-6"0,-15 27 0,10-9 0,-8 25 0,9-5 0,5 6 0,0 1 0,5 6 0,0-5 0,0 12 0,0-12 0,0 12 0,0-12 0,0 5 0,10 0 0,1-5 0,20 7 0,-6-24 0,10 8 0,-2-8 0,1-5 0,2 9 0,1-20 0,-9 3 0,-2-11 0,-7-4 0,-8-7 0,0-6 0,-5-1 0,-2-3 0,-1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1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24575,'10'0'0,"1"0"0,3 0 0,5 0 0,-4 0 0,8-4 0,-3-4 0,4-9 0,5 0 0,-2-9 0,-1 5 0,-7 0 0,-7 3 0,3-1 0,-11-1 0,7 0 0,-7-2 0,0 6 0,0-7 0,-4 7 0,0-6 0,-7 9 0,-1-5 0,-6 10 0,-5 1 0,-1 4 0,-4 3 0,0 0 0,0 0 0,5 0 0,-1 10 0,5 3 0,-2 16 0,4 1 0,5 4 0,4 12 0,4-9 0,0 28 0,0-26 0,0 25 0,0-15 0,0 24 0,0-21 0,5 41 0,0-50 0,7 51 0,-3-53 0,1 30 0,-1-28 0,-3 5 0,2-13 0,-7-7 0,2-8 0,-3-5 0,0-5 0,3-6 0,0-7 0,5-14 0,4-14 0,3-16 0,3 4 0,6-15 0,0 15 0,0-4 0,3 5 0,-9 12 0,2 4 0,-5 11 0,-4 5 0,0 3 0,-1 3 0,-3 1 0,3 3 0,-3 0 0,-1 0 0,1 0 0,-1 3 0,1 4 0,4 8 0,-2 10 0,2-1 0,-2 10 0,2-9 0,-1 8 0,1-8 0,-2 4 0,-2-9 0,1-2 0,-1-7 0,-1-1 0,-2-3 0,-1-4 0,-3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0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24575,'0'24'0,"0"10"0,0 3 0,0 16 0,0-10 0,0 3 0,0-6 0,0 7 0,0 2 0,0-2 0,0-7 0,0-10 0,0-2 0,0-11 0,0-3 0,0-8 0,0-3 0,0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24575,'16'0'0,"4"0"0,30 0 0,3 0 0,-5 0 0,-5 0 0,7 0 0,-12 0 0,9 0 0,-1 0 0,-15 0 0,-1 0 0,-15 0 0,-5 0 0,-6 0 0,-1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1 371 24575,'2'-3'0,"5"0"0,8 3 0,1 0 0,2 0 0,-3 0 0,8 0 0,-6 0 0,10-4 0,-11-3 0,7-5 0,-7-7 0,2 3 0,2-8 0,-10-1 0,8-1 0,-12-3 0,5 1 0,-6-2 0,-1 0 0,-4-4 0,0 13 0,-7-2 0,-1 8 0,-6 4 0,-5 4 0,3 4 0,-7 3 0,8 0 0,-4 0 0,4 3 0,0 8 0,3 6 0,1 11 0,2 2 0,4 4 0,2 6 0,3 8 0,0-10 0,0 12 0,0-13 0,0 9 0,0-5 0,0-1 0,3-6 0,-2-4 0,7-2 0,-4-8 0,0-5 0,-1-5 0,-3-3 0,0-1 0,3-2 0,0-4 0,4-11 0,1-10 0,0-5 0,4-2 0,0 4 0,4 0 0,-1 4 0,4 4 0,-3 6 0,7 2 0,-8 4 0,4 0 0,-5 4 0,5 0 0,-7 0 0,6 11 0,-9 2 0,2 6 0,-3 4 0,-1-7 0,0 2 0,0-7 0,0-1 0,-3-3 0,-1-1 0,-3-2 0,0-1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24575,'13'0'0,"4"-4"0,3 0 0,4-4 0,0 3 0,-1 2 0,1 3 0,-4 0 0,-2 0 0,-7 0 0,0 0 0,-5 0 0,-2 3 0,-1 0 0,-3 7 0,0-3 0,0 7 0,-7-3 0,3 3 0,-4-4 0,-1 0 0,15-6 0,-4-1 0,18-3 0,-4 0 0,-1 0 0,-2 3 0,-5 5 0,3 3 0,-4 3 0,0 1 0,-3 3 0,-1-2 0,-3 2 0,0-3 0,0-1 0,0-3 0,0-1 0,-6 0 0,-2-2 0,-7 3 0,1-4 0,-1 3 0,0-2 0,1 3 0,-1-4 0,4-3 0,1 2 0,4-5 0,-1 2 0,4-3 0,0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3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24575,'-6'0'0,"29"0"0,-3 0 0,31 0 0,-3 0 0,6 0 0,13 0 0,2 0 0,-6 0 0,-4 0 0,1 0 0,-10 0 0,10 0 0,-19 0 0,-1 0 0,-10 0 0,-9 0 0,-7 0 0,-7 0 0,-4 0 0,0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4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74 24575,'13'-13'0,"5"2"0,-3-2 0,8 4 0,-3-2 0,3 3 0,1 3 0,0 2 0,-4 3 0,-2 0 0,-3 0 0,-1 0 0,-3 3 0,-4 4 0,-4 8 0,-3 4 0,0 1 0,-7 3 0,-2-8 0,-11 9 0,7-8 0,-10 4 0,11-6 0,-7-5 0,5 1 0,3-7 0,0 1 0,8 2 0,-3-5 0,8 2 0,2-3 0,11 0 0,4 0 0,5 0 0,0 0 0,-5 3 0,0 1 0,-8 3 0,-1 3 0,-6 1 0,-1 4 0,-3 3 0,0 2 0,-3 4 0,-9-4 0,-1 3 0,-10-6 0,2 2 0,2-4 0,0-3 0,0-1 0,4-7 0,-4 0 0,4-4 0,1 0 0,3 0 0,-3 0 0,6 0 0,-2 0 0,-1-11 0,-1-7 0,3 3 0,1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5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18 0,0-5 0,0 2 0,0-2 0,0 0 0,0-5 0,0 3 0,0-10 0,0 9 0,0-12 0,0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0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 24575,'0'8'0,"0"4"0,3-6 0,6 2 0,0-8 0,8 0 0,-7 0 0,3-8 0,0 1 0,-3-2 0,2 1 0,-7 4 0,-5-1 0,-4 2 0,-4 3 0,-5 0 0,4 0 0,-4 0 0,5 0 0,0 0 0,-1 13 0,-4-1 0,2 23 0,1-22 0,6 6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24575,'0'6'0,"0"0"0,3-2 0,0-2 0,7-2 0,-3 0 0,4 0 0,-5-3 0,1-4 0,-3-4 0,-1-7 0,-3 5 0,0-4 0,0 6 0,0 0 0,0 0 0,0 5 0,-3 2 0,2 4 0,-4 7 0,4 1 0,-3 2 0,4-4 0,0-2 0,0-1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6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24575,'0'14'0,"0"18"0,0 1 0,0 18 0,0-3 0,0-5 0,0 28 0,0-35 0,0 22 0,0-17 0,0-3 0,0 3 0,0-12 0,0-13 0,0-2 0,0-8 0,0 1 0,0-4 0,0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24575,'13'-3'0,"11"0"0,16 3 0,-4-4 0,28-12 0,-36 9 0,41-9 0,-35 8 0,19 6 0,-12-10 0,5 7 0,-10-4 0,-1 4 0,-11 1 0,-12 4 0,-5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7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24575,'6'0'0,"-2"0"0,-2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24575,'-4'0'0,"2"0"0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7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2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24575,'16'0'0,"-4"12"0,35-1 0,-10 15 0,11 3 0,7 7 0,-2 10 0,11 3 0,-5 5 0,-4 4 0,-2 9 0,-14 4 0,-9 22 0,-15-14-540,-9 19 540,-6-13 0,0 0 0,-9-9 0,-19 0 0,-8-5 0,-20 10 0,16-16 0,-12 0 0,16-16 0,-10 2 0,19-7 0,-3-6 0,17-14 0,-4-4 0,7-9 540,6-1-540,-2-6 0,2-1 0,-2-3 0,3 0 0,0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24575,'8'3'0,"5"0"0,18-3 0,6 0 0,10 0 0,-6 0 0,5 0 0,-5 0 0,0 0 0,-16 0 0,-10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24575,'57'0'0,"1"0"0,3 0 0,-6 0 0,-12 0 0,3 0 0,-32 0 0,-7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3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192 482 24575,'0'-13'0,"0"3"0,0-4 0,0 3 0,0 0 0,-3 1 0,-4 7 0,-4 0 0,-12 3 0,-3 0 0,-4 0 0,8 11 0,3 7 0,10 17 0,-9 6 0,12 1 0,-6 3 0,11 2 0,-4-4 0,5-1 0,0-9 0,0-8 0,11 0 0,2-9 0,11-5 0,5-2 0,11-5 0,-2 0 0,13-8 0,-19-9 0,8-11 0,-7-4 0,-1-3 0,-5 5 0,-7 5 0,-5 2 0,-4 8 0,-1 4 0,-4 4 0,-2 6 0,-1 8 0,-3 5 0,0 8 0,0 4 0,0-3 0,0 4 0,0-5 0,3-1 0,1-3 0,11-1 0,2-7 0,6-1 0,6-6 0,-4-2 0,9-3 0,-9 0 0,3-3 0,-8-9 0,4-6 0,-10-6 0,6-5 0,-11-1 0,3 0 0,-7-4 0,-1 9 0,-4 1 0,0 1 0,-4 7 0,-7-3 0,-2 4 0,-9 0 0,2 3 0,-4-3 0,0 9 0,0-4 0,0 9 0,1-3 0,-1 4 0,0 0 0,5 0 0,-4 0 0,6 11 0,-1-2 0,6 10 0,1-5 0,7-3 0,1 3 0,3-7 0,0 3 0,0-3 0,6-1 0,6-2 0,8-1 0,4-3 0,4 0 0,2 0 0,5 0 0,-5-7 0,3-2 0,-3-8 0,4 0 0,1-1 0,-1 5 0,-4-3 0,3 7 0,-3-3 0,0 0 0,3 2 0,-8-1 0,0-1 0,-3 0 0,-5-7 0,1 3 0,-6-7 0,3 3 0,-6-3 0,2 3 0,-15 13 0,-2 12 0,-15 15 0,4 3 0,-3 2 0,4-5 0,0 7 0,-5 0 0,7 3 0,-7 0 0,9-10 0,0 2 0,2-10 0,5 3 0,2-9 0,3 1 0,6-4 0,11 0 0,8-7 0,9-4 0,1-6 0,5 0 0,-4-2 0,-1 10 0,-2-6 0,-8 11 0,0-3 0,-7 4 0,-7 0 0,0 7 0,-4 5 0,1 12 0,-4 6 0,0 4 0,-4 6 0,0-4 0,-7 4 0,-8-4 0,-3-6 0,-8 1 0,5-6 0,-4-3 0,4-6 0,-2-5 0,7-6 0,-2-2 0,7-3 0,0-3 0,4-4 0,0-8 0,3 3 0,-3-6 0,6 10 0,-2-2 0,3 4 0,0-1 0,0 1 0,0 0 0,6-4 0,7 2 0,11-7 0,6 1 0,4-3 0,7-1 0,0-4 0,2-2 0,4-10 0,4-7 0,-3-5 0,3-6 0,-10-5 0,-10 12 0,7-10 0,-17 13 0,11-7 0,-13 8 0,0 1 0,-7 5 0,-3 5 0,-1 1 0,0 6 0,-4 3 0,0-3 0,-4 3 0,0 1 0,0 0 0,0 4 0,0 4 0,-3 1 0,-5 6 0,-7 2 0,-9 2 0,-1 3 0,-1 9 0,1 15 0,3 5 0,-3 20 0,2-8 0,4 9 0,8-7 0,-1 1 0,11 0 0,-3-1 0,4-4 0,0-2 0,0-6 0,0 1 0,3 0 0,2-1 0,4 1 0,-1-5 0,1 3 0,-1-8 0,-4 4 0,3-10 0,-6-3 0,2-6 0,-3-4 0,0 1 0,0-1 0,3-8 0,1-7 0,3-14 0,2-2 0,3-9 0,6 3 0,4 0 0,5 0 0,-5 5 0,1 5 0,-2 5 0,3 5 0,-5 6 0,0 2 0,-5 3 0,-3 0 0,-1 0 0,-3 0 0,-1 0 0,1 6 0,0 2 0,0 7 0,1-1 0,-1 0 0,0 5 0,1-3 0,-1 2 0,1-3 0,-1-1 0,3-2 0,-2-2 0,2-3 0,-3-4 0,-1 0 0,-2-3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24575,'10'0'0,"11"0"0,33 5 0,6 1 0,14 6 0,-5-1 0,13 1 0,2 0-677,2 0 677,-32-8 0,1-1 0,41 2 0,-36-5 0,0 0 0,-3 0 0,-1 0 0,5 0 0,0 0 0,0 0 0,0 0 0,0 0 0,0 0 0,0 0 0,-1 0 0,-3 0 0,-1 0 0,-1 0 0,0 0 0,1 0 0,-1 0 0,-3 0 0,0 0 0,4 0 0,-1 0 0,-3 0 0,-2 0 0,30 0 0,16 0 0,-32 0 0,27 0-94,-22 0 94,5 0 0,-7 0 0,-6 0 0,-3 0 0,1 0 674,-5 0-674,4 0 97,-6 0-97,7 0 0,-12 0 0,11 0 0,-18 0 0,4 0 0,-11 0 0,-1 0 0,-6 0 0,-4 0 0,-1 0 0,-5 0 0,-4 0 0,-1 0 0,-3 0 0,-1 0 0,0 0 0,14 0 0,9 0 0,10 0 0,10 0 0,10-5 0,10-2 0,22-5-573,-7 0 573,7-6 0,-8 10 0,-15-7 0,12 13 0,-20-7 0,14 8 0,-9-4 0,1 0 0,-7 3 0,-1-3 573,-13 5-573,-2 0 0,-5 0 0,-1 0 0,-5 0 0,-1 0 0,-5 0 0,-1 0 0,0 0 0,-4 0 0,4 0 0,-5 0 0,6 0 0,-5 0 0,3 0 0,-3 0 0,4 0 0,-4 0 0,3 0 0,-3 0 0,0 0 0,6 0 0,-10 0 0,5 0 0,-11 0 0,-1 0 0,-3 0 0,-1 0 0,0 0 0,-3 0 0,-1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1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673 247 24575,'5'-77'0,"-1"7"0,-8 50 0,3-4 0,-7 6 0,3 8 0,-8-3 0,-1 8 0,0 0 0,-3 1 0,-9 4 0,-6 0 0,-21 23 0,-4 19 0,20-9 0,0 4-297,0 3 0,3 2 297,-22 32 0,-2 5 0,20-16 0,-3 7 0,11-10 0,13-13 0,11-4 0,1-18 0,10-2 0,15-8 594,22 0-594,0-4 0,21 1 0,-17-1 0,6 5 0,-8 0 0,-7 11 0,-15 5 0,-1 1 0,-15 16 0,-2-10 0,-4 12 0,0-7 0,-10-1 0,-8 2 0,-10-5 0,-13 0 0,2-12 0,-6 0 0,1-11 0,0-1 0,0-10 0,7-1 0,0-5 0,13-5 0,4-9 0,10-20 0,6 1 0,4-31 0,0 29 0,10-28 0,14 22 0,-9 10 0,6 10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1 479 24575,'59'-13'0,"1"0"0,-1 0 0,-9-3 0,-16-16 0,3 2 0,-18-5 0,0 9 0,-9-8 0,-2 4 0,-1 0 0,-6 2 0,3-1 0,-4-1 0,0 5 0,-7-3 0,-2 12 0,-10-3 0,-1 7 0,-4 1 0,0 6 0,1 2 0,3 3 0,-3 0 0,8 6 0,-1 6 0,5 13 0,2 10 0,4 7 0,1 10 0,4 9 0,0 1 0,0-2 0,0-2 0,0-3 0,0 5 0,0-6 0,0 5 0,4-16 0,-3 3 0,6-16 0,-6-2 0,2-11 0,-3-3 0,3-8 0,-2 1 0,2-1 0,0-2 0,0-4 0,4-11 0,4-10 0,2-4 0,4-9 0,0 4 0,4-1 0,2-4 0,3 8 0,1-4 0,-2 9 0,0 2 0,-1 7 0,-5 2 0,4 7 0,-11 0 0,2 4 0,-4 0 0,-3 0 0,4 0 0,-5 3 0,1 9 0,1 4 0,0 12 0,-4 2 0,4 0 0,-4-6 0,0-1 0,3-8 0,-7 0 0,4-5 0,-2-3 0,-1-6 0,2 1 0,-3-5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5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24575,'0'9'0,"0"7"0,0 22 0,0 4 0,0 10 0,0 3 0,0 5 0,0 1 0,0-12 0,0 2 0,0-9 0,0-1 0,0-6 0,0-10 0,0-7 0,0-7 0,0-4 0,0-4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6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24575,'6'0'0,"2"0"0,35 0 0,-15 0 0,35 0 0,-33 0 0,32-5 0,-23 4 0,8-7 0,-12 7 0,-6-3 0,-13 4 0,-2 0 0,-7 0 0,-4 0 0,0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7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94 24575,'4'-9'0,"-1"-1"0,-3-4 0,0 0 0,0 3 0,0-3 0,0 6 0,-3 1 0,-9 4 0,1 3 0,-17 0 0,2-4 0,0 10 0,-6-1 0,9 20 0,-8 8 0,4 0 0,4 6 0,1-8 0,6-1 0,6-6 0,-4-1 0,12-7 0,-5 2 0,7-7 0,3-1 0,8-6 0,5 2 0,13-5 0,1 3 0,4-4 0,1 0 0,-1 0 0,-4 3 0,-1 2 0,-10 2 0,0 1 0,-8 2 0,0 2 0,-7 2 0,-1 5 0,-3 0 0,0 5 0,0 0 0,-7 0 0,-2 0 0,-6-5 0,-6 5 0,5-8 0,-7 1 0,7-4 0,-3-4 0,5 1 0,-1-6 0,1-1 0,-1-3 0,4 0 0,-3 0 0,3 0 0,0 0 0,1 0 0,3 0 0,1 0 0,-4 0 0,2-3 0,-6 3 0,10-3 0,-3 3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4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219 454 24575,'-10'0'0,"-1"0"0,-20 0 0,5 3 0,-8 11 0,8-1 0,-1 17 0,3-8 0,10 3 0,2-1 0,8-9 0,4 4 0,0-8 0,0 2 0,6-5 0,11 3 0,8-3 0,10 0 0,-1-3 0,6-1 0,-4-4 0,4 0 0,-10 0 0,-2 0 0,-8 0 0,-1 0 0,-5 0 0,-3 0 0,-1 0 0,-3 6 0,-3 2 0,-1 7 0,-3-1 0,0 5 0,0 1 0,-4 3 0,-8 2 0,-2-1 0,-11 2 0,5-6 0,-5 1 0,5-6 0,-3-3 0,3-1 0,-3-6 0,3-2 0,1-3 0,0 0 0,4 0 0,-4 0 0,8-3 0,1-1 0,3-2 0,1-1 0,-1 3 0,3-1 0,1 1 0,3-5 0,0-11 0,0 15 0,0-3 0,0 21 0,7-1 0,1-2 0,6-3 0,5 1 0,-4-1 0,8-3 0,-3 0 0,0-4 0,2 0 0,-6 0 0,7 0 0,-8-7 0,4-1 0,-4-11 0,4 3 0,-6-7 0,5 3 0,-5-9 0,0 4 0,-1-8 0,-4 8 0,1-9 0,-1 4 0,0 0 0,1 2 0,-2 8 0,1 1 0,-4 4 0,-1 4 0,0 4 0,-3 7 0,3 11 0,-3 5 0,0 13 0,0-4 0,0 8 0,0-8 0,0 4 0,0-10 0,0 0 0,0-5 0,0-3 0,0-1 0,3-3 0,1-1 0,2 1 0,4-3 0,1-1 0,0-3 0,-1 0 0,0 0 0,-2 0 0,5 0 0,-5-11 0,7-2 0,-6-16 0,6 4 0,-6-9 0,6 9 0,-5-4 0,1 10 0,0 0 0,-4 5 0,4 3 0,-5 0 0,1 5 0,-1 2 0,5 1 0,-4 3 0,3 0 0,-3 0 0,-1 0 0,1 0 0,-4 3 0,0 8 0,-3 10 0,0 9 0,0 4 0,0 1 0,0 0 0,0-6 0,0-4 0,0-6 0,0-8 0,0-1 0,0-4 0,0 1 0,0-6 0,0-10 0,4-12 0,0-4 0,9-8 0,-1 8 0,5-9 0,0 9 0,-2 1 0,0 5 0,-3 4 0,1 1 0,-5 6 0,2-2 0,0 10 0,-2-3 0,2 3 0,-4 0 0,1 0 0,-1 0 0,1 0 0,-1 0 0,-2 6 0,2 2 0,-5 16 0,6-4 0,-7 9 0,8-5 0,-4 0 0,0-1 0,3-3 0,-3-1 0,3-5 0,-3-3 0,2-1 0,-2-3 0,3-1 0,-1 1 0,1-1 0,-1-2 0,1-1 0,-1-3 0,0 0 0,4 0 0,1 0 0,5-11 0,-1-7 0,12-19 0,-2-4 0,9-14 0,-11 12 0,7-21 0,-11 25 0,10-26 0,-9 17 0,9-12 0,-8 5 0,2 3 0,-8 5 0,-2 5 0,-4 2 0,0 6 0,-5 8 0,0 2 0,-4 10 0,0 3 0,-9 3 0,0 5 0,-12 3 0,5 4 0,-9 13 0,8 6 0,-10 14 0,8-2 0,-3 1 0,9-1 0,0-1 0,8-4 0,-3 3 0,8-8 0,-4 4 0,4-5 0,0 0 0,0 4 0,0-3 0,3 9 0,2-5 0,4 11 0,0 2 0,1 5 0,-1-6 0,0 4 0,0-9 0,-4 4 0,-2-14 0,1 2 0,-3-16 0,2 5 0,-3-9 0,0 2 0,3-7 0,1-3 0,2-4 0,1-10 0,0 2 0,1-11 0,-1 3 0,5-4 0,0 5 0,3 0 0,-1 4 0,-3 1 0,3 2 0,-3-1 0,4 5 0,-1 0 0,-3 2 0,3 5 0,-7-2 0,3 3 0,-3 0 0,-1 0 0,1 0 0,-1 0 0,1 6 0,-4 6 0,3 3 0,-5 8 0,5-11 0,-2 6 0,0-7 0,2-1 0,-2 1 0,2-5 0,1-2 0,-1-1 0,4-3 0,-2 0 0,5 0 0,-2 0 0,0 0 0,-1 0 0,-3 0 0,0 0 0,-1 0 0,1 0 0,-1 0 0,1-7 0,-3 3 0,-1-7 0,-3 8 0,0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4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24575,'10'0'0,"0"0"0,0 0 0,-3-5 0,-4-3 0,-3-6 0,0 3 0,0 1 0,0 0 0,0 3 0,0 5 0,0 7 0,0 5 0,0 3 0,6-5 0,2 3 0,6-4 0,5-3 0,-3-1 0,6-3 0,-6 0 0,2 0 0,-3 0 0,-4 0 0,-1 0 0,-4 0 0,1 0 0,-3-3 0,-2 0 0,-2-4 0,0 1 0,-2 2 0,-6 1 0,-3 3 0,0 0 0,-2 0 0,5 0 0,-2 0 0,3 0 0,4 0 0,0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0 776 24575,'70'-58'0,"-1"-1"0,1 1 0,2-7 0,-1-2 0,-21 13 0,-22 4 0,14-30 0,-23 39 0,-2-5 0,-11 10 0,3-4 0,-9 10 0,0 1 0,0 5 0,0 8 0,-11 1 0,2 11 0,-14 1 0,3 3 0,-4 0 0,1 0 0,3 3 0,1 8 0,3 10 0,3 9 0,0 5 0,8 5 0,1 1 0,4 6 0,0 6 0,0 8 0,0-10 0,0 27 0,0-19 0,5 24 0,0-26 0,6 14 0,-6-26 0,0 14 0,-1-12 0,-3-10 0,3-3 0,-4-14 0,0-5 0,0-5 0,0-4 0,3-2 0,0-1 0,4-10 0,0-5 0,5-12 0,10-8 0,-3 2 0,16-6 0,-12 5 0,13 2 0,-4-2 0,-2 13 0,0 0 0,-6 7 0,0 6 0,-5 2 0,0 3 0,-5 0 0,-3 0 0,-1 0 0,-3 6 0,0 6 0,1 4 0,-1 3 0,-3-5 0,3 1 0,-6-1 0,5-3 0,-3-1 0,4-3 0,-1-1 0,1 1 0,0-1 0,3-2 0,5-1 0,0-3 0,8 0 0,-8 0 0,4 0 0,-4 0 0,-1 0 0,-3-3 0,3-1 0,-7-3 0,3 0 0,-3 3 0,-1-1 0,1 1 0,-1 0 0,-2-2 0,2 3 0,-3-4 0,4 3 0,-3 1 0,-2 3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4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1 506 24575,'81'-11'0,"1"0"0,-2-6 0,-14-4 0,-34-5 0,5-18 0,-26 23 0,9 0 0,-9-3 0,3 7 0,-3-14 0,-6 10 0,0-10 0,-5 10 0,0-10 0,0 10 0,0-10 0,0 10 0,0-4 0,0 5 0,-9 5 0,-2 1 0,-14 8 0,4 2 0,-4 4 0,5 0 0,1 0 0,-1 0 0,0 0 0,1 8 0,-1 3 0,5 9 0,0-1 0,1 1 0,7 0 0,-6-1 0,12 1 0,-8 5 0,8-4 0,-4 10 0,5-5 0,0 6 0,0 1 0,0 5 0,0 3 0,0 5 0,0 1 0,0 0 0,0-7 0,5 5 0,-4-5 0,9 1 0,-8 4 0,2-11 0,-4 4 0,0-6 0,0-5 0,0 4 0,0-10 0,0-1 0,0-6 0,0-6 0,0 1 0,0 0 0,0 0 0,4-4 0,0-5 0,6-15 0,-1-1 0,1-10 0,0 1 0,0 4 0,6-10 0,-5 10 0,4-4 0,-1 5 0,-3 0 0,7 5 0,-7-4 0,7 8 0,-7-3 0,3 5 0,-6 4 0,1-3 0,0 7 0,0-3 0,0 4 0,-1 0 0,-3 4 0,-1 6 0,-4 10 0,0 7 0,0 5 0,0 0 0,0-5 0,5 3 0,-4-9 0,8 4 0,-8-5 0,7-5 0,-3 3 0,4-8 0,1 4 0,-2-9 0,1 2 0,0-6 0,0 3 0,0-4 0,-1 0 0,1 0 0,-4 0 0,-1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4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24575,'8'0'0,"1"0"0,16 0 0,5 0 0,10 0 0,21 0 0,-23 0 0,22 0 0,-12 0 0,1 0 0,4 0 0,-12 0 0,-3 0 0,-6 0 0,-5 0 0,-7 0 0,-6 0 0,-9 0 0,-1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5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24575,'7'-5'0,"16"1"0,-7 4 0,51 0 0,-37 0 0,47 0 0,-35 0 0,12 0 0,-7 0 0,-1 0 0,-5 0 0,-3 0 0,-11 0 0,-7 0 0,-6 0 0,-5 0 0,-4 0 0,-1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2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261 695 24575,'4'-7'0,"0"-3"0,-4-3 0,0-4 0,0 7 0,-9 1 0,-1 6 0,-4 3 0,-8 0 0,-5 0 0,-5 0 0,1 4 0,11 10 0,-3 8 0,10 14 0,-19 5 0,18 3 0,-3-5 0,12 3 0,5-4 0,0 0 0,0-2 0,0-6 0,0-5 0,4-1 0,11-10 0,6 0 0,22-3 0,-10-6 0,23 1 0,-16-6 0,17 0 0,-10-21 0,15-15 0,-10-28 0,2-10-274,-29 27 0,-3-1 274,5-26 0,-7 24 0,-2 0 0,-2-20 0,15-23 0,-17 15 0,5 0 0,-7 11 0,-5 15 0,-2 7 0,-5 3 0,0 16 0,0-4 548,-4 11-548,-6 5 0,-4 1 0,0 4 0,-3 4 0,7 1 0,-3 4 0,5 0 0,0 0 0,-1 0 0,1 0 0,-1 8 0,0 8 0,4 22 0,-5 15 0,8-5 0,-3 22 0,5-14 0,0 21 0,0 16 0,0-27 0,0 22 0,0-34 0,10 12 0,3-8 0,10-6 0,0 5 0,-7-18 0,5 4 0,-5-13 0,-1 0 0,-1-5 0,0-6 0,-4-1 0,3-8 0,-5 2 0,-3-4 0,2-18 0,-1-16 0,5-29 0,14-23 0,3-9 0,6 7 0,3-3 0,-6 22 0,-1 1 0,-2 15 0,-12 14 0,2 12 0,-9 6 0,9 8 0,-9 1 0,4 4 0,-5 8 0,2 13 0,0 12 0,1 11 0,0 0 0,-5-1 0,4 1 0,-4 0 0,4-6 0,1-2 0,-2-11 0,5-2 0,-4-9 0,2-1 0,-3-5 0,-1-3 0,0-2 0,0-3 0,-3 0 0,-1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0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0 24575,'-13'0'0,"-2"0"0,-4 0 0,-1 0 0,-5 0 0,-2 0 0,0 0 0,-4 0 0,10 0 0,-10 0 0,10 0 0,-10 0 0,15 0 0,-14 5 0,14-4 0,-5 8 0,3-4 0,7 4 0,-3 5 0,4 7 0,0 5 0,4 6 0,-4 0 0,4 7 0,0 9 0,-5 8 0,4 7 0,0 0 0,-5 1 0,11 7 0,-5 21 0,6-21-451,0-9 0,0 2 451,0 18 0,0-22 0,0 1 0,0-5 0,0-1 0,0-2 0,0-2 0,0 43 0,0-28 0,0-2 0,0 4 0,0 11 0,0 2 0,0 5 0,0-32 0,0 1 0,0 32 0,0-21 0,0 15 0,0-16 0,0 4 0,0-21 0,0-1 0,0-8 902,0-12-902,0-2 0,0-10 0,0 3 0,0-8 0,0 3 0,4-8 0,1-1 0,8-4 0,2 0 0,5 0 0,5 0 0,1 0 0,13 0 0,-6 0 0,12 0 0,-5 0 0,1 0 0,-3 0 0,-6 0 0,1 0 0,-7 0 0,-5 0 0,-3 0 0,-8 0 0,4 0 0,-10 0 0,0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08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1 370 24575,'0'9'0,"0"-1"0,0 6 0,0-4 0,0 3 0,0-5 0,0-7 0,0-13 0,0-4 0,0-15 0,0 4 0,0-5 0,5 0 0,0 5 0,5 2 0,0 5 0,0 1 0,-5-1 0,4 5 0,-8-4 0,6 9 0,-1-8 0,3 3 0,1-5 0,-1 5 0,0 2 0,5 3 0,-4 1 0,4 0 0,-6 0 0,1 4 0,0 1 0,0 4 0,-1 0 0,1 0 0,-1 0 0,0 3 0,-3 2 0,3 4 0,-3 0 0,0-1 0,2 1 0,-2 0 0,4 0 0,0 0 0,0 0 0,0-4 0,0 2 0,-1-6 0,1 7 0,0-7 0,0 7 0,0-7 0,0 7 0,-5-3 0,4 4 0,-7 4 0,3 2 0,0 0 0,-3 3 0,3-3 0,-4 5 0,0-1 0,0 1 0,0-1 0,0-4 0,0 4 0,0-5 0,0 1 0,4-1 0,-3-1 0,3-3 0,0 9 0,-3-9 0,8 3 0,-8-4 0,7 0 0,-4 0 0,5 0 0,-4 0 0,3-1 0,-3-3 0,4 3 0,0-7 0,-1 3 0,1-4 0,0 0 0,0 0 0,0 0 0,0 0 0,0 0 0,-1 0 0,1 0 0,0 0 0,0 0 0,0 0 0,0 0 0,-1 0 0,1 0 0,0 0 0,0 0 0,0 0 0,0 0 0,-1 0 0,-3 0 0,-1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5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30 24575,'-10'-17'0,"1"4"0,-4 13 0,2 0 0,-7 0 0,3 0 0,0 0 0,-4 0 0,4 0 0,1 0 0,-5 5 0,9 0 0,0 9 0,6-4 0,0 8 0,3-3 0,-8 0 0,8 3 0,-3-8 0,4 9 0,0-9 0,0 14 0,0-13 0,0 13 0,0-14 0,0 8 0,0-8 0,0 9 0,0-9 0,0 4 0,0-6 0,0 1 0,0 0 0,8-5 0,3 0 0,8-4 0,0 0 0,1 0 0,-1 0 0,1 0 0,-1-4 0,1-6 0,-1-5 0,-4 0 0,4-4 0,-9 4 0,4-4 0,-4-1 0,-1 5 0,1-4 0,-1 9 0,-4-3 0,-1 4 0,-4 0 0,0 0 0,0 0 0,0 8 0,0 7 0,0 13 0,0 8 0,0 5 0,0 0 0,0 1 0,0-1 0,0 0 0,0 0 0,0 0 0,0 0 0,0-5 0,0 4 0,0-10 0,0 9 0,0-9 0,0 17 0,0-10 0,-5 17 0,-1-11 0,-6 11 0,-4-5 0,2 7 0,-8 0 0,5-7 0,-1-1 0,-1-13 0,7-1 0,-6-5 0,2-5 0,-3-1 0,4-8 0,-4-2 0,9-4 0,-8 0 0,7 0 0,-2 0 0,3-9 0,5-2 0,-4-8 0,8-1 0,-3 0 0,4 1 0,0-1 0,0-5 0,0 3 0,0 2 0,4 1 0,6 5 0,5-6 0,10 4 0,-4 2 0,10 3 0,-4 0 0,-1 1 0,5-1 0,-4 6 0,-1-5 0,-1 5 0,-5-1 0,-5-2 0,-2 7 0,-8-3 0,-1 4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54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0 943 24575,'0'0'0,"0"-16"0,0-28 0,0-20 0,0-19 0,0 8 0,0-5 0,0 10 0,0 4 0,12-5 0,-10 21 0,15-10 0,-15 30 0,3-15 0,-5 24 0,0-10 0,0 15 0,0-3 0,0 10 0,0 0 0,0 0 0,0 0 0,0 0 0,0 1 0,0-1 0,0 1 0,0-1 0,0 30 0,0-4 0,0 26 0,0-17 0,5 0 0,1-1 0,3-9 0,1 8 0,-1-14 0,0 3 0,0-4 0,0 0 0,0 0 0,-1 0 0,1-4 0,0-1 0,0-4 0,-4 3 0,3-2 0,-4 3 0,5-4 0,0 0 0,0-8 0,0-3 0,1-9 0,0 0 0,-1 1 0,1-1 0,0 0 0,4 0 0,-3-5 0,4 4 0,-5-4 0,0 5 0,-1 5 0,-4-4 0,3 9 0,-7-3 0,3 4 0,-11 8 0,0 6 0,-5 10 0,2 4 0,0 1 0,0 0 0,4-1 0,2 1 0,4-1 0,0 1 0,0-1 0,0 1 0,0 0 0,0-1 0,0-4 0,0 3 0,4-3 0,6 4 0,5 1 0,0-5 0,4 3 0,-9-8 0,3 4 0,-4-5 0,-4-4 0,-1-2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56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21 226 24575,'0'9'0,"0"4"0,0-3 0,0 8 0,0-3 0,0 5 0,0-6 0,0 5 0,0-5 0,0 1 0,0-1 0,0-5 0,0-12 0,0-9 0,0-3 0,0-14 0,0 7 0,0-10 0,0 0 0,0-1 0,0 6 0,0-3 0,0 9 0,0-5 0,0 7 0,0 4 0,5-4 0,0 9 0,4-4 0,0 5 0,0 0 0,-1 4 0,1 1 0,5 0 0,-4 3 0,8-3 0,-3 4 0,4 0 0,1 0 0,-1 0 0,1 0 0,0 0 0,-6 0 0,5 4 0,-9 1 0,8 5 0,-8-5 0,4 3 0,-5-3 0,-5 3 0,0 1 0,-4 0 0,0 0 0,0-1 0,0 1 0,0 0 0,0 5 0,-4 0 0,-6 6 0,-6 5 0,-4-8 0,0 7 0,0-13 0,0 7 0,5-8 0,-3 4 0,8-5 0,-9 1 0,9-1 0,-4-4 0,5-1 0,1-4 0,-1 0 0,0 0 0,0 0 0,0 0 0,0 0 0,0 0 0,0 0 0,4-4 0,1 0 0,4-5 0,4 5 0,1-4 0,4 3 0,5-5 0,0 5 0,6-4 0,0 8 0,4-8 0,-3 8 0,4-4 0,-6 5 0,1 0 0,-1 0 0,1 0 0,-5 0 0,3 0 0,-8 4 0,4 1 0,-5 9 0,0-4 0,-4 3 0,-1 1 0,-4-4 0,0 4 0,0-5 0,0 4 0,0-3 0,0 4 0,-4-5 0,-5 0 0,-2 0 0,-2 0 0,4 0 0,0 0 0,-5 0 0,4 0 0,-9 1 0,9-1 0,-8-4 0,3 3 0,-5-7 0,0 4 0,1-5 0,-1 0 0,0 0 0,0 0 0,1 0 0,-1-5 0,5-5 0,1 0 0,9-9 0,-3 9 0,3-4 0,0 5 0,-3 4 0,7-3 0,-3 7 0,4-2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57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24575,'0'17'0,"0"1"0,0 8 0,0-5 0,0 9 0,0-3 0,0 5 0,0 0 0,0 0 0,0 1 0,0 5 0,0-4 0,0 5 0,0-1 0,0-9 0,0 8 0,0-16 0,0 4 0,0-10 0,0 3 0,0-8 0,0 4 0,0-6 0,0-3 0,0-1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5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24575,'4'-9'0,"6"2"0,4 7 0,11 0 0,-4 0 0,4 0 0,-5 0 0,-1 0 0,1 0 0,-1 0 0,1 0 0,5 0 0,-9 0 0,14 0 0,-19 0 0,9 0 0,-11 0 0,-1 0 0,1 0 0,0 0 0,0 0 0,4 0 0,1 0 0,6 0 0,-6 0 0,4-9 0,-12 7 0,3-7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5:5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24575,'-10'7'0,"2"4"0,8 2 0,0 11 0,0-8 0,0 15 0,0-5 0,0 1 0,0 4 0,0-5 0,0 6 0,0-5 0,0 4 0,0-5 0,0 1 0,0 10 0,0-14 0,0 14 0,0-21 0,0 14 0,0-19 0,0 18 0,0-17 0,0 7 0,0-5 0,0 0 0,0 6 0,0-5 0,0 3 0,0-3 0,0 4 0,0-4 0,0 4 0,0-5 0,0 1 0,0 4 0,0-9 0,0 3 0,0-4 0,0 0 0,-8-4 0,2-1 0,-11-4 0,2 0 0,4 0 0,2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00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2300 1 24575,'-3'4'0,"-7"0"0,-10-4 0,-21 0 0,-1 0 0,-6 0 0,-4 0 0,2 0 0,-13 0 0,0 0 0,-9 0 0,-10 0 0,-2 0 0,-7 0 0,17 0 0,-14 0 0,13 0-406,-16 0 406,1 0 0,28 0 0,-33 0 0,41 0 0,-34 0 0,23 0 0,0 5 0,4 2 0,12 5 0,-5 0 0,7 0 0,0-6 406,7-1-406,-6 0 0,12 1 0,-4 1 0,5 2 0,1-8 0,5 9 0,2-9 0,5 7 0,1-2 0,-1-1 0,5-1 0,1 0 0,1-3 0,2 3 0,-7-4 0,8 0 0,-4 4 0,5-3 0,0 3 0,0-4 0,0 0 0,4 0 0,2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0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24575,'0'22'0,"0"-2"0,0 10 0,0 3 0,0 8 0,0 5 0,0 1 0,0 7 0,0-5 0,0 12 0,0-12 0,0 5 0,0-8 0,0 8 0,0-11 0,0 9 0,0-18 0,0 4 0,0-11 0,0 4 0,0-10 0,0-1 0,0-2 0,0-8 0,0 4 0,0-5 0,0 0 0,0-1 0,0 1 0,0 0 0,0 0 0,0 0 0,0-1 0,0 1 0,-4 0 0,3 0 0,-7-1 0,7 1 0,-3 0 0,4 0 0,0 0 0,0-1 0,0 1 0,0-7 0,0-28 0,0 1 0,0-34 0,11 9 0,3-13 0,11 0 0,1-1 0,-1 1 0,0 0 0,0 7 0,-2 8 0,0 3 0,-2 16 0,1-8 0,-2 16 0,0-4 0,-5 10 0,-2 1 0,1 5 0,-4 3 0,4-2 0,-6 7 0,1-3 0,0 4 0,0 0 0,0 0 0,-4 4 0,-1 11 0,-4 1 0,0 14 0,0-3 0,-5 5 0,-6 0 0,-1-5 0,-3-2 0,5-6 0,0 6 0,-4-4 0,2 5 0,-2-7 0,0-4 0,3 4 0,-3-9 0,5 4 0,0-5 0,4-1 0,-3 1 0,3-4 0,7-1 0,11-4 0,6 0 0,18 0 0,-9 0 0,17 0 0,-4 0 0,-1 0 0,5 0 0,-11 5 0,5 1 0,-7 9 0,-6-3 0,0 7 0,-7-8 0,-4 3 0,-1-5 0,-6-4 0,-3-1 0,-1-4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3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24575,'0'18'0,"0"2"0,0 23 0,0 3 0,0 0 0,0 10 0,0-10 0,0 14 0,0-8 0,5-1 0,0-13 0,1-2 0,2-20 0,-7 6 0,3-27 0,-4-8 0,0-25 0,0-15 0,0 1 0,0-14 0,0 12 0,0-6 0,0 9 0,0 7 0,0 6 0,0 7 0,0 8 0,0 9 0,0 1 0,0 4 0,0 1 0,0 0 0,0 1 0,0 2 0,0 2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02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24575,'4'-9'0,"6"0"0,12-11 0,4 2 0,22-12 0,-4 1 0,26 1 0,-3-10 0,15 16 0,-9-4 0,-2 8 0,1 3 0,-7-3 0,7 4 0,-23 2 0,-3 6 0,-19-8 0,-2 12 0,-10-7 0,-2 9 0,-12 0 0,3 0 0,-8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0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24575,'0'13'0,"0"7"0,0 6 0,0 13 0,0-5 0,0 18 0,0-17 0,0 18 0,0-13 0,0 14 0,0-5 0,0-2 0,0-8 0,0-7 0,0 0 0,0-5 0,0-7 0,0-1 0,0-10 0,0 5 0,0-10 0,0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04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24575,'76'0'0,"0"0"0,-13 0 0,-7 0 0,6 0 0,-8 0 0,-24 0 0,11 0 0,-27 0 0,0 0 0,-5 0 0,0 0 0,-5 0 0,0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10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155 191 24575,'-1'5'0,"7"-1"0,3-4 0,29-17 0,-18 8 0,31-19 0,-21 5 0,22-8 0,-8 6 0,3-3 0,-8 20 0,-7-11 0,-6 17 0,-5-8 0,-3 10 0,-8 0 0,0 8 0,-7 8 0,-3 9 0,0 7 0,0 1 0,0 5 0,-5 3 0,4 5 0,-5 9 0,6 1 0,0 7 0,0 8 0,0 11 0,0-14 0,0-16 0,0 1 0,0 27 0,0-29 0,0 1-601,0 47 601,0-6 0,0-43 0,0 1 0,0 0 0,0 0 0,0 5 0,0-1 0,4-2 0,-1-1 0,-1 42 0,10 4 0,-4-13 0,0 8 0,5-2 0,-12-10 0,5-8 0,-6 6 0,6-22 0,-5 6 0,4-17 0,-5-11 0,0 2 0,0-10 601,0-1-601,0-1 0,0-5 0,0 5 0,0-4 0,0 4 0,0-5 0,0-1 0,0 1 0,0-5 0,0 3 0,0-8 0,0 4 0,0-1 0,0-3 0,0 4 0,0-5 0,0 4 0,0-3 0,0 4 0,0-5 0,0-1 0,0 1 0,0 0 0,0-1 0,0 1 0,-4-1 0,0-4 0,-5 0 0,0-4 0,-5 0 0,-6 0 0,-7 0 0,0 0 0,-10 0 0,9 0 0,-17 0 0,4 0 0,1 0 0,-5 0 0,4-5 0,-5-2 0,5-4 0,3 0 0,6 0 0,5 5 0,2-3 0,10 8 0,-4-4 0,9 5 0,1-4 0,1 3 0,7-6 0,-3 2 0,4-4 0,0-5 0,0 8 0,0-2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6:12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24575,'7'4'0,"-1"0"0,10-4 0,5 0 0,-1 0 0,11 0 0,-10 0 0,10 0 0,-19 0 0,3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379 169 24575,'0'-9'0,"0"-6"0,0-5 0,0-9 0,0 8 0,0-2 0,0 4 0,0 7 0,0-2 0,-9 11 0,0 0 0,-13 3 0,3 3 0,-10 6 0,-2 9 0,1-1 0,0 9 0,5-5 0,-2 10 0,5-5 0,0 4 0,10-1 0,0-4 0,4 3 0,3-8 0,-1-1 0,5-5 0,-3 1 0,4-4 0,0-1 0,0-4 0,0 1 0,7 0 0,5 0 0,8-3 0,8 3 0,-3-6 0,9 7 0,-9-4 0,3 4 0,-4 0 0,-5 0 0,0 3 0,-5 0 0,-2 3 0,-2 5 0,-2-4 0,-1 8 0,-2-3 0,-2-1 0,-3 4 0,0-7 0,0 6 0,0-6 0,-3 7 0,-5-8 0,-3 4 0,-4-5 0,0 5 0,-4-3 0,3-1 0,-7-3 0,7-5 0,-6 1 0,2-4 0,-4-1 0,0-3 0,4 0 0,-2 0 0,6 0 0,-3-6 0,5 1 0,-1-2 0,4 0 0,1 4 0,4-1 0,2-2 0,1 3 0,3-4 0,0 1 0,0-4 0,0 5 0,0-2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24575,'4'0'0,"11"0"0,7 0 0,7 0 0,-1 0 0,2 0 0,4 0 0,-4 0 0,-6 0 0,-1 0 0,-11 0 0,2 0 0,-5 0 0,-4 0 0,0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24575,'8'3'0,"0"0"0,18-3 0,-1 0 0,10 0 0,4 0 0,-3 0 0,4 0 0,-10 0 0,-2 0 0,-4 0 0,-4 0 0,-5 0 0,-2 0 0,-8 0 0,1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49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24575,'7'4'0,"8"-2"0,21-2 0,5 0 0,-5 0 0,15 0 0,-19 0 0,20 0 0,-21 0 0,3 0 0,-15 0 0,4 0 0,-11 0 0,2 0 0,-11 0 0,0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0 0,0-1 0,0-6 0,0-4 0,0-1 0,0 1 0,0 0 0,0 4 0,0 1 0,0-1 0,0 4 0,0-8 0,0 9 0,0-8 0,0 8 0,0-7 0,0 7 0,0-3 0,0 9 0,0 2 0,4 5 0,2 6 0,9 1 0,3 14 0,5 1 0,0 7 0,-4 0 0,2-7 0,-8 5 0,3-4 0,-5-1 0,0-7 0,-5-9 0,-1-11 0,-5-6 0,0-2 0,0-8 0,0 4 0,-4-8 0,-5-2 0,-5-3 0,0 0 0,-3-8 0,6-7 0,2-16 0,5-22 0,4 6 0,0-26 0,0 19 0,22-15 0,-1 21 0,28-13 0,-9 19 0,9-7 0,-2 3 0,5 14 0,-4-1 0,2 10 0,-12 6 0,4 2 0,-10 4 0,4 5 0,-19 2 0,-4 4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24575,'0'14'0,"0"2"0,0 8 0,0 4 0,0 2 0,0 4 0,0 6 0,0-4 0,4-1 0,-3-2 0,2-12 0,1 11 0,-3-15 0,6 10 0,-6-15 0,3 6 0,-4-11 0,0 4 0,0-5 0,0 0 0,0-2 0,0-1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24575,'-5'0'0,"10"0"0,16 0 0,19 0 0,-3 0 0,4 0 0,4 0 0,-7 0 0,9 0 0,-7 0 0,-6 0 0,-4 0 0,-5 0 0,-10 0 0,-2 0 0,-5 0 0,-1-3 0,-5 3 0,-2-3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6 24575,'0'-6'0,"0"20"0,0-2 0,0 23 0,0-5 0,0 4 0,0 12 0,0-13 0,0 12 0,0-15 0,0 10 0,0 1 0,0 0 0,0-1 0,0-1 0,0-8 0,0 13 0,0-18 0,0 13 0,0-14 0,0-1 0,0-9 0,0-1 0,0-7 0,0 3 0,0-3 0,0-1 0,0 1 0,0-1 0,0 0 0,0 0 0,0 1 0,0-1 0,0 1 0,0-1 0,0 0 0,0 1 0,0-1 0,0 0 0,0 4 0,0 1 0,0 4 0,0-1 0,0 1 0,0-5 0,0 0 0,0-3 0,0 0 0,-3-9 0,-6-18 0,4 10 0,-3-11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28 24575,'0'-3'0,"0"2"0,0-8 0,-3 5 0,-4-2 0,-1 5 0,-5-2 0,-3 3 0,1 0 0,-8 0 0,3 0 0,0 6 0,-3 7 0,-3 13 0,-2 1 0,-4 9 0,5 1 0,-1 1 0,6-3 0,4-5 0,3-6 0,6-5 0,1 0 0,5-8 0,3-1 0,0-3 0,3-4 0,8 0 0,1-3 0,10 0 0,-2 0 0,4 0 0,-1 0 0,6 4 0,-4-3 0,8 6 0,-8-2 0,8 3 0,-8 0 0,0 0 0,-6 3 0,-5-3 0,-3 6 0,0-3 0,-4 3 0,0 1 0,-3-1 0,-1 5 0,-3-4 0,0 4 0,0-5 0,0 5 0,-3-8 0,-4 7 0,-4-7 0,-8 1 0,4 1 0,-8-4 0,7 5 0,-6-6 0,6 3 0,-3-4 0,5-3 0,-5 3 0,4-6 0,-4 2 0,0-3 0,4 0 0,-4 0 0,4 0 0,-3 0 0,6-2 0,-6-2 0,10-3 0,-2 3 0,4-2 0,-1 5 0,0-2 0,4 0 0,-3 3 0,5-6 0,-5 5 0,5-5 0,-4 5 0,4-4 0,-2 4 0,3-2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24575,'5'-3'0,"3"0"0,1 3 0,5 0 0,-7 0 0,11 0 0,-9 0 0,8 0 0,-9 0 0,5 0 0,-5 0 0,2 0 0,-4 0 0,1 0 0,-1 0 0,-3 6 0,0 1 0,-3 7 0,-3 5 0,-5 0 0,-5 10 0,-4-4 0,4 3 0,-1-8 0,6-1 0,-3-9 0,4 0 0,1-3 0,2-1 0,-2 1 0,6-1 0,-1-2 0,9-2 0,2-2 0,9 0 0,0 0 0,5 0 0,0 0 0,4 0 0,-3-3 0,3 2 0,-8-6 0,-1 6 0,-5-5 0,-3 5 0,-1-5 0,-3 5 0,-1-2 0,0 3 0,-2 0 0,-1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5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24575,'6'0'0,"8"0"0,2 0 0,8 0 0,-4 0 0,-2 0 0,1 0 0,-4 0 0,4 0 0,-8 0 0,2 0 0,-5 0 0,-1 0 0,-4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24575,'10'0'0,"1"0"0,7 0 0,2 0 0,4 0 0,-1 0 0,1 0 0,0 0 0,0 0 0,-1 0 0,-3 0 0,-5 0 0,-5 0 0,-3 0 0,-4 0 0,0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0:56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24575,'0'14'0,"0"2"0,0 7 0,0 1 0,0 0 0,0 5 0,0 0 0,0 6 0,0-6 0,0 5 0,0-9 0,0 8 0,0-8 0,0 3 0,0-4 0,0 4 0,0-3 0,0 4 0,0 0 0,0-4 0,0 3 0,0-8 0,0 2 0,0-6 0,0 7 0,3-12 0,-2 7 0,2-7 0,-3 0 0,0 2 0,0-5 0,0 2 0,0-4 0,0 1 0,0-1 0,0-2 0,0-1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6 499 24575,'-3'6'0,"0"0"0,3 1 0,0-1 0,0 1 0,11-4 0,-2 4 0,14-7 0,-4 4 0,5-1 0,10-2 0,-3 3 0,15-4 0,-15 0 0,7 0 0,-17-4 0,12 3 0,-16-12 0,7-1 0,-3-16 0,-6-5 0,6-3 0,-11-7 0,3 3 0,-4-5 0,1 0 0,-1 0 0,-4 6 0,-1 6 0,-4 6 0,0 5 0,0 4 0,0 1 0,-6 8 0,-2 4 0,-7 3 0,-4 4 0,0 0 0,-1 0 0,-13 13 0,8 17 0,-12 10 0,6 25 0,2-10 0,-3 19 0,11-24 0,-4 21 0,10-20 0,-1 16 0,1-7 0,9-6 0,2-1 0,4-6 0,0 0 0,0-6 0,0-1 0,4 0 0,10-3 0,4 0 0,9-6 0,-2-10 0,5-4 0,0-5 0,4-3 0,6-4 0,-4-1 0,10-4 0,-10-4 0,5-10 0,-5-5 0,0-5 0,-4-2 0,-3 9 0,-8-3 0,-6 4 0,-1 2 0,-6 3 0,2 1 0,-4 3 0,-2 3 0,-1 1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6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24575,'-6'-3'0,"9"0"0,2 3 0,14 0 0,5 0 0,11 0 0,-4 0 0,13 0 0,-7 0 0,4 0 0,-6 0 0,-6 0 0,-10 0 0,4 0 0,-11 0 0,-1 0 0,-8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5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90 24575,'0'17'0,"-9"5"0,-4 23 0,-4-9 0,0 14 0,12-13 0,-4-6 0,7 6 0,-2-7 0,4 6 0,0-5 0,0 0 0,0-7 0,0-6 0,0 0 0,0-4 0,0 9 0,8-12 0,8 3 0,3-6 0,16-7 0,-8 8 0,15-8 0,-5 3 0,7-4 0,0-5 0,-12 0 0,11-17 0,-14-7 0,7-18 0,-8-1 0,-5-9 0,-5 11 0,-2-5 0,-10 8 0,-1 5 0,-5-4 0,0 11 0,-4-6 0,-12 6 0,-6 5 0,-9 0 0,-6 5 0,0 4 0,-1 6 0,-5 6 0,12 5 0,-12 0 0,11 0 0,-4 5 0,11 4 0,5 11 0,3 0 0,10 3 0,-1 1 0,8-4 0,0 8 0,0-8 0,13 4 0,10-9 0,15 5 0,12-7 0,3 3 0,-1-9 0,6-2 0,-13-5 0,0 0 0,-9 0 0,-6 0 0,-5-4 0,-1-6 0,-6 0 0,-4-7 0,3 6 0,-10 2 0,1 5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7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0 24575,'-14'0'0,"2"0"0,-16 0 0,7 0 0,-12 0 0,-3 0 0,0 0 0,-4 0 0,10 0 0,6 0 0,5 0 0,8 0 0,1 0 0,6 6 0,1 1 0,3 11 0,0 1 0,0 10 0,0-8 0,0 11 0,0-1 0,0 5 0,0 4 0,0-5 0,0 0 0,0-1 0,0 1 0,0-5 0,0-2 0,4 1 0,-3-4 0,3 0 0,-4-3 0,0-6 0,0 2 0,0-3 0,0-1 0,0-3 0,0-1 0,0-3 0,0 0 0,2-1 0,-1 1 0,5-4 0,-2 3 0,2-5 0,1 2 0,-1-3 0,4 0 0,1 0 0,8 0 0,-4 0 0,8 0 0,1 0 0,1 0 0,4 0 0,-1 0 0,-3 0 0,4 0 0,-9 0 0,2-4 0,-6 3 0,-1-2 0,-1 3 0,-7 0 0,3 0 0,-6 0 0,-1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24575,'22'0'0,"-2"0"0,13 0 0,-3 0 0,0 0 0,3 0 0,-8 0 0,4 0 0,-5 0 0,-8 0 0,2 0 0,-14 0 0,3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19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0 211 24575,'0'-27'0,"0"10"0,0-21 0,7 17 0,-2-8 0,7 5 0,-4 5 0,-1 3 0,-3 6 0,2 6 0,-3 2 0,3 2 0,1 0 0,-1 0 0,1 0 0,-1 0 0,4 3 0,-2 4 0,2 1 0,-3 5 0,0-2 0,0 0 0,0-1 0,0 0 0,3-2 0,-2 2 0,5-6 0,-5 2 0,5-5 0,-5 2 0,2-3 0,-4 0 0,4 0 0,-2 0 0,2 0 0,-4-3 0,1-1 0,-1-3 0,1 1 0,-4-1 0,3 3 0,-5-1 0,5 1 0,-2-6 0,3-1 0,-3 0 0,2 0 0,-3 5 0,1-1 0,2 1 0,-6 2 0,3 1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 24575,'-10'-4'0,"13"1"0,8 3 0,13 0 0,4 0 0,2 0 0,-5 0 0,7 0 0,-15 0 0,10 0 0,-11 0 0,-1 0 0,-5 0 0,-6 0 0,-1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1:2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24575,'16'0'0,"9"0"0,1 0 0,14 0 0,2 0 0,-6 0 0,3 0 0,-9 0 0,0 0 0,-6 0 0,-9 0 0,-8 0 0,-4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3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192 482 24575,'0'-13'0,"0"3"0,0-4 0,0 3 0,0 0 0,-3 1 0,-4 7 0,-4 0 0,-12 3 0,-3 0 0,-4 0 0,8 11 0,3 7 0,10 17 0,-9 6 0,12 1 0,-6 3 0,11 2 0,-4-4 0,5-1 0,0-9 0,0-8 0,11 0 0,2-9 0,11-5 0,5-2 0,11-5 0,-2 0 0,13-8 0,-19-9 0,8-11 0,-7-4 0,-1-3 0,-5 5 0,-7 5 0,-5 2 0,-4 8 0,-1 4 0,-4 4 0,-2 6 0,-1 8 0,-3 5 0,0 8 0,0 4 0,0-3 0,0 4 0,0-5 0,3-1 0,1-3 0,11-1 0,2-7 0,6-1 0,6-6 0,-4-2 0,9-3 0,-9 0 0,3-3 0,-8-9 0,4-6 0,-10-6 0,6-5 0,-11-1 0,3 0 0,-7-4 0,-1 9 0,-4 1 0,0 1 0,-4 7 0,-7-3 0,-2 4 0,-9 0 0,2 3 0,-4-3 0,0 9 0,0-4 0,0 9 0,1-3 0,-1 4 0,0 0 0,5 0 0,-4 0 0,6 11 0,-1-2 0,6 10 0,1-5 0,7-3 0,1 3 0,3-7 0,0 3 0,0-3 0,6-1 0,6-2 0,8-1 0,4-3 0,4 0 0,2 0 0,5 0 0,-5-7 0,3-2 0,-3-8 0,4 0 0,1-1 0,-1 5 0,-4-3 0,3 7 0,-3-3 0,0 0 0,3 2 0,-8-1 0,0-1 0,-3 0 0,-5-7 0,1 3 0,-6-7 0,3 3 0,-6-3 0,2 3 0,-15 13 0,-2 12 0,-15 15 0,4 3 0,-3 2 0,4-5 0,0 7 0,-5 0 0,7 3 0,-7 0 0,9-10 0,0 2 0,2-10 0,5 3 0,2-9 0,3 1 0,6-4 0,11 0 0,8-7 0,9-4 0,1-6 0,5 0 0,-4-2 0,-1 10 0,-2-6 0,-8 11 0,0-3 0,-7 4 0,-7 0 0,0 7 0,-4 5 0,1 12 0,-4 6 0,0 4 0,-4 6 0,0-4 0,-7 4 0,-8-4 0,-3-6 0,-8 1 0,5-6 0,-4-3 0,4-6 0,-2-5 0,7-6 0,-2-2 0,7-3 0,0-3 0,4-4 0,0-8 0,3 3 0,-3-6 0,6 10 0,-2-2 0,3 4 0,0-1 0,0 1 0,0 0 0,6-4 0,7 2 0,11-7 0,6 1 0,4-3 0,7-1 0,0-4 0,2-2 0,4-10 0,4-7 0,-3-5 0,3-6 0,-10-5 0,-10 12 0,7-10 0,-17 13 0,11-7 0,-13 8 0,0 1 0,-7 5 0,-3 5 0,-1 1 0,0 6 0,-4 3 0,0-3 0,-4 3 0,0 1 0,0 0 0,0 4 0,0 4 0,-3 1 0,-5 6 0,-7 2 0,-9 2 0,-1 3 0,-1 9 0,1 15 0,3 5 0,-3 20 0,2-8 0,4 9 0,8-7 0,-1 1 0,11 0 0,-3-1 0,4-4 0,0-2 0,0-6 0,0 1 0,3 0 0,2-1 0,4 1 0,-1-5 0,1 3 0,-1-8 0,-4 4 0,3-10 0,-6-3 0,2-6 0,-3-4 0,0 1 0,0-1 0,3-8 0,1-7 0,3-14 0,2-2 0,3-9 0,6 3 0,4 0 0,5 0 0,-5 5 0,1 5 0,-2 5 0,3 5 0,-5 6 0,0 2 0,-5 3 0,-3 0 0,-1 0 0,-3 0 0,-1 0 0,1 6 0,0 2 0,0 7 0,1-1 0,-1 0 0,0 5 0,1-3 0,-1 2 0,1-3 0,-1-1 0,3-2 0,-2-2 0,2-3 0,-3-4 0,-1 0 0,-2-3 0,-1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1 479 24575,'59'-13'0,"1"0"0,-1 0 0,-9-3 0,-16-16 0,3 2 0,-18-5 0,0 9 0,-9-8 0,-2 4 0,-1 0 0,-6 2 0,3-1 0,-4-1 0,0 5 0,-7-3 0,-2 12 0,-10-3 0,-1 7 0,-4 1 0,0 6 0,1 2 0,3 3 0,-3 0 0,8 6 0,-1 6 0,5 13 0,2 10 0,4 7 0,1 10 0,4 9 0,0 1 0,0-2 0,0-2 0,0-3 0,0 5 0,0-6 0,0 5 0,4-16 0,-3 3 0,6-16 0,-6-2 0,2-11 0,-3-3 0,3-8 0,-2 1 0,2-1 0,0-2 0,0-4 0,4-11 0,4-10 0,2-4 0,4-9 0,0 4 0,4-1 0,2-4 0,3 8 0,1-4 0,-2 9 0,0 2 0,-1 7 0,-5 2 0,4 7 0,-11 0 0,2 4 0,-4 0 0,-3 0 0,4 0 0,-5 3 0,1 9 0,1 4 0,0 12 0,-4 2 0,4 0 0,-4-6 0,0-1 0,3-8 0,-7 0 0,4-5 0,-2-3 0,-1-6 0,2 1 0,-3-5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5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24575,'0'9'0,"0"7"0,0 22 0,0 4 0,0 10 0,0 3 0,0 5 0,0 1 0,0-12 0,0 2 0,0-9 0,0-1 0,0-6 0,0-10 0,0-7 0,0-7 0,0-4 0,0-4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6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24575,'6'0'0,"2"0"0,35 0 0,-15 0 0,35 0 0,-33 0 0,32-5 0,-23 4 0,8-7 0,-12 7 0,-6-3 0,-13 4 0,-2 0 0,-7 0 0,-4 0 0,0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37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94 24575,'4'-9'0,"-1"-1"0,-3-4 0,0 0 0,0 3 0,0-3 0,0 6 0,-3 1 0,-9 4 0,1 3 0,-17 0 0,2-4 0,0 10 0,-6-1 0,9 20 0,-8 8 0,4 0 0,4 6 0,1-8 0,6-1 0,6-6 0,-4-1 0,12-7 0,-5 2 0,7-7 0,3-1 0,8-6 0,5 2 0,13-5 0,1 3 0,4-4 0,1 0 0,-1 0 0,-4 3 0,-1 2 0,-10 2 0,0 1 0,-8 2 0,0 2 0,-7 2 0,-1 5 0,-3 0 0,0 5 0,0 0 0,-7 0 0,-2 0 0,-6-5 0,-6 5 0,5-8 0,-7 1 0,7-4 0,-3-4 0,5 1 0,-1-6 0,1-1 0,-1-3 0,4 0 0,-3 0 0,3 0 0,0 0 0,1 0 0,3 0 0,1 0 0,-4 0 0,2-3 0,-6 3 0,10-3 0,-3 3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 24575,'-10'-2'0,"3"4"0,7 20 0,0 3 0,0 5 0,0 0 0,0-5 0,0-2 0,0-5 0,0-4 0,0-1 0,7-8 0,3 2 0,8-6 0,0 3 0,0-4 0,-4 0 0,3 0 0,-8 0 0,0-3 0,-5-6 0,-4-1 0,0-2 0,0-1 0,0 3 0,-4 1 0,-1-3 0,-8 10 0,3-6 0,-3 8 0,5 0 0,0 0 0,-1 0 0,1 0 0,3 0 0,2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4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219 454 24575,'-10'0'0,"-1"0"0,-20 0 0,5 3 0,-8 11 0,8-1 0,-1 17 0,3-8 0,10 3 0,2-1 0,8-9 0,4 4 0,0-8 0,0 2 0,6-5 0,11 3 0,8-3 0,10 0 0,-1-3 0,6-1 0,-4-4 0,4 0 0,-10 0 0,-2 0 0,-8 0 0,-1 0 0,-5 0 0,-3 0 0,-1 0 0,-3 6 0,-3 2 0,-1 7 0,-3-1 0,0 5 0,0 1 0,-4 3 0,-8 2 0,-2-1 0,-11 2 0,5-6 0,-5 1 0,5-6 0,-3-3 0,3-1 0,-3-6 0,3-2 0,1-3 0,0 0 0,4 0 0,-4 0 0,8-3 0,1-1 0,3-2 0,1-1 0,-1 3 0,3-1 0,1 1 0,3-5 0,0-11 0,0 15 0,0-3 0,0 21 0,7-1 0,1-2 0,6-3 0,5 1 0,-4-1 0,8-3 0,-3 0 0,0-4 0,2 0 0,-6 0 0,7 0 0,-8-7 0,4-1 0,-4-11 0,4 3 0,-6-7 0,5 3 0,-5-9 0,0 4 0,-1-8 0,-4 8 0,1-9 0,-1 4 0,0 0 0,1 2 0,-2 8 0,1 1 0,-4 4 0,-1 4 0,0 4 0,-3 7 0,3 11 0,-3 5 0,0 13 0,0-4 0,0 8 0,0-8 0,0 4 0,0-10 0,0 0 0,0-5 0,0-3 0,0-1 0,3-3 0,1-1 0,2 1 0,4-3 0,1-1 0,0-3 0,-1 0 0,0 0 0,-2 0 0,5 0 0,-5-11 0,7-2 0,-6-16 0,6 4 0,-6-9 0,6 9 0,-5-4 0,1 10 0,0 0 0,-4 5 0,4 3 0,-5 0 0,1 5 0,-1 2 0,5 1 0,-4 3 0,3 0 0,-3 0 0,-1 0 0,1 0 0,-4 3 0,0 8 0,-3 10 0,0 9 0,0 4 0,0 1 0,0 0 0,0-6 0,0-4 0,0-6 0,0-8 0,0-1 0,0-4 0,0 1 0,0-6 0,0-10 0,4-12 0,0-4 0,9-8 0,-1 8 0,5-9 0,0 9 0,-2 1 0,0 5 0,-3 4 0,1 1 0,-5 6 0,2-2 0,0 10 0,-2-3 0,2 3 0,-4 0 0,1 0 0,-1 0 0,1 0 0,-1 0 0,-2 6 0,2 2 0,-5 16 0,6-4 0,-7 9 0,8-5 0,-4 0 0,0-1 0,3-3 0,-3-1 0,3-5 0,-3-3 0,2-1 0,-2-3 0,3-1 0,-1 1 0,1-1 0,-1-2 0,1-1 0,-1-3 0,0 0 0,4 0 0,1 0 0,5-11 0,-1-7 0,12-19 0,-2-4 0,9-14 0,-11 12 0,7-21 0,-11 25 0,10-26 0,-9 17 0,9-12 0,-8 5 0,2 3 0,-8 5 0,-2 5 0,-4 2 0,0 6 0,-5 8 0,0 2 0,-4 10 0,0 3 0,-9 3 0,0 5 0,-12 3 0,5 4 0,-9 13 0,8 6 0,-10 14 0,8-2 0,-3 1 0,9-1 0,0-1 0,8-4 0,-3 3 0,8-8 0,-4 4 0,4-5 0,0 0 0,0 4 0,0-3 0,3 9 0,2-5 0,4 11 0,0 2 0,1 5 0,-1-6 0,0 4 0,0-9 0,-4 4 0,-2-14 0,1 2 0,-3-16 0,2 5 0,-3-9 0,0 2 0,3-7 0,1-3 0,2-4 0,1-10 0,0 2 0,1-11 0,-1 3 0,5-4 0,0 5 0,3 0 0,-1 4 0,-3 1 0,3 2 0,-3-1 0,4 5 0,-1 0 0,-3 2 0,3 5 0,-7-2 0,3 3 0,-3 0 0,-1 0 0,1 0 0,-1 0 0,1 6 0,-4 6 0,3 3 0,-5 8 0,5-11 0,-2 6 0,0-7 0,2-1 0,-2 1 0,2-5 0,1-2 0,-1-1 0,4-3 0,-2 0 0,5 0 0,-2 0 0,0 0 0,-1 0 0,-3 0 0,0 0 0,-1 0 0,1 0 0,-1 0 0,1-7 0,-3 3 0,-1-7 0,-3 8 0,0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4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24575,'10'0'0,"0"0"0,0 0 0,-3-5 0,-4-3 0,-3-6 0,0 3 0,0 1 0,0 0 0,0 3 0,0 5 0,0 7 0,0 5 0,0 3 0,6-5 0,2 3 0,6-4 0,5-3 0,-3-1 0,6-3 0,-6 0 0,2 0 0,-3 0 0,-4 0 0,-1 0 0,-4 0 0,1 0 0,-3-3 0,-2 0 0,-2-4 0,0 1 0,-2 2 0,-6 1 0,-3 3 0,0 0 0,-2 0 0,5 0 0,-2 0 0,3 0 0,4 0 0,0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2:4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0 776 24575,'70'-58'0,"-1"-1"0,1 1 0,2-7 0,-1-2 0,-21 13 0,-22 4 0,14-30 0,-23 39 0,-2-5 0,-11 10 0,3-4 0,-9 10 0,0 1 0,0 5 0,0 8 0,-11 1 0,2 11 0,-14 1 0,3 3 0,-4 0 0,1 0 0,3 3 0,1 8 0,3 10 0,3 9 0,0 5 0,8 5 0,1 1 0,4 6 0,0 6 0,0 8 0,0-10 0,0 27 0,0-19 0,5 24 0,0-26 0,6 14 0,-6-26 0,0 14 0,-1-12 0,-3-10 0,3-3 0,-4-14 0,0-5 0,0-5 0,0-4 0,3-2 0,0-1 0,4-10 0,0-5 0,5-12 0,10-8 0,-3 2 0,16-6 0,-12 5 0,13 2 0,-4-2 0,-2 13 0,0 0 0,-6 7 0,0 6 0,-5 2 0,0 3 0,-5 0 0,-3 0 0,-1 0 0,-3 6 0,0 6 0,1 4 0,-1 3 0,-3-5 0,3 1 0,-6-1 0,5-3 0,-3-1 0,4-3 0,-1-1 0,1 1 0,0-1 0,3-2 0,5-1 0,0-3 0,8 0 0,-8 0 0,4 0 0,-4 0 0,-1 0 0,-3-3 0,3-1 0,-7-3 0,3 0 0,-3 3 0,-1-1 0,1 1 0,-1 0 0,-2-2 0,2 3 0,-3-4 0,4 3 0,-3 1 0,-2 3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0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77 105 24575,'-4'3'0,"1"1"0,3-4 0,-5 0 0,-3-4 0,-2 1 0,-4-3 0,6-2 0,-2-7 0,2 1 0,4-1 0,1 1 0,3 3 0,0 0 0,8 8 0,5 0 0,13 3 0,9-4 0,13 7 0,-5-2 0,8 8 0,-9 0 0,4 5 0,1-4 0,-5 3 0,-7-8 0,-7 3 0,-8-7 0,-5 2 0,-5-3 0,-3 0 0,-1 0 0,-2-2 0,-1-2 0,-3-3 0,-6 4 0,-2 10 0,-12 13 0,-2 15 0,-13 16 0,5-2 0,-6 12 0,12-19 0,-4 16 0,8-10 0,-5 12 0,5-1 0,1-4 0,4-8 0,2-7 0,1-10 0,3-2 0,-6-8 0,7-2 0,-6-6 0,3-2 0,-1-6 0,-1-1 0,5-3 0,-2 0 0,3 0 0,1 0 0,5 0 0,10 0 0,11-4 0,21 3 0,8-7 0,11 7 0,1-8 0,5 8 0,-15-4 0,13 5 0,-15 0 0,5 0 0,-6 0 0,-13 0 0,-11 0 0,-9-3 0,-1 3 0,-7-3 0,0 0 0,-1 2 0,-5-2 0,2 3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24575,'5'0'0,"7"0"0,19 0 0,15 0 0,-3 0 0,9 0 0,1 0 0,1 0 0,7 0 0,-12 0 0,22 0 0,-45 0 0,15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1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24575,'6'-3'0,"1"0"0,2 3 0,2 0 0,8 0 0,1 0 0,8 0 0,-3 0 0,4 0 0,-1 0 0,-7 0 0,7 0 0,-8 0 0,3 0 0,-6 0 0,-3 0 0,-8 0 0,-2 0 0,-1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1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24575,'25'0'0,"16"0"0,10 0 0,3 0 0,-14 0 0,-15 0 0,-1 0 0,-13 0 0,-1 0 0,-7 0 0,0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624 133 24575,'6'-4'0,"0"-5"0,-2 1 0,2-7 0,-5 0 0,2 4 0,0-2 0,1 5 0,0-2 0,-1 0 0,-3 3 0,0-5 0,-3 7 0,-4-1 0,-8 6 0,-9 4 0,-7 10 0,-11 10 0,-10 13 0,-1 9 0,-13 10 0,18-12 0,-9 8 0,12-17 0,-6 5 0,7-5 0,6-7 0,9-7 0,9-9 0,5-1 0,4-4 0,5-1 0,2 1 0,1-1 0,3 0 0,0 1 0,0-1 0,0 1 0,7 0 0,5 0 0,7 0 0,5 1 0,5 4 0,-4-3 0,8 4 0,-8-5 0,4 4 0,-5-4 0,-5 4 0,0-5 0,-5 0 0,1 1 0,-1-1 0,-3 0 0,-1-3 0,-3 1 0,0-4 0,-4 5 0,0 1 0,-3 8 0,-3 4 0,-16 17 0,-2 1 0,-7 1 0,-4 8 0,8-9 0,-10 7 0,11-3 0,1-10 0,5-3 0,2-8 0,3-1 0,5-5 0,1-3 0,5-1 0,-2-3 0,3-1 0,0 0 0,0 1 0,0-1 0,0 0 0,6-2 0,6 2 0,13-1 0,-1-1 0,10 0 0,1-4 0,6 0 0,1 0 0,3 0 0,-3 0 0,4 0 0,-4 0 0,-2 0 0,-10 0 0,-2 0 0,-4 0 0,-8 0 0,2 0 0,-11 0 0,3 0 0,-6-3 0,-1-8 0,-3-5 0,0-8 0,0 0 0,0 0 0,0 5 0,0 0 0,0 4 0,0 1 0,0 3 0,0 1 0,-3 6 0,2 1 0,-1 3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8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24575,'0'6'0,"12"9"0,-6-7 0,21 5 0,-5-7 0,13-5 0,0 7 0,-6-7 0,5 3 0,-9-4 0,-1 0 0,-5 0 0,-8 0 0,3 0 0,-7 0 0,0-3 0,-1-4 0,-5-9 0,2-3 0,-3-10 0,0 4 0,0-9 0,0 4 0,0 0 0,0 6 0,0 5 0,-6 8 0,-2 0 0,-11 7 0,3 1 0,-2 3 0,3 0 0,-4 0 0,4 6 0,-5 7 0,5 11 0,-2 6 0,3 10 0,1-4 0,8 9 0,-3-4 0,7 6 0,-3 13 0,4-20 0,0 17 0,0-26 0,12 10 0,-1-11 0,15 6 0,-5-14 0,5 3 0,-2-12 0,-1 2 0,1-6 0,0-1 0,-4-5 0,2-3 0,-6 0 0,7 0 0,-7-11 0,3 2 0,-4-14 0,0 4 0,-3-1 0,0 1 0,-5 5 0,0 3 0,0 0 0,-4 5 0,0 2 0,-3 1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 24575,'-2'-7'0,"11"1"0,6 6 0,14 0 0,1 0 0,4 0 0,-4 0 0,-2 0 0,-4 0 0,-4 0 0,-2 0 0,-7 0 0,-4 0 0,-4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3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67 24575,'0'-15'0,"0"15"0,0 20 0,0 5 0,0 4 0,0-9 0,0 3 0,0-4 0,0-6 0,4 0 0,5-4 0,0-4 0,9-1 0,-5-4 0,0 0 0,-1 0 0,-3-9 0,5-6 0,-4-10 0,5-5 0,-9-1 0,-2 6 0,-4 2 0,0 4 0,0 1 0,0 4 0,-8 1 0,-8 8 0,-3 1 0,-5 4 0,5 0 0,-4 0 0,-2 0 0,8 0 0,3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24575,'-14'0'0,"6"0"0,-19 0 0,10 0 0,-12 0 0,5 0 0,5 0 0,-4 0 0,7 0 0,1 0 0,5 0 0,3 0 0,3 2 0,1 2 0,3 6 0,0 0 0,0 9 0,0-3 0,0 6 0,0 3 0,0 4 0,0 1 0,0 4 0,0-5 0,0 6 0,0 0 0,0-6 0,0 5 0,0-9 0,0 4 0,0-6 0,0 1 0,0-4 0,0 3 0,0-8 0,0 4 0,0-5 0,0-3 0,0-1 0,0-3 0,0-1 0,0 1 0,0-1 0,3-2 0,1 2 0,2-5 0,1 2 0,3-3 0,5 0 0,4 0 0,5 0 0,0 0 0,0 0 0,5 0 0,-4 0 0,3 0 0,-4 0 0,0 0 0,-5 0 0,-3 0 0,-6 0 0,-4 0 0,1 0 0,-1 0 0,-2 0 0,-1 0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0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24575,'4'0'0,"15"-12"0,4 9 0,21-18 0,-18 19 0,13-11 0,-14 12 0,8-2 0,-8 3 0,4 0 0,-9 0 0,-5 0 0,-5 0 0,-6 0 0,-2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1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24575,'0'-10'0,"0"-1"0,0-7 0,0-2 0,0-4 0,4 1 0,0 3 0,7 4 0,-3 3 0,2 5 0,0 1 0,-2 1 0,5 5 0,-5-2 0,5 3 0,-5 0 0,2 0 0,-4 0 0,4 0 0,-2 0 0,5 0 0,-5 3 0,5 4 0,-5 8 0,6 1 0,-3-1 0,1-2 0,1-4 0,-5 1 0,2-4 0,-3 1 0,-1-3 0,1-2 0,-1-2 0,1 0 0,-1 0 0,1 0 0,3-3 0,1-1 0,0-6 0,2 1 0,-5-1 0,2 6 0,-3-2 0,-1 3 0,1-1 0,-4-2 0,3 3 0,-5-3 0,1 2 0,-2 1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24575,'22'0'0,"2"0"0,6 0 0,9 0 0,-8 0 0,9 0 0,-6 0 0,-4 0 0,-2 0 0,-8 0 0,-5 0 0,-5 0 0,-6 0 0,-1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24575,'-5'0'0,"16"0"0,16 0 0,14 0 0,-4 0 0,7 0 0,-8 0 0,5 0 0,-5 0 0,-8 0 0,-12 0 0,-1 0 0,-9 0 0,-2 0 0,-1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4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24575,'0'22'0,"0"-9"0,0-20 0,0-4 0,3-11 0,-2 3 0,10-5 0,-3 0 0,8 5 0,-1 0 0,4-1 0,-3 8 0,4-7 0,-6 7 0,0 1 0,1 4 0,4 4 0,-4 3 0,4 0 0,-1 0 0,-2 0 0,2 0 0,-7 0 0,0 15 0,-3-1 0,1 31 0,-4-17 0,-1 35 0,-4-28 0,0 43 0,0-26 0,0 11 0,-10 1 0,-1-14 0,-9 11 0,0-2 0,1-5 0,-5 0 0,4-7 0,-2-7 0,5-6 0,0-4 0,4-5 0,-1-7 0,6-7 0,-2-1 0,0-6 0,2-1 0,-2-3 0,4 0 0,-1 0 0,0-3 0,0-4 0,4-8 0,-1-5 0,4-4 0,0 0 0,0 0 0,0 0 0,0 0 0,0 1 0,0 3 0,0 5 0,0 4 0,3 5 0,1-1 0,2 3 0,1 2 0,0 2 0,2 0 0,-1 0 0,5 0 0,-2 0 0,4 0 0,-1 0 0,1 3 0,-1 1 0,-2 6 0,1 1 0,3 5 0,-1-2 0,4 1 0,-5-3 0,1 1 0,-1-1 0,5-1 0,-4 0 0,4-4 0,-5 0 0,5 1 0,-7-1 0,6-3 0,-7-1 0,0-3 0,-1 0 0,-4 0 0,1 0 0,-3-6 0,-2 4 0,-2-4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6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107 117 24575,'0'-6'0,"0"-1"0,0-2 0,0-6 0,0-1 0,0-7 0,0 11 0,0-6 0,-3 14 0,-8-3 0,-1 14 0,-8 5 0,8 18 0,-4 1 0,6 14 0,-3-3 0,8-1 0,0-1 0,5 0 0,0-4 0,0-1 0,0-7 0,0-4 0,7-4 0,5-5 0,8-4 0,8-3 0,-3-3 0,9-1 0,-4-4 0,4 0 0,-4-7 0,-1-6 0,-4-9 0,-3-3 0,-6 4 0,-2 6 0,-6 1 0,3 6 0,-8-2 0,0 12 0,-6 3 0,-1 13 0,-4 1 0,4 5 0,-4 0 0,8 0 0,-4-1 0,4-3 0,0-5 0,0-1 0,0-7 0,6 3 0,7-6 0,2-1 0,8-3 0,-4 0 0,1 0 0,3 0 0,-4-7 0,1-1 0,-1-11 0,-3-6 0,-3 0 0,-1-9 0,-4 5 0,1-1 0,-5-4 0,0 9 0,-4-4 0,0 6 0,0 6 0,0-1 0,-3 11 0,-4 0 0,-4 4 0,-4 3 0,1 0 0,-5 0 0,3 0 0,-6 3 0,6 5 0,-3 3 0,4 8 0,0-4 0,3 4 0,2-5 0,3-3 0,0 3 0,3-7 0,1 3 0,3-3 0,0-1 0,5-2 0,3-1 0,10-3 0,1 0 0,10-4 0,-3-9 0,7-1 0,-1-12 0,10-3 0,-4 0 0,5-4 0,-5 4 0,-1 1 0,1 0 0,-7 5 0,0-2 0,-11 11 0,-1-1 0,-8 8 0,-1 0 0,-3 3 0,0 1 0,-6 3 0,-15 0 0,-3 7 0,-13 6 0,5 9 0,4-1 0,2-2 0,8-8 0,0 3 0,4-7 0,3 3 0,1-3 0,3-1 0,0 1 0,7-4 0,1 0 0,10 1 0,2-3 0,4 6 0,0-3 0,0 4 0,-1 0 0,-7-1 0,2 1 0,-10-2 0,2 1 0,-3 3 0,-4 5 0,0 1 0,-3 6 0,-7 3 0,-2-4 0,-12 7 0,1-11 0,-5 3 0,6-5 0,-4-3 0,7-1 0,-2-7 0,3 0 0,4-4 0,1 0 0,3 0 0,1-3 0,2-1 0,1-3 0,3 1 0,0-1 0,0 1 0,0 0 0,0-1 0,0 1 0,0 0 0,0 2 0,0 1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0 580 24575,'17'0'0,"2"0"0,5-4 0,-1-4 0,2-9 0,-1 0 0,1-3 0,-5 0 0,4-1 0,-2-9 0,1-1 0,-1-11 0,-4 6 0,0-9 0,-4 3 0,4-5 0,-8 6 0,3 6 0,-5 1 0,-3 9 0,-1 1 0,-4 5 0,0 8 0,-7 4 0,-5 4 0,-13 3 0,0 0 0,-3 0 0,4 7 0,4-2 0,1 9 0,5-3 0,2 8 0,2-4 0,5 8 0,2-3 0,3 3 0,0 6 0,0 1 0,0 4 0,0 1 0,0-1 0,0 6 0,4-4 0,1 4 0,3-5 0,1-1 0,-4 1 0,-1 0 0,-1-1 0,-2 1 0,3-5 0,-4-6 0,0-5 0,0-5 0,0-3 0,0-1 0,0-3 0,3-4 0,1-15 0,3-3 0,2-13 0,3-1 0,1-1 0,9-6 0,-4 1 0,8 3 0,-4 2 0,-1 9 0,3 1 0,-9 6 0,4 2 0,-5 4 0,-3 2 0,-1 5 0,-3-2 0,-1 3 0,1 0 0,-1 0 0,1 0 0,-1 3 0,1 1 0,0 10 0,0-2 0,0 3 0,0-1 0,3-3 0,-2-1 0,2 1 0,-3-5 0,-1 1 0,1-4 0,-1 0 0,1-3 0,0 0 0,-1 0 0,1 0 0,-1 0 0,1 0 0,-4 0 0,0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3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1 658 24575,'21'0'0,"-1"-7"0,15-11 0,-14 0 0,14-13 0,-12 5 0,9-11 0,0-2 0,-1-19 0,-7 22 0,3-21 0,-8 21 0,1-17 0,1 15 0,-11-12 0,-2 19 0,-1 0 0,-6 3 0,2 12 0,-3-2 0,0 7 0,-10 0 0,-4 7 0,-9 1 0,-6 3 0,0 0 0,-1 7 0,0 6 0,5 8 0,4 4 0,0 5 0,4-5 0,4 8 0,1-3 0,7-1 0,2 4 0,3-3 0,0 4 0,0 1 0,0 0 0,0-1 0,0 6 0,0 2 0,4 17 0,-3-14 0,9 19 0,-9-21 0,7 10 0,-7-12 0,4-1 0,-5-10 0,3-5 0,-2-7 0,2-7 0,-3-1 0,2-6 0,3-12 0,5-5 0,3-16 0,9-2 0,-4-4 0,9-2 0,-4 1 0,-1 5 0,4 0 0,-9 11 0,2 3 0,-4 3 0,-4 7 0,-1-1 0,0 2 0,-3 5 0,3-2 0,-3 3 0,-1 0 0,1 0 0,-1 0 0,1 0 0,-3 11 0,2 2 0,-2 11 0,4-1 0,-3 1 0,2 5 0,-2-4 0,3 4 0,0-6 0,-1-3 0,1-1 0,-4-8 0,2-1 0,-5-4 0,2 1 0,-1-4 0,2 0 0,-1-6 0,4-8 0,-7-1 0,7-11 0,-6 14 0,3-2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0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24575,'4'1'0,"-1"8"0,-3 10 0,0 9 0,0-3 0,0 4 0,0-10 0,0 4 0,0-3 0,0-4 0,0 2 0,0-7 0,3 3 0,1 1 0,3-4 0,3-1 0,-3-3 0,3-1 0,-3-2 0,-4-1 0,0-3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1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296 508 24575,'-5'-4'0,"2"-5"0,-1-10 0,2-6 0,-2-5 0,4 0 0,0 0 0,-10 23 0,-8 17 0,-6 24 0,-4 11 0,0 1 0,-1 5 0,-2 10 0,-4 0 0,10-1 0,2-9 0,8-13 0,9-2 0,1-11 0,5-2 0,0-9 0,0-1 0,0-5 0,0 0 0,8-3 0,2-1 0,9-4 0,4 0 0,-3 0 0,3 0 0,-4-14 0,0 3 0,2-24 0,0-5 0,2-12 0,-5-15 0,6-10 0,-3-10 0,-1 15 0,-1-17 0,-7 25 0,0-13 0,1 10 0,-2 7 0,0 14 0,-4 8 0,-3 14 0,-4 10 0,0 1 0,0 16 0,0 8 0,-5 25 0,-1 4 0,-11 18 0,4-6 0,1 7 0,1 0 0,10 1 0,-4-1 0,5 0 0,0-7 0,0-2 0,0-6 0,0-6 0,4-2 0,6-6 0,10-4 0,0-3 0,9-8 0,-9-1 0,8-4 0,-8-5 0,4-1 0,-1-4 0,-3 0 0,4-13 0,-9-4 0,5-19 0,-9-2 0,5-6 0,0-6 0,-3 5 0,3-5 0,-5 6 0,-1 6 0,0 7 0,-4 12 0,-2 6 0,0 5 0,-3 6 0,2 6 0,-3 14 0,0 12 0,0 2 0,0 10 0,0-11 0,0 6 0,0-1 0,0 1 0,0 7 0,5-7 0,0-6 0,4-7 0,5-10 0,0-1 0,4-8 0,6 0 0,-5-5 0,10 0 0,-9 0 0,9-9 0,-3-8 0,0-15 0,7-9 0,-10-3 0,5-1 0,-6 1 0,-5 6 0,-2 2 0,-5 5 0,-1 11 0,1-3 0,-2 18 0,-3-7 0,2 11 0,-2 4 0,-1 12 0,-1 14 0,-3 9 0,0 12 0,5-5 0,-4 6 0,4-8 0,-5 1 0,4-12 0,-3-2 0,3-16 0,-4-1 0,0-5 0,0-10 0,0-23 0,0-2 0,6-45 0,0 34 0,7-34 0,-2 25 0,0 1 0,-1 3 0,0 12 0,0 11 0,-1 2 0,-1 9 0,0 5 0,1 0 0,-1 4 0,0 0 0,0 0 0,1 0 0,3 8 0,-1 7 0,7 10 0,-3 5 0,6 1 0,-1-1 0,0 0 0,6 1 0,-6-6 0,10-3 0,-5-9 0,5-3 0,7-4 0,-6-2 0,5-4 0,1 0 0,-5-14 0,1-9 0,0-18 0,-14-10 0,7 4 0,-13-11 0,3 13 0,-9 0 0,-3 9 0,-4 11 0,0 1 0,-3 14 0,-6 2 0,-5 8 0,-4 0 0,4 0 0,-4 8 0,3 13 0,0 6 0,-2 22 0,7-10 0,3 12 0,2-14 0,5 6 0,0-17 0,0 9 0,0-20 0,0 3 0,0-10 0,4-3 0,0-1 0,4-4 0,1 0 0,-1-9 0,2-12 0,-5 21 0,0 17 0,1 57 0,2 14-632,-1-27 0,1 2 632,-1-3 0,0 0 0,1 9 0,0 0 0,-1-4 0,1-1 0,-1-10 0,0-1-175,-3-1 0,-1-1 175,3 36 0,-6 0 0,0-10 0,0-10 0,-5-14 0,-10-13 0,-6-10 1240,-16-14-1240,0-1 374,-14-8-374,11-3 0,-11-19 0,17-16 0,9-5 0,-2-20 0,24 16 0,-12-10 0,14 6 0,-4 6 0,5 1 0,0 7 0,0 10 0,13-4 0,4 10 0,13-2 0,13 1 0,-4 4 0,18-1 0,-5 6 0,15-5 0,-6 4 0,6-10 0,-14 4 0,-2-9 0,1-8 0,-3-14 0,1-12 0,-11-21-407,-2-3 407,-8-15 0,-3 16 0,-7-12 0,-2 28 0,-3-13 0,-2 24 0,-7 7 0,-5 19 0,0 8 0,-3 13 0,-11 1 407,-7 4-407,-9 9 0,-2 15 0,-2 16 0,3 21 0,1 8 0,11-8 0,-5 20 0,16-17 0,-4 13 0,12-10 0,0-15 0,0-1 0,0-14 0,8-6 0,7-11 0,10-6 0,11-8 0,2-2 0,6-9 0,-3-30 0,9-24 0,-28 13 0,-1-5-532,7-8 0,2-2 532,-4 1 0,0 1 0,-4 4 0,1 1-165,0 7 1,-1 1 164,5-30 0,2 14 0,-11 10 0,-3 21 0,-6 11 1046,0 11-1046,-1 6 347,1 3-347,-5 8 0,0 20 0,-4 21 0,0 28 0,0 19-653,0-38 0,0 2 653,0 5 0,0-1 0,0-12 0,0-1-166,0 10 0,0-2 166,0 15 0,0 12 0,0-26 0,0-15 0,0-19 1283,0-8-1283,-4-13 355,3-28-355,-8-26 0,7-31 0,-1 28 0,0 0 0,3-30 0,0-11 0,0 24 0,0 7 0,0 4 0,5 20 0,0 7 0,4 8 0,5 8 0,0 2 0,4 8 0,6-4 0,1 8 0,5-3 0,0 4 0,0 0 0,0 0 0,0 0 0,-5 0 0,-2 0 0,-9 0 0,3 0 0,-7 0 0,2 0 0,-7 0 0,-1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1 24575,'-10'0'0,"-1"0"0,-3 0 0,-5 0 0,-1 3 0,0 5 0,-14 15 0,18-2 0,-14 10 0,17-7 0,0 5 0,-1-8 0,8 2 0,0-8 0,6-5 0,0 0 0,3-6 0,8-1 0,5-3 0,8 0 0,-5 0 0,4 3 0,-7 1 0,2 7 0,-6 0 0,-2 8 0,-2-4 0,-1 8 0,-2-3 0,-2 8 0,-3-7 0,0 11 0,-3-15 0,-5 10 0,-4-14 0,-7 5 0,-1-10 0,0 4 0,-2-5 0,6 1 0,-3-4 0,8-1 0,1-3 0,4 0 0,-1 0 0,1 0 0,2 0 0,1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24575,'-6'0'0,"5"0"0,10 0 0,-1 0 0,14 0 0,-6 0 0,4-3 0,-1 2 0,-5-3 0,-3 4 0,3 0 0,-10 0 0,3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24575,'2'4'0,"7"-2"0,10-2 0,5 0 0,-1 0 0,1 0 0,5 0 0,-4 0 0,14 0 0,-13 0 0,8 0 0,-10 0 0,-8 0 0,2 0 0,-14 0 0,3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5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24575,'18'0'0,"-5"0"0,31-9 0,-20 7 0,21-11 0,-10 8 0,1 0 0,4-3 0,-10 4 0,-6-4 0,-1 3 0,-11 2 0,2 3 0,-8 0 0,-2 0 0,-1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6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24575,'0'14'0,"0"2"0,0 13 0,0 0 0,0 11 0,0-4 0,0 10 0,0-10 0,0 9 0,0-14 0,0 7 0,0-13 0,0 0 0,0-3 0,0-6 0,0-1 0,0-5 0,0-4 0,0-2 0,0-1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6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24575,'0'3'0,"12"0"0,10-3 0,7 0 0,5 0 0,2 0 0,6 0 0,-2 0 0,-1 0 0,-12 0 0,2 0 0,-18 0 0,2 0 0,-8 0 0,1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2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24575,'0'7'0,"0"14"0,0 16 0,0 4 0,0 11 0,0-15 0,0 14 0,0 19 0,0-27 0,5 36 0,-4-47 0,7 15 0,-7-18 0,7 5 0,-7-17 0,3 2 0,-4-12 0,0-4 0,0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6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24575,'4'-2'0,"-1"4"0,-3 25 0,0 6 0,0 20 0,0 1 0,0-10 0,0 12 0,0-17 0,0 13 0,0-15 0,0 2 0,0-22 0,0 2 0,0-9 0,0-5 0,0 1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24575,'8'4'0,"14"-1"0,25-3 0,3 0 0,3 0 0,40 0-430,-33 0 0,-1 0 430,31 0 130,-31 0-130,13 0 0,-24 0 0,1 0 0,-7 0 0,-18 0 161,-9 0 0,-8 0 1,-4 0-1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242 224 24575,'-3'10'0,"-5"5"0,-1 4 0,-5 1 0,2-5 0,1-1 0,-3-9 0,9 4 0,-8-8 0,12-4 0,-6-14 0,11-7 0,9-17 0,7 4 0,8-8 0,0 6 0,4 2 0,-4 5 0,2 10 0,-10 2 0,3 12 0,-11 1 0,6 7 0,-11 0 0,4 7 0,-8 15 0,1 5 0,-4 18 0,0 9 0,0-10 0,-5 34 0,-6-25 0,-10 27 0,1-29 0,-9 6 0,9-10 0,-7 1 0,3 5 0,-5-10 0,2-6 0,0-6 0,2-10 0,4-1 0,-2-8 0,8-1 0,-8-7 0,7-1 0,-2-3 0,3-3 0,4-4 0,0-9 0,7-3 0,0-5 0,4 0 0,0 0 0,0 0 0,0 0 0,0 4 0,3 2 0,1 3 0,7 0 0,0 4 0,4 0 0,-1 7 0,0-2 0,1 5 0,4-2 0,-4 3 0,8 0 0,-3 0 0,3 0 0,1 7 0,-4 5 0,3 5 0,-1 12 0,4-6 0,1 8 0,-2-10 0,-4 3 0,2-7 0,-3-1 0,0-2 0,2-5 0,-6-2 0,2-4 0,-3-3 0,-4 0 0,2 0 0,-5 0 0,2-6 0,-3-2 0,0-7 0,-3-4 0,0 10 0,-4-1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24575,'0'-10'0,"0"2"0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0 24575,'-17'0'0,"-2"0"0,-4 0 0,-1 0 0,5 0 0,-4 0 0,7 4 0,-7 0 0,8 0 0,-4 6 0,5-6 0,3 3 0,-2 0 0,8-4 0,-1 4 0,6-1 0,0 0 0,0 4 0,0 1 0,0 13 0,0-3 0,4 17 0,1-6 0,4 26 0,1-8 0,0 17 0,1 1 0,-1 7 0,1 9-650,1 7 650,-7-41 0,1 0 0,6 44 0,-6-40 0,0 0 0,5 40 0,-4-15 0,3 8 0,-4-23 0,1 12 0,2-9 0,-8-7 0,8-6 0,-8-6 0,3-8 650,-4-10-650,0-6 0,0-5 0,3-5 0,-2-3 0,2-1 0,-3-4 0,0 1 0,2-3 0,2-1 0,2-3 0,1 0 0,0 2 0,-1-1 0,4 2 0,5-3 0,1 3 0,6-2 0,3 2 0,0-3 0,13 0 0,-6 0 0,8 4 0,0-3 0,-4 3 0,4-4 0,-6 0 0,-4 4 0,-6-4 0,-5 4 0,-5-4 0,-3 0 0,-1 0 0,-6 0 0,-1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76 24575,'-5'-27'0,"2"4"0,3 8 0,0 5 0,0 11 0,0 4 0,0 23 0,0 4 0,0 21 0,0 1 0,0 13 0,0 2 0,0 14-593,0 9 593,0 2 0,0-19 0,0 3 0,0-21 0,0 6 0,0 2 0,0-27 0,0 2 593,0-20-593,0-2 0,0-7 0,0-1 0,0-6 0,0-1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24575,'8'-7'0,"10"1"0,4 6 0,12 0 0,-5 0 0,1 0 0,4 0 0,-5 0 0,6 0 0,-5 0 0,3 0 0,-8 0 0,4 0 0,-10 0 0,0 0 0,-5 0 0,-3 0 0,-1 0 0,-6 0 0,-2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1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24575,'0'17'0,"0"1"0,0 6 0,0 0 0,0 4 0,0 2 0,0 5 0,0 5 0,0-4 0,0 9 0,0 9 0,0-10 0,4 15 0,-3-18 0,3 5 0,0-14 0,-4 2 0,4-19 0,-4 0 0,0-8 0,0-4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2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24575,'-6'0'0,"-4"0"0,-17 0 0,0 11 0,3-1 0,-6 15 0,13-9 0,-13 10 0,14-13 0,-1 9 0,10-9 0,-3 2 0,8-5 0,-5 1 0,7-4 0,0 3 0,0-3 0,3-1 0,9 1 0,4 1 0,7-1 0,1-2 0,5-2 0,-4-3 0,3 0 0,-4 0 0,0 0 0,-4 4 0,-2 0 0,-6 6 0,-2 1 0,-3 8 0,1 1 0,-4 3 0,0 1 0,-4 0 0,0 0 0,0 0 0,0-1 0,-7 1 0,-5-3 0,-5-3 0,-1-6 0,3-1 0,-4-4 0,4 0 0,-8-2 0,7-2 0,-7-3 0,11 0 0,-6 0 0,7 0 0,0 0 0,1 0 0,3-3 0,1 2 0,2-5 0,-1 3 0,4-1 0,-2 1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24575,'0'15'0,"0"2"0,0 25 0,0 6 0,0 6 0,0 13 0,0-17 0,0 14 0,0-15 0,0 11 0,0-6 0,0-7 0,0-7 0,0-10 0,6-6 0,2-5 0,6-8 0,1-1 0,-1-2 0,1-4 0,-1-1 0,5-3 0,-4 0 0,4 0 0,-8 0 0,2 0 0,-5 0 0,2 0 0,-4 0 0,1 0 0,3-3 0,-3 2 0,7-6 0,-6 3 0,-1 0 0,-4 1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3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24575,'3'0'0,"5"0"0,26 0 0,-8 0 0,18 0 0,-7-4 0,9 3 0,1-7 0,-11 7 0,3-3 0,-15 4 0,5 0 0,-10 0 0,-4 0 0,-4 0 0,-8 0 0,0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6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232 579 24575,'0'-9'0,"0"-4"0,0 2 0,0 0 0,0-3 0,0 7 0,0-7 0,-6 7 0,2-1 0,-9 5 0,5 3 0,-9 0 0,5 0 0,-7 0 0,0 4 0,-1 4 0,0 8 0,5-4 0,0 10 0,4-10 0,-2 11 0,0-8 0,7 4 0,-3-5 0,8 5 0,-6-4 0,7 4 0,-4-4 0,4-1 0,0 0 0,0-3 0,0 0 0,0-1 0,0-3 0,0 3 0,0-4 0,0 1 0,3-4 0,4 0 0,4-3 0,4 0 0,-1 0 0,5 0 0,1-7 0,-1-1 0,0-4 0,-5 1 0,-2 1 0,-2 2 0,-3 1 0,-1 1 0,1 5 0,0-8 0,-1 0 0,1-2 0,1-2 0,-1-3 0,0 1 0,1-4 0,-4 8 0,2-3 0,-5 7 0,5-3 0,-5 3 0,2 1 0,-3 0 0,0 8 0,0 3 0,0 8 0,0 1 0,0-3 0,3-1 0,0-3 0,4-1 0,-1 1 0,1-3 0,3-1 0,-3-3 0,7 0 0,-7 0 0,7 0 0,-7 0 0,7 0 0,-4 0 0,1 0 0,3-4 0,-6-3 0,5-4 0,-5-4 0,6 4 0,-6-3 0,6-1 0,-6-1 0,3-3 0,0 5 0,0-1 0,1-3 0,1 2 0,-1-3 0,2 8 0,1-3 0,-4 6 0,2-2 0,-5 3 0,2 3 0,0 1 0,-3 3 0,3 0 0,-3 0 0,-1 0 0,1 0 0,-1 0 0,-2 7 0,-1 5 0,-3 7 0,0 10 0,0-4 0,0 8 0,0-8 0,0 9 0,0-13 0,0 6 0,-3-11 0,-1-1 0,0-5 0,1-4 0,3 1 0,0-22 0,4-3 0,4-15 0,1 4 0,5 10 0,-5 0 0,4 4 0,-5 4 0,2 1 0,-3 3 0,-1 4 0,1 0 0,-1 3 0,-2 2 0,1 2 0,-4 6 0,2 1 0,-3 0 0,0 2 0,0-5 0,0 2 0,3-4 0,1 1 0,2-1 0,0-2 0,1-2 0,3-2 0,1 0 0,3 0 0,1 0 0,4 0 0,0 0 0,5-7 0,1-6 0,9-9 0,-11 0 0,16-8 0,-17 7 0,10-13 0,-5 4 0,-4-5 0,-1 2 0,-8-5 0,-1-2 0,-4-5 0,1 0 0,-5 6 0,-1 6 0,-4 6 0,0 9 0,0 5 0,-3 5 0,-1 3 0,-6 4 0,3 0 0,-7 3 0,7 0 0,-4 0 0,1 0 0,3 0 0,-7 6 0,6 11 0,-4 9 0,4 8 0,-1 6 0,0-4 0,4 15 0,-3-8 0,6 10 0,-2-6 0,4 0 0,0 0 0,0 0 0,0-6 0,0 4 0,0-9 0,0 0 0,4-3 0,1-8 0,3-1 0,-4-5 0,-1-8 0,0-1 0,-2-3 0,2-1 0,-1-2 0,2-1 0,2-6 0,4-5 0,1-7 0,4 0 0,1-8 0,-2 7 0,2-7 0,-1 8 0,4-5 0,-4 9 0,4-3 0,-8 6 0,2 1 0,-5 1 0,2 5 0,-4-2 0,1 3 0,-1 0 0,1 0 0,-1 0 0,1 3 0,0 8 0,-4 5 0,4 8 0,-2 4 0,3-3 0,0 4 0,0-5 0,0 0 0,0-5 0,-4-4 0,2-5 0,-5-3 0,2-1 0,-3-7 0,0-9 0,0 2 0,0-2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8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24575,'30'0'0,"10"-4"0,-4-1 0,6-8 0,-2-1 0,-11 1 0,0-3 0,-4-1 0,-5 1 0,0-8 0,-5 4 0,-3-4 0,0 1 0,-4-1 0,-4 0 0,0 0 0,-4 0 0,0 4 0,0-2 0,-7 9 0,-1-5 0,-7 10 0,-3 1 0,-2 4 0,0 3 0,-2 0 0,2 0 0,0 0 0,1 0 0,5 6 0,2 6 0,1 13 0,3 0 0,3 8 0,1-3 0,4 9 0,0 3 0,0-1 0,0 17 0,0-19 0,0 25 0,0-21 0,0 15 0,5-9 0,0 3 0,4-6 0,0-4 0,0-7 0,-5-7 0,3-8 0,-6-2 0,2-4 0,-3-3 0,0-1 0,3-6 0,0-1 0,4-14 0,0-2 0,5-16 0,5 3 0,7-9 0,2 3 0,2 0 0,-2 1 0,0 5 0,-5 5 0,3 4 0,-9 3 0,4 9 0,-5-2 0,-3 7 0,3 0 0,-7 0 0,3 0 0,-3 0 0,-1 0 0,-2 11 0,-1 7 0,0 7 0,-2 4 0,3-1 0,-4 2 0,0 0 0,0-6 0,3-5 0,-2-4 0,5-1 0,-5-3 0,5-1 0,-2-3 0,2-4 0,4 0 0,1-3 0,4-3 0,3-5 0,3-9 0,0-3 0,3-6 0,-7 2 0,3 0 0,-5 4 0,0 4 0,-3 3 0,1 5 0,-5 0 0,2 2 0,-6 5 0,-1-2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5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7 24575,'13'0'0,"3"0"0,8 0 0,4 0 0,-3 0 0,9 0 0,-13 0 0,2 0 0,-12-2 0,-1 1 0,-4-2 0,-2 8 0,-1 7 0,-3 23 0,0 3 0,0 21 0,0 2 0,0 14 0,0 2 0,0 13 0,0-7 0,0 2 0,0 4 0,0-12 0,0 14 0,5-7 0,1 1 0,4-9 0,1-2 0,-5-5 0,3 6 0,-8-6 0,9-2 0,-9-18 0,7-3 0,-7-16 0,3-6 0,-4-5 0,0-8 0,0-1 0,0-4 0,-6-2 0,-1-1 0,-11-3 0,-2 0 0,0 0 0,-2 0 0,2 0 0,-4 0 0,0 0 0,0 0 0,0 0 0,-4 0 0,-2 0 0,-5 0 0,5 0 0,-3 0 0,8 0 0,0 0 0,2 0 0,11 0 0,-2 0 0,7 0 0,1 0 0,-1 0 0,4 0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0 250 24575,'12'0'0,"4"0"0,-3 0 0,1-4 0,4-5 0,-4-10 0,1-6 0,-1-5 0,-4 0 0,0 5 0,0-4 0,-5 10 0,-1-5 0,-4 10 0,0 1 0,-3 9 0,-6 0 0,0 4 0,-9 0 0,9 0 0,-4 0 0,5 4 0,-1 4 0,0 2 0,0 7 0,5-3 0,-1 4 0,5-4 0,0 3 0,0-8 0,0 4 0,0-5 0,0 1 0,0-1 0,7-10 0,-5 4 0,5-9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1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24575,'0'19'0,"0"8"0,0 20 0,0 2 0,0 3 0,0-5 0,0 20 0,0 5 0,0 20-406,0-7 406,0 5 0,0-31 0,0 19 0,0-21 0,0 12 0,0-8 0,0-14 0,0-12 0,0-14 406,0-3-406,0-11 0,0 3 0,0-6 0,0-1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2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3 108 24575,'0'-14'0,"-3"3"0,8 8 0,0 3 0,9-3 0,10-2 0,1-3 0,15-1 0,2-4 0,-6 7 0,3-10 0,-1 14 0,-1-6 0,11 4 0,-17 3 0,8-3 0,-9 4 0,-4 0 0,-3 3 0,-8 8 0,-2 16 0,-2 4 0,-2 9 0,-4 0 0,-1 1 0,-4 1 0,0 16 0,-4-24 0,-9 23 0,-6-25 0,-9 9 0,1-8 0,0-2 0,1-5 0,1-8 0,0-2 0,1-8 0,4-1 0,-2-2 0,10-2 0,-6-3 0,10 0 0,-2 0 0,0-3 0,5-1 0,-4-7 0,5 4 0,-3-3 0,0 3 0,4 4 0,0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80 24575,'0'-15'0,"0"2"0,0 3 0,0 2 0,0-2 0,0 3 0,0 1 0,-6 2 0,-6-3 0,-13 19 0,-6 4 0,-14 25 0,-3 17 0,-2 4 0,5 14 0,13-5 0,10 11 0,11-4 0,6 12 0,5-19 0,0-4 0,0 14 0,4-38 0,9 29 0,11-34 0,9 4 0,5-7 0,-1-4 0,-2-13 0,1 0 0,-2-5 0,-4-5 0,-1-3 0,-6-2 0,-3-3 0,-1 0 0,-8 0 0,-4 0 0,-4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4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 24575,'-2'0'0,"-12"0"0,-10 0 0,-6 0 0,6 0 0,-3 8 0,5 5 0,-8 9 0,9-2 0,5 4 0,9-9 0,3 3 0,4-7 0,0 2 0,9-8 0,3 1 0,15-6 0,3 0 0,4 0 0,1 0 0,-1 0 0,-4 0 0,-2 4 0,-8 0 0,-5 6 0,-4 2 0,-4 2 0,-3 5 0,-1 1 0,-3 3 0,-7 1 0,-2 0 0,-10-4 0,-2 4 0,-4-7 0,1 0 0,0-6 0,0-3 0,4-3 0,-3-2 0,8-3 0,-4 0 0,4 0 0,4-3 0,1 0 0,4-4 0,-1 3 0,3-1 0,1 4 0,3-2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24575,'-4'3'0,"5"4"0,7 8 0,8 5 0,11 11 0,5-3 0,6 8 0,-5 2 0,-1 4 0,-16-5 0,5 13 0,-18-17 0,6 19 0,-9 8 0,0-8 0,0 20 0,-12-33 0,1 11 0,-21-10 0,7 2 0,-13 2 0,14-13 0,-1-5 0,10-11 0,1-4 0,3-4 0,0-1 0,5-2 0,0-1 0,-4-3 0,5 0 0,-1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5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24575,'8'-8'0,"5"2"0,13 6 0,4 0 0,10 0 0,-4 0 0,-1 0 0,-1 0 0,-9 0 0,3 0 0,-12 0 0,6 0 0,-16 0 0,4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3:46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24575,'22'0'0,"-2"0"0,19 0 0,-3 0 0,6 0 0,-2 0 0,-6 0 0,1 0 0,-9 0 0,-3 0 0,-15 0 0,-2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01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24575,'14'0'0,"-3"0"0,8 0 0,-4 0 0,-1 0 0,1 0 0,-5 0 0,1 0 0,-1 0 0,-3 0 0,3 0 0,-7 0 0,0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0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24575,'-1'98'0,"0"-1"0,0 0 0,0 1 0,0-9 0,1 2 0,-1-6 0,0-9 0,1 7 0,0-7-1844,0 5 0,0 0 1844,0 1 0,0-2 0,0 1 0,0-2 0,0-2 0,0-4 141,0-20 1,0-2-142,0 11 0,0-3 794,0 0-794,0 31 0,0-40 0,0 3 1864,0-23-1864,0-6 747,0-9-747,0-5 0,0-3 0,0-1 0,0 0 0,0 0 0,0 0 0,0-3 0,0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06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0 824 24575,'57'0'0,"0"0"0,12 0 0,7 0 0,-2-1 0,7-1 0,6-2-1967,-12-2 1,5-1 0,4-1 0,1 0 0,-2 1 1700,-1 2 0,0 1 1,0 0-1,2-1 0,2-1 266,-1-1 0,3-3 0,1 0 0,0-1 0,-2 2 0,-5 2 0,16 2 0,-5 2 0,-3 1 0,-2-1-145,-12-2 1,-1 0 0,-2 0 0,2 2 144,6 1 0,2 2 0,-2 1 0,-4 0 0,5-1 0,-4 0 0,1 0 42,14 0 1,2 0-1,-2 0-42,-5 0 0,-1 0 0,-4 0-284,20 0 1,-7 0 283,-23-1 0,-3 2 0,3 1 0,-6 1 0,14 4 1842,-27-2 1,0 2-1843,23 4 3325,-8-1-3325,-26-5 3360,-9 0-3360,-15-5 1276,0 0-1276,-8 0 531,-1 0-531,9 0 0,22-5 0,17-6 0,25-1 0,1-4-696,8-1 696,-44 8 0,4-1-1317,39-8 0,7 0 1317,-10 2 0,4 1 0,-8 1 0,4-1 0,-4 3 0,7-1 0,-3 2 0,11 0 0,-1 0 0,-15 4 0,0 0 0,9 0 0,1 0-760,-6 2 1,-2 1 759,-3 0 0,-5 2-252,-24 2 0,-2 0 252,7 0 0,-4 0 532,10 0-532,6 0 2405,-16 0-2405,-19 0 1756,-14 0-1756,1 0 660,5 0-660,9 0 0,17 0 0,23 0 0,4 0-1452,5-6 1,6-3 1451,-14-1 0,3-3 0,-4 1 0,5-2 0,-2-1 0,-8-2 0,-2-1 0,-2 0 0,23-4 0,0-1 0,-25 6 0,2-1 0,-2 1 0,19-2 0,-2 2-907,6-1 1,-1 1 906,0 2 0,-3 1 0,-13 3 0,-2 1-256,-3 3 0,-3 1 256,33 0 0,-1 6 0,-25 0 0,5 0 0,-9 0 0,-12 0 2518,-6 0-2518,-13 0 2044,-6-4-2044,-10 0 666,-4 0-666,-5-2 0,-6-6 0,-1-9 0,-1 7 0,20-2 0,7 16 0,17 5 0,1 0 0,0 4 0,0 0 0,12 1 0,11 1 0,7 4 0,-12-4 0,6 10 0,-20-2 0,16 3 0,-14 2 0,0-5 0,-12-1 0,4 0 0,-14-4 0,3-2 0,-17-4 0,0-4 0,-9-1 0,2-3 0,-7-12 0,0 22 0,-3 8 0,0 28 0,0 21 0,0 26-814,0-38 0,0 4 814,0 15 0,0 3 0,0 3 0,0 1-985,0 5 1,0 0 984,0 0 0,0 0 0,0 0 0,0 0 0,0 5 0,0 0 0,0-4 0,0 0 0,0 5 0,0-1 0,0-10 0,0 0 0,0 0 0,0-2-325,0-12 1,0-3 324,0-10 0,0-2 0,0 44-115,0-25 115,0 5 1391,0-20-1391,0-10 2043,0-20-2043,3-3 781,-2-12-781,2-1 146,-11-6-146,-9-1 0,-10-3 0,-19 0 0,-3 0 0,-25 0 0,-4 0-1053,27 0 1,-5 0 1052,-24 0 0,-5 0 0,-3-4 0,-5 1 0,14 2 0,-4 1 0,0-1-1285,-3-3 0,-1-2 0,-1 1 1285,-7 1 0,-3 1 0,-2-1-956,14 2 1,-2-1 0,-1 1 0,1-1 955,-1 1 0,1 0 0,-2 0 0,1 0 0,-6 2 0,0 0 0,-1 0 0,2 0 0,5 0 0,0 0 0,2 0 0,0 0 0,6 0 0,1 0 0,1 0 0,4 0-550,-6 0 1,4-1-1,-1 2 550,-8 3 0,0 1 0,3 1 0,-11 2 0,5 2 355,-2 1 1,2 1-356,5-1 0,7-2 0,-19 3 0,41-6 0,1-1 0,-26 2 2592,18-2-2592,27-5 4411,-16 0-4411,-9 0 0,-17 5 0,-20 1 0,31 3 0,-3 0 300,-7-1 1,-5-1-301,5 0 0,-6 1 0,-1-2 0,-5-2 0,0-2 0,-3 1 0,-6 2 0,-3 0 0,3-1 0,11-3 0,1-1 0,-1 1-971,-7 1 1,-2 0-1,4 0 971,16-1 0,4-2 0,-3 1 0,-10 0 0,-2 0 0,5 0-566,-4 0 1,4 0 565,-4 3 0,5 0-412,-19-1 412,43 1 0,0 0 0,-28-3 1824,34 3-1824,10-2 3559,12 2-3559,-14-3 1553,-22 5-1553,-14 2 0,-14 9-388,43-9 0,-2-1 388,-17 3 0,-4 0 0,-11-1 0,-1-2 0,6 1 0,-4 0 0,4-2 0,-6 0 0,8 0 0,11 1 0,0 0-669,-5 0 1,-6-1 0,4-1 668,-2 0 0,4-1 0,10 0 0,-2 0 0,-30-2 0,3-2-470,-3 1 470,27 0 0,0 0 0,-14 0 0,23 0 0,-7 0 1226,9 0-1226,10 0 2094,4 0-2094,10 0 565,-2 0-565,8 0 0,1 0 0,5 0 0,7 0 0,1 0 0,3 0 0,1 0 0,-1 0 0,1 0 0,-1 0 0,1 0 0,-1 0 0,1 0 0,-1 0 0,1 0 0,-1 0 0,-3 0 0,-1 0 0,-3 0 0,-4 0 0,2 3 0,-6 1 0,2 0 0,1 3 0,-4-6 0,8 2 0,-3-3 0,0 0 0,6 0 0,-10 0 0,14 0 0,-9 3 0,6-2 0,-3 2 0,3-3 0,1 0 0,4 0 0,-1 3 0,1-3 0,-1 3 0,0 0 0,1-2 0,-1 2 0,1-3 0,-1 3 0,1-3 0,-1 3 0,1-3 0,-1 0 0,1 0 0,-1 0 0,1 0 0,-1 0 0,1 0 0,-1 0 0,1 0 0,-1 0 0,1 0 0,0 0 0,-1 0 0,1 0 0,-1 0 0,1 0 0,-1 0 0,1 0 0,-1 0 0,4-3 0,-3 3 0,5-6 0,-5 3 0,5-4 0,-4 1 0,4-4 0,-5 3 0,5-2 0,-2 2 0,3-3 0,0-1 0,0-3 0,0 0 0,0-1 0,0 1 0,0 0 0,0 0 0,0-1 0,0 1 0,0 3 0,0 1 0,0 0 0,0-1 0,0 1 0,0-4 0,0-1 0,0 0 0,0-4 0,0 5 0,0 0 0,0 3 0,0-3 0,0 7 0,0-3 0,0 7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24575,'16'0'0,"1"0"0,5 0 0,4 0 0,-5 0 0,11 0 0,-4 0 0,-1 0 0,-2 0 0,-7 0 0,-2 0 0,-4 0 0,-5 0 0,0 0 0,0 0 0,-2 3 0,-2 5 0,-15 4 0,-8 6 0,-9 5 0,-10 2 0,4 0 0,0 4 0,-3-13 0,14 5 0,-3-11 0,11 1 0,4-3 0,1 0 0,3-4 0,4-1 0,1-3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4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390 275 24575,'0'11'0,"0"-2"0,0 3 0,0-4 0,0 0 0,3-4 0,2 0 0,2-8 0,2-10 0,-4-12 0,-1-12 0,-4-6 0,0 1 0,0-1 0,-14 5 0,2 7 0,-24 6 0,-4 15 0,1 2 0,-24 9 0,28 0 0,-21 4 0,28 11 0,-4 20 0,11 4 0,-3 18 0,12-5 0,1 1 0,11-3 0,0-6 0,0-7 0,8-6 0,8-7 0,15-8 0,6-1 0,7-4 0,0-5 0,0-2 0,0-4 0,-7 0 0,-6 0 0,-11 0 0,-8 0 0,-18 0 0,-6 0 0,-16 5 0,-4 17 0,-1 9 0,-3 16 0,0 0 0,6 6 0,1 1 0,6-2 0,5-2 0,7-6 0,2-1 0,7-5 0,-3 4 0,5-10 0,0 4 0,5-6 0,9-4 0,2-6 0,13-1 0,-4-9 0,0 0 0,4-5 0,-10-5 0,10-5 0,-8-9 0,5-20 0,-5-6 0,2-18 0,-5 6 0,-6 19 0,-7 6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0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0 24575,'-3'4'0,"-7"-2"0,-2-2 0,-10 0 0,-1 0 0,-2 0 0,-2 0 0,3 4 0,-1 8 0,0 6 0,-6 21 0,15-10 0,-7 9 0,17-10 0,-6 2 0,4 0 0,3-1 0,1-6 0,4-3 0,0-2 0,0-7 0,3-1 0,9-3 0,4 0 0,12 2 0,10-1 0,-1-3 0,6 2 0,-9-2 0,1 0 0,-5 2 0,-6-2 0,-5-1 0,-5 2 0,-3-5 0,-1 5 0,-6-2 0,-1 2 0,-3 1 0,0 3 0,-7 8 0,-5-4 0,-10 12 0,-7-12 0,-7 8 0,0-9 0,-9 1 0,3-5 0,2-4 0,1-1 0,5-4 0,5 0 0,4 0 0,7 0 0,3 0 0,5 0 0,3 0 0,4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09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24575,'0'10'0,"7"0"0,11 15 0,8-7 0,10 9 0,4-5 0,13-2 0,5 14 0,15-6 0,-26 2 0,2-7 0,-2 0 0,-10 3 0,43 19 0,-35-6 0,-10-10 0,9 15 0,-18-17 0,-8-1 0,-2-10 0,-9-2 0,-1-7 0,1 3 0,-3-4 0,-1 1 0,-3-1 0,0 1 0,0-1 0,0 1 0,-3-1 0,-4 4 0,-1 1 0,-11 9 0,6-1 0,-17 12 0,6 5 0,-12 2 0,1 9 0,-9-1 0,8-7 0,-14 11 0,15-10 0,-11 12 0,6-2 0,1-6 0,4 3 0,3-8 0,4 2 0,5-10 0,2-5 0,10-8 0,0-7 0,5-1 0,-1-6 0,3-1 0,1-3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10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791 14 24575,'-5'-7'0,"-4"1"0,-23 10 0,-6 15 0,-13 18 0,-8 19 0,-3 11-449,27-29 1,-1 0 448,-34 33 0,33-29 0,2-1-108,-16 11 108,-15 19 0,29-29 0,-15 11 0,18-15 0,8-12 0,7-7 892,7-4-892,2-7 113,3 5-113,3-9 0,1 6 0,3-3 0,0-1 0,0 1 0,0-1 0,0 1 0,0-1 0,0 1 0,0-1 0,0 4 0,0 5 0,15 9 0,5 7 0,16 10 0,2-2 0,8 16 0,-3-6 0,-1 2 0,1 7 0,-8-12 0,2 15 0,-4-15 0,-4 1 0,-1-9 0,-6-11 0,-1 1 0,-7-16 0,-2 6 0,-2-10 0,-3 2 0,0-4 0,-1-2 0,-2-1 0,-1-3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1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24575,'22'0'0,"3"0"0,21 0 0,-14 0 0,25 0 0,-19 0 0,15 0 0,-12 0 0,4-4 0,-14 3 0,3-3 0,-18 4 0,2 0 0,-11 0 0,0 0 0,-4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11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24575,'2'3'0,"5"0"0,4-3 0,12 0 0,3 0 0,8 0 0,1 0 0,-6 0 0,5 0 0,-9 0 0,3 0 0,-12 0 0,-2 0 0,-4 0 0,-2 0 0,2 0 0,-4 0 0,0 0 0,0 0 0,1 0 0,-1 0 0,-2 0 0,-1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1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857 266 24575,'0'-13'0,"0"-4"0,0-13 0,0 3 0,0-17 0,0 18 0,0-9 0,0 12 0,0 6 0,0 3 0,0 8 0,0-1 0,-6 3 0,-6 1 0,-11 3 0,-12 4 0,-2 5 0,-16 16 0,15-8 0,-36 23 0,22-22 0,-23 18 0,26-20 0,-15 8 0,20-14 0,-22 10 0,23-10 0,-3 4 0,16-6 0,1 0 0,13-3 0,2 1 0,7-5 0,3 5 0,2-3 0,2 4 0,0 3 0,0 1 0,0 4 0,3-1 0,5 5 0,3-4 0,9 9 0,1-3 0,10 6 0,2 0 0,4 1 0,-6-5 0,4-2 0,-14-5 0,2 0 0,-8-5 0,-4-1 0,-1-3 0,-4-1 0,-2 1 0,-1-1 0,-3 1 0,0-1 0,-12 9 0,-1-2 0,-13 12 0,-12 9 0,9-5 0,-16 20 0,13-15 0,-3 9 0,3-6 0,5-5 0,4-1 0,3-11 0,8-1 0,5-8 0,1-1 0,5-4 0,-2 1 0,3 3 0,0-2 0,0 2 0,0 0 0,0 1 0,0-1 0,0 4 0,0-6 0,11 2 0,-2-3 0,13 1 0,8 5 0,7-4 0,10 1 0,0-2 0,19-7 0,-20 3 0,19-4 0,-18 0 0,2 0 0,3 0 0,-5 0 0,-6 0 0,-6 0 0,-6 0 0,-9 0 0,-5 0 0,-5 0 0,-4 0 0,1 0 0,-1 0 0,-2-3 0,-1-13 0,-3-5 0,0-14 0,0-5 0,0-2 0,0-4 0,-4-1 0,-1 5 0,0 7 0,-2 10 0,3 10 0,0 5 0,1 3 0,3 4 0,0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19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0 24575,'-6'0'0,"-4"0"0,-1 0 0,-4 0 0,1 0 0,-1 0 0,1 0 0,-1 0 0,4 0 0,-3 0 0,6 7 0,-5 1 0,8 15 0,-5-6 0,3 6 0,2-4 0,-2 1 0,4-4 0,3 6 0,-3-14 0,3 6 0,0-7 0,0-1 0,0 1 0,3-4 0,8 4 0,5-3 0,8 8 0,4-3 0,-7 5 0,7-1 0,-13-2 0,4 3 0,-8-6 0,-1 2 0,-3-3 0,-1-1 0,-2 1 0,-1 7 0,-3-2 0,0 7 0,-12 0 0,3-3 0,-15 4 0,4-5 0,1 1 0,-4-4 0,3-1 0,0-4 0,-2-2 0,6-2 0,-7-3 0,7 0 0,-6 0 0,6 0 0,-7 0 0,8 0 0,-1 0 0,6 0 0,4 0 0,-1 0 0,3 0 0,1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19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24575,'10'0'0,"5"0"0,-4 0 0,7 0 0,-7 0 0,0 0 0,-1 0 0,-6 0 0,-1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19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24575,'13'0'0,"5"0"0,-3 0 0,4 0 0,0 0 0,0 0 0,-3 0 0,-2 0 0,-3 0 0,-1 0 0,-2 0 0,-2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24575,'1'0'0,"4"0"0,13 0 0,1 0 0,1 0 0,3 0 0,-3 0 0,-1 0 0,0 0 0,-8 0 0,-1 0 0,0 0 0,-3 0 0,3 0 0,-7 0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448 310 24575,'5'-3'0,"-2"-6"0,-3 0 0,0-14 0,0 8 0,0-8 0,0 4 0,0-5 0,0 5 0,0-10 0,-9 4 0,-6-1 0,-11 2 0,-4 8 0,-6 1 0,4 0 0,-4 8 0,11-2 0,-9 9 0,12 0 0,-18 0 0,18 14 0,-15 4 0,15 18 0,-4-3 0,4 9 0,11 3 0,1 0 0,10 6 0,0-14 0,0-6 0,0-8 0,0-4 0,3-5 0,12-1 0,5-4 0,10-3 0,6-2 0,-4-4 0,10-9 0,-9-8 0,-1-10 0,-2 0 0,-13-2 0,5 8 0,-11-2 0,2 9 0,-5 1 0,-3 5 0,2 3 0,-6 5 0,3 14 0,-4 19 0,0 13 0,-11 20 0,8-12 0,-14 36 0,15-38 0,-4 47 0,6-43 0,0 19 0,0-16 0,0-6 0,0-9 0,0-13 0,8-11 0,2-7 0,13-8 0,-3-1 0,15-4 0,-9-9 0,18-14 0,-10-12 0,1-11 0,-1-1 0,-11 9 0,4 0 0,-7 7 0,-5 7 0,-1-5 0,-4 4 0,0-6 0,-5 15 0,0 2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 24575,'-7'-3'0,"1"6"0,6 0 0,0 8 0,0 0 0,0-1 0,0 0 0,0 1 0,0 7 0,0-2 0,0 2 0,0-3 0,0 3 0,0-2 0,0 2 0,0 1 0,0 1 0,0 4 0,0-5 0,0 0 0,0-9 0,0 4 0,0-7 0,0 3 0,0-3 0,0 2 0,0 2 0,0 3 0,0-3 0,0-1 0,0-4 0,0 1 0,0-1 0,0-2 0,0-1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24575,'3'3'0,"8"0"0,5-3 0,8 0 0,10 0 0,-8 0 0,8 0 0,-11 0 0,1 0 0,-4 0 0,-5 0 0,-5 0 0,-4 0 0,1 0 0,-4 0 0,0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2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0 24575,'-9'0'0,"-8"0"0,5 0 0,-7 0 0,5 0 0,-1 0 0,1 0 0,3 0 0,1 0 0,6 0 0,1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3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24575,'0'17'0,"0"6"0,0 7 0,0 5 0,0 4 0,0-3 0,0 16 0,0-15 0,0 4 0,0-7 0,0-13 0,0-2 0,0-5 0,0-7 0,0 3 0,0-3 0,0-1 0,0 0 0,0 1 0,-3-4 0,0 3 0,-1-5 0,1 2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4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24575,'1'3'0,"-6"0"0,-6-3 0,-12 0 0,7 0 0,-16 0 0,15 0 0,-7 0 0,6 7 0,-2-1 0,3 8 0,-1 2 0,6-1 0,0 4 0,5-5 0,0 5 0,6-4 0,-2 4 0,3-1 0,0-2 0,0-1 0,0-2 0,3-2 0,4 1 0,9-2 0,3 1 0,5-2 0,0 3 0,4-4 0,2 0 0,0 1 0,-5 2 0,-7 0 0,-3 4 0,-4-1 0,0 5 0,-4-4 0,1 8 0,-4-7 0,-1 2 0,-3 1 0,0-3 0,0 2 0,-3-3 0,-4-1 0,-4 1 0,-4-1 0,0-3 0,-3 4 0,2-7 0,-7 3 0,4-7 0,-5 0 0,0-4 0,4 0 0,-3 0 0,11 0 0,-6 0 0,11 0 0,-3 0 0,6-6 0,1-2 0,3-5 0,12-7 0,-9 11 0,8-3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6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13 239 24575,'4'31'0,"-3"-7"0,3 26 0,-4-12 0,0 10 0,0 17 0,0-29 0,0 35 0,0-27 0,0 5 0,0-8 0,0-13 0,0-11 0,0 0 0,0-9 0,0 2 0,0-10 0,0-8 0,0-13 0,0-20 0,0 3 0,0-25 0,0 6 0,0 0 0,0-7 0,0 15 0,0-6 0,0 8 0,4 1 0,-3 10 0,7-4 0,-4 10 0,1 2 0,2 8 0,-6 1 0,5 8 0,-3 1 0,4 0 0,0 2 0,7-6 0,-2 6 0,11-3 0,-3 3 0,3 3 0,1-2 0,0 6 0,5-2 0,-9 3 0,8 0 0,-8 0 0,-1 3 0,0 4 0,-7 9 0,-2-1 0,-2 8 0,0-3 0,-4-1 0,0 4 0,-4-3 0,0 8 0,0-3 0,-8 4 0,-5-5 0,-8 1 0,-1 0 0,-2-4 0,-1 0 0,0-9 0,-9 0 0,5-3 0,-1-1 0,1 0 0,5-3 0,0-2 0,5-3 0,0 0 0,4 0 0,4 0 0,-2 0 0,9 0 0,-2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7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24575,'-5'7'0,"-7"9"0,-18 28 0,-7 9 0,-1 16 0,3-15 0,5 5 0,4-4 0,3-5 0,11 9 0,-1-6 0,12-5 0,-3 0 0,4-3 0,0-4 0,0 1 0,12-1 0,4-5 0,12 2 0,-5-2 0,-2-9 0,-5 0 0,-1-11 0,0 2 0,-4-7 0,-1-1 0,-4-3 0,1-3 0,-4-2 0,0-2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8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0 24575,'-6'0'0,"-4"0"0,-5 0 0,-5 0 0,0 0 0,1 0 0,5 0 0,-1 3 0,4 1 0,1 3 0,3-1 0,1 1 0,2 3 0,1-3 0,3 7 0,0-7 0,0 7 0,0-7 0,0 3 0,6-3 0,-2-1 0,14 2 0,-2-1 0,7-3 0,1 0 0,0-4 0,0 0 0,0 0 0,-5 0 0,0 0 0,-4 0 0,-5 0 0,1 0 0,-5 3 0,1 0 0,-4 4 0,0-1 0,-3 1 0,0 3 0,0 1 0,-7 7 0,-2 2 0,-10 0 0,2 3 0,-7-2 0,8-1 0,-4 0 0,5-9 0,4-1 0,-2-3 0,2-3 0,0-1 0,-3-3 0,3 0 0,0 0 0,1 0 0,3 0 0,0 0 0,1 0 0,2-2 0,1-6 0,3 1 0,0-7 0,0 3 0,3-3 0,5-1 0,-4 7 0,3 2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 24575,'0'6'0,"0"8"0,6-2 0,3 11 0,5-8 0,2 8 0,-1-7 0,-3 6 0,2-2 0,-8 4 0,1 0 0,-3 10 0,-3-3 0,3 4 0,-4 4 0,0-8 0,0 9 0,-8-5 0,-1-1 0,-21 21 0,10-28 0,-9 25 0,4-29 0,6 3 0,-10 4 0,13-17 0,-1 5 0,7-10 0,3 2 0,1-6 0,-1-1 0,1-3 0,2 0 0,1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6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24575,'0'-19'0,"0"-1"0,8 10 0,2 2 0,8 0 0,0 7 0,6-3 0,-9 4 0,3 0 0,-5 0 0,-4 0 0,4 11 0,-8 6 0,4 32 0,-7-14 0,3 28 0,-5-16 0,0 12 0,0 0 0,0-7 0,0-12 0,0-6 0,-4-14 0,3-2 0,-3-5 0,-4-8 0,6-9 0,-6-17 0,8-10 0,0-12 0,9-1 0,-1 0 0,11 6 0,-3 2 0,4 11 0,-1 1 0,-5 6 0,3 8 0,-3-3 0,0 12 0,-1-3 0,0 4 0,-4 0 0,4 0 0,-5 0 0,1 14 0,0 2 0,-3 28 0,-2-5 0,1 5 0,-4-2 0,8-10 0,-8-1 0,7-12 0,-7-2 0,6-7 0,-2-1 0,3-6 0,5-11 0,2-13 0,11-14 0,-2-9 0,4-8 0,-6 13 0,-1-5 0,-1 14 0,-5 5 0,-1 6 0,-5 6 0,-1 9 0,-4 0 0,0 4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24575,'10'0'0,"5"0"0,9 0 0,1 0 0,3 0 0,1 0 0,-4 0 0,8 0 0,-12 0 0,3 0 0,-13 0 0,-1 0 0,-7 0 0,0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29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24575,'26'0'0,"-2"0"0,15 0 0,-8 0 0,14 0 0,-18 0 0,11 0 0,-21 0 0,6 0 0,-12 0 0,-1 0 0,-6 0 0,-2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4:5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24575,'-4'2'0,"2"5"0,2 8 0,0 1 0,0 11 0,0-10 0,0 10 0,0-11 0,0-4 0,0-5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35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24575,'0'5'0,"0"5"0,0 11 0,0 3 0,0 4 0,0-7 0,0 7 0,0-13 0,0 0 0,0-1 0,0-7 0,0 3 0,0-3 0,0-3 0,0-2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35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24575,'17'0'0,"-2"0"0,12 0 0,-1 0 0,8 0 0,-4 0 0,9 0 0,-8 0 0,9 0 0,-10 0 0,3 0 0,-19 0 0,2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3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30 24575,'9'-3'0,"6"-7"0,5 5 0,4-3 0,-5 4 0,4 4 0,-3 0 0,-1 0 0,0 0 0,-5 0 0,5 0 0,-10 11 0,1 12 0,-10 14 0,0 22 0,0-3 0,0 18 0,0-28 0,-4 23 0,-1-34 0,-15 29 0,5-27 0,-17 11 0,8-12 0,-13-3 0,14-3 0,-6-15 0,8 3 0,-3-13 0,5 3 0,0-5 0,4-3 0,4 0 0,1-3 0,7-8 0,0-5 0,3-13 0,0 8 0,0-7 0,0 9 0,0-1 0,0 1 0,3 8 0,4-3 0,4 7 0,3-1 0,5 1 0,-4 7 0,8-4 0,1 4 0,2 0 0,2 0 0,2 12 0,-3 8 0,5 13 0,-4 5 0,0-1 0,-4 0 0,-2-2 0,-9-5 0,-1-1 0,-4-5 0,0-5 0,-1 0 0,0-8 0,-3-1 0,-1-7 0,-3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38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7 24575,'1'-4'0,"-10"2"0,-7 2 0,-8 0 0,-5 0 0,4 0 0,-3 0 0,4 0 0,4 0 0,5 0 0,5 0 0,6 8 0,1 0 0,3 17 0,0 1 0,0 14 0,0 1 0,0 12 0,0 8 0,0 15 0,5 9 0,1 6-671,6 1 671,-1 0 0,1 0-249,-6-20 249,4 8 0,-9-18 0,4 7 0,-1-2 0,-3-13 0,4-1 0,-5-11 662,0-3-662,0-4 258,0-5-258,3-2 0,-2-8 0,3-1 0,-1-5 0,1-3 0,2-1 0,1-4 0,3 1 0,1 0 0,8 1 0,0-4 0,5-1 0,5-3 0,0 4 0,6-3 0,-1 3 0,1-4 0,-5 0 0,-2 0 0,-4 0 0,-8 0 0,2 0 0,-11 0 0,0 0 0,-4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38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24575,'0'-6'0,"0"13"0,0 8 0,0 20 0,0 7 0,0 10 0,0 3 0,0 12 0,0-21 0,0 17 0,0-12 0,0 11 0,0-7 0,0 2 0,0-24 0,0 6 0,0-10 0,0-12 0,0 6 0,0-19 0,0 3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3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24575,'6'-4'0,"1"2"0,11 2 0,6 0 0,1 0 0,9 0 0,-9 0 0,8 0 0,-8 0 0,3 0 0,-8 0 0,-1 0 0,-1 0 0,-6 0 0,6 0 0,-7 0 0,3 0 0,-4 0 0,0 0 0,-7 0 0,0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39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24575,'0'10'0,"0"5"0,0 9 0,0 6 0,0 0 0,0 3 0,0-3 0,0 4 0,0 1 0,0-5 0,0 3 0,0-3 0,0-4 0,0-3 0,0-4 0,0-7 0,0 6 0,0-14 0,0 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6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51 24575,'0'-12'0,"0"3"0,0-4 0,0 5 0,-7 3 0,2 1 0,-3 15 0,5 5 0,3-2 0,0-1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0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24575,'0'5'0,"0"5"0,0 27 0,0 1 0,0 20 0,0-9 0,0-2 0,0-1 0,0 1 0,0-4 0,0 9 0,0-21 0,0 8 0,0-18 0,0 6 0,0-15 0,0 6 0,3-14 0,4 6 0,0-6 0,7 3 0,-3 0 0,3-3 0,1-1 0,-1-3 0,1 0 0,4 0 0,-4 0 0,4 0 0,-5 0 0,-6 0 0,-1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24575,'6'0'0,"4"0"0,17 0 0,8-4 0,1 3 0,-1-3 0,-6 4 0,-1 0 0,-7 0 0,3 0 0,-10 0 0,-3 0 0,-4 0 0,-4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3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238 307 24575,'-9'0'0,"1"0"0,-5 0 0,5 0 0,-6 0 0,3 0 0,-3 0 0,-5 0 0,4 0 0,-4 0 0,4 0 0,0 11 0,0-2 0,3 9 0,-3 6 0,7-8 0,-4 12 0,8-13 0,-3 8 0,6-7 0,-3 2 0,4-3 0,0-4 0,0 2 0,0-5 0,0 2 0,0-4 0,0 1 0,3-3 0,4-2 0,4-2 0,4 0 0,-1 0 0,0 0 0,1 0 0,-1-3 0,-3-1 0,3-6 0,-7 2 0,7-2 0,-6 0 0,2 2 0,0-6 0,-2 3 0,2 0 0,-3-3 0,0 7 0,0-3 0,-1 0 0,1 2 0,0-2 0,-1 3 0,1 1 0,-1 2 0,-3-1 0,0 7 0,-3-2 0,0 10 0,0 1 0,0 4 0,0-1 0,0 0 0,3-3 0,1 3 0,2-7 0,1 4 0,0-5 0,-1-2 0,4-1 0,1-3 0,0 0 0,7 0 0,-6 0 0,7-11 0,-4-2 0,1-11 0,-1 4 0,1-3 0,-5 8 0,4-4 0,-7 4 0,2 4 0,-3 4 0,-1 1 0,1 6 0,-1-3 0,1 3 0,-1 0 0,1 0 0,-1 0 0,1 0 0,-4 6 0,0 2 0,-3 6 0,3 5 0,-2-3 0,3 2 0,-4-3 0,0-1 0,3-3 0,-2-1 0,1-3 0,-2-1 0,3-3 0,1-3 0,-1-7 0,3-4 0,-2-4 0,3 1 0,1-1 0,-1 1 0,0-1 0,0 4 0,0 1 0,-1 3 0,1-3 0,0 5 0,0-4 0,-1 8 0,1-5 0,-1 6 0,1-3 0,-1 3 0,0 0 0,0 0 0,-2 2 0,1 2 0,-4 6 0,5 1 0,-2 4 0,0-5 0,3 4 0,-3-3 0,0 3 0,2-3 0,-6-1 0,6-3 0,-2-1 0,2 1 0,1-1 0,-4 1 0,3-3 0,-2-2 0,6-2 0,5 0 0,1-6 0,8-12 0,-3-4 0,3-18 0,2 2 0,-2-5 0,4 2 0,-5 4 0,-1 1 0,-5 6 0,-4 2 0,-2 4 0,-3 4 0,0-3 0,-1 7 0,-3-2 0,-1 3 0,-3 4 0,0-2 0,-2 8 0,-6-2 0,-2 7 0,-5 0 0,0 0 0,1 0 0,-1 0 0,4 0 0,1 7 0,3 1 0,-1 6 0,4 5 0,1-4 0,3 8 0,0-3 0,0 8 0,0-3 0,0 8 0,0-3 0,4 5 0,1-1 0,7 1 0,-3-6 0,7 5 0,-7-13 0,3 6 0,-5-11 0,1-1 0,-4-5 0,1-4 0,-4 1 0,2 0 0,-3-6 0,0-10 0,0-12 0,0-4 0,0-3 0,0 4 0,0 0 0,0 4 0,0 2 0,3 7 0,1 1 0,-1 3 0,3 3 0,-2 1 0,2 3 0,1 0 0,-1 0 0,1 0 0,3 0 0,1 7 0,0 5 0,3 3 0,-2 8 0,0-3 0,2-1 0,-5 4 0,5-7 0,-6 7 0,3-8 0,-4 0 0,0-1 0,0-7 0,0 3 0,-1-3 0,1-1 0,-4-2 0,0-1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5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24575,'13'0'0,"0"0"0,1 0 0,5 0 0,-3 0 0,2 0 0,1-7 0,0 2 0,1-9 0,0-7 0,-1 4 0,-1-16 0,1 15 0,-6-9 0,-3 7 0,-5-4 0,2 4 0,-7 2 0,4-1 0,-4 3 0,0-2 0,-3 9 0,-1-3 0,-3 10 0,-3-5 0,-1 7 0,-4 0 0,1 0 0,-1 7 0,3 5 0,-3 13 0,3 0 0,-2 8 0,6-3 0,1 4 0,6 1 0,-3-6 0,4 5 0,0-4 0,0 4 0,0 1 0,0-5 0,4 3 0,0-8 0,1 4 0,2-6 0,-3-3 0,0-1 0,3-5 0,-7-3 0,4-1 0,-1-3 0,0-4 0,3 0 0,1-6 0,3-8 0,1-1 0,4-7 0,-3 1 0,1 2 0,-1-3 0,2 8 0,1-3 0,-4 6 0,-1-2 0,-4 6 0,5 2 0,-4 2 0,3 0 0,-3 0 0,-1 0 0,1 0 0,-1 0 0,0 0 0,1 0 0,-4 6 0,3 6 0,-1 8 0,-1-1 0,3 4 0,-2-3 0,-1 4 0,3-5 0,-3 0 0,0-5 0,-1-3 0,0-1 0,-2-3 0,2-3 0,-3-1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6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24575,'10'0'0,"-3"0"0,18-8 0,-5 3 0,4-6 0,-1 6 0,-3 2 0,-1 3 0,-8 0 0,-1 0 0,-7 5 0,0 7 0,-3 6 0,0 16 0,0 9 0,0 11 0,0 13 0,0 2 0,0 6 0,0 0 0,0 8 0,0 1 0,0 8-446,0 7 446,0-25 0,0 13 0,5-24 0,-4 6 0,8-8 0,-8-14 0,3-12 0,-4-14 0,0-4 446,0-9-446,0 2 0,0-4 0,-5-2 0,-7-1 0,-7-3 0,-10 0 0,4 0 0,1 0 0,1 0 0,11 0 0,-6 0 0,10 0 0,-2 0 0,7-3 0,0 3 0,3-3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24575,'20'0'0,"1"0"0,8 0 0,1 0 0,0 0 0,-2 0 0,-4 0 0,0 0 0,-8 0 0,-2 0 0,-8 0 0,-2 0 0,-1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7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24575,'3'2'0,"0"3"0,-3 17 0,0-1 0,0 3 0,0 4 0,0-7 0,0 7 0,0-4 0,0 5 0,0-8 0,0 6 0,0-11 0,0 6 0,0-10 0,0 3 0,0-5 0,0-6 0,0 2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7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24575,'41'0'0,"-10"0"0,15 0 0,-14 0 0,-7 0 0,0 0 0,-6 0 0,-9 0 0,1 0 0,-5 0 0,-2 0 0,-1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48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42 24575,'6'-6'0,"2"-1"0,7 0 0,-1-1 0,-3 1 0,7 3 0,-10 1 0,6 3 0,-7 0 0,-1 0 0,1 0 0,-1 0 0,-2 7 0,-2 1 0,-2 6 0,0 5 0,0-4 0,0 8 0,0-3 0,0 4 0,0-1 0,-7 1 0,-2 5 0,-7-4 0,-5 4 0,3-5 0,-1-3 0,-1-2 0,5-4 0,-4-3 0,4-5 0,4-4 0,-2-3 0,5-3 0,1-8 0,4-5 0,3-13 0,0 4 0,0-4 0,0 5 0,0 1 0,0-1 0,3 4 0,4 1 0,5 5 0,2 2 0,-3 2 0,3 3 0,-3 0 0,3 3 0,1 0 0,-1 4 0,0 0 0,1 0 0,-1 4 0,1 3 0,4 9 0,-2 4 0,3 1 0,0 3 0,-4-5 0,5 6 0,-9-5 0,3 3 0,-7-8 0,3 4 0,-4-5 0,-3-3 0,-1-1 0,-3-6 0,0-1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0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 24575,'-3'15'0,"0"8"0,3 0 0,0 6 0,-4-10 0,0 1 0,-4 3 0,1-3 0,-5 3 0,0 1 0,-1 0 0,2 0 0,0-8 0,2 6 0,-5-13 0,2 9 0,1-10 0,-2 2 0,2-3 0,-4 0 0,1 0 0,-1-3 0,4 0 0,-3-4 0,3 0 0,0 0 0,1 0 0,3 0 0,1 0 0,-1 0 0,4-6 0,0-6 0,3-2 0,3-2 0,4 3 0,0 5 0,11-3 0,-6 4 0,7 3 0,-1 1 0,2 3 0,4 0 0,0 0 0,4 0 0,-3 0 0,4 0 0,-5 3 0,-1 2 0,-3 2 0,-1 1 0,-5 2 0,1-2 0,-1 3 0,-3-4 0,-1 0 0,-3-1 0,-4-2 0,0-1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7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24575,'0'7'0,"0"6"0,0-4 0,0 4 0,0-12 0,0-2 0,0-7 0,0 0 0,0 7 0,0 12 0,0 3 0,0 10 0,0-1 0,0-3 0,0-1 0,0-2 0,0-7 0,0 2 0,0-11 0,0-1 0,0-8 0,0 0 0,0 3 0,0 1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1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24575,'-13'0'0,"-5"0"0,-1 0 0,-5 0 0,8 0 0,-6 0 0,10 0 0,-7 0 0,4 0 0,4 0 0,1 3 0,0 1 0,2 2 0,1 9 0,4-7 0,3 10 0,0-7 0,0 0 0,0 7 0,0-6 0,0 10 0,0 3 0,0 10 0,0 13 0,0 13 0,0 7 0,0 8 0,5 7 0,-3 1-704,3 8 704,-5 8 0,0-26 0,0-12 0,0-3 0,0-6-30,0-2 1,0 1 29,0 5 0,0 12 0,0-8 0,-4-8 0,-1-12 702,-1-6-702,3-10 61,3-7-61,0-3 0,0-4 0,0-1 0,0-4 0,2-2 0,9-1 0,5-3 0,13 0 0,1 0 0,10 0 0,-4-8 0,4 2 0,-6-6 0,1-1 0,-5 7 0,-2-5 0,-8 7 0,-1-1 0,-8-1 0,-1 6 0,-4-6 0,-2 5 0,-1-2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24575,'0'17'0,"0"8"0,0-4 0,0 31 0,0-13 0,0 11 0,0 7 0,0-11 0,0 21 0,0-23 0,0 34 0,0-44 0,0 44 0,0-46 0,0 15 0,0-13 0,0-4 0,0-5 0,0-11 0,0-6 0,0-6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2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24575,'6'-13'0,"8"6"0,7-6 0,4 11 0,8-6 0,-3 8 0,0 0 0,-1 0 0,-6 0 0,-7 0 0,-1 0 0,-9 0 0,-2 0 0,-1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3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24575,'0'-7'0,"0"14"0,0 13 0,0 9 0,0 5 0,0 2 0,0 11 0,0 0 0,0-6 0,0 4 0,0-3 0,0 4 0,0-9 0,0-3 0,0-5 0,0-12 0,0 10 0,0-19 0,3 3 0,5-5 0,2-5 0,1 2 0,7-3 0,-6 0 0,11 0 0,-8 0 0,8-7 0,-14 5 0,2-5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3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24575,'23'0'0,"-4"0"0,15 0 0,-5 0 0,1 0 0,4 0 0,-9 0 0,3 0 0,-4 0 0,-8 0 0,-1 0 0,-12 0 0,0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154 596 24575,'-3'-6'0,"0"2"0,-4 2 0,-3 2 0,3 0 0,-7 0 0,7 0 0,-7 0 0,3 6 0,3 2 0,-5 11 0,7 0 0,-5 5 0,3 0 0,0-4 0,4 2 0,-7-2 0,10 4 0,-7-5 0,8 0 0,0-8 0,0-1 0,0-3 0,0-1 0,3-2 0,1-1 0,3-3 0,-1 0 0,4 0 0,-2 0 0,2 0 0,0-4 0,-3-3 0,4-4 0,-4-4 0,1-4 0,-1 4 0,1-8 0,-1 3 0,1 0 0,-4 2 0,2 7 0,-5 1 0,2 3 0,-3 0 0,3 4 0,0 0 0,4 3 0,-1 0 0,0-3 0,1-5 0,0-3 0,4-7 0,-3 2 0,7-7 0,-6 4 0,6-5 0,-7 4 0,7-2 0,-7 6 0,3 1 0,-4 5 0,-1 3 0,1 0 0,-1 4 0,1-3 0,0 5 0,-1-2 0,1 3 0,-1 0 0,1 0 0,-4 3 0,0 8 0,-3 5 0,0 8 0,0 0 0,0 0 0,0-4 0,0-2 0,0-7 0,0-1 0,0-3 0,0-1 0,0 1 0,3-4 0,1-6 0,2-5 0,1-3 0,0-3 0,0 7 0,0-4 0,-1 5 0,1-1 0,0 3 0,-1-2 0,1 6 0,-1-3 0,1 3 0,-1 0 0,1 0 0,-1 0 0,0 0 0,1 6 0,0 2 0,-3 11 0,2-7 0,-2 6 0,3-7 0,0 0 0,0-1 0,3-7 0,1 0 0,7-3 0,7-4 0,2-13 0,4-18 0,5-18 0,-4-14 0,-1 9 0,0-15 0,-6 17 0,1-5 0,-6 8 0,-7 12 0,-4 1 0,-4 14 0,-1 2 0,-4 13 0,-3 4 0,-8 4 0,-1 10 0,-20 23 0,17-6 0,-17 28 0,17-15 0,-4 10 0,1 6 0,7-5 0,1 5 0,6-12 0,4-1 0,0 0 0,0-4 0,0 4 0,0-5 0,0-5 0,0 3 0,0-8 0,3 3 0,-2-8 0,6-1 0,-6-5 0,2-3 0,-3-1 0,3-6 0,0-7 0,1-14 0,2-3 0,-2-9 0,4 9 0,3-3 0,-2 8 0,5-1 0,-6 6 0,5 3 0,-5 3 0,2 1 0,0 3 0,-3 0 0,3 0 0,-3 0 0,-1 6 0,1 2 0,1 7 0,-1 3 0,1 2 0,-1 0 0,1-2 0,-1-3 0,-3-1 0,-1-3 0,-3-1 0,0-6 0,0-1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24575,'0'10'0,"0"-3"0,0 7 0,0-7 0,0 7 0,0-3 0,0 7 0,0-2 0,0 6 0,0-6 0,0 3 0,0-1 0,0-6 0,0 2 0,0-7 0,0-1 0,0-2 0,0-1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1 265 24575,'5'0'0,"5"0"0,17-4 0,4-9 0,4 2 0,-7-13 0,4 10 0,-15-5 0,7 3 0,-9-3 0,0-1 0,-6 1 0,1 0 0,-9 4 0,2 1 0,-3-1 0,0 1 0,0 3 0,-3 0 0,-8 8 0,-1 0 0,-11 3 0,7 0 0,-3 0 0,5 0 0,-1 6 0,1 2 0,2 11 0,1 5 0,2 6 0,1 0 0,3 9 0,2-8 0,3 9 0,0-5 0,0 4 0,0-3 0,0 4 0,0-10 0,0-1 0,0-10 0,0 0 0,0-5 0,0-3 0,2-1 0,2-6 0,3-12 0,0-5 0,5-16 0,1-1 0,4 1 0,-1 0 0,0 5 0,0 0 0,3 4 0,-3 4 0,0 5 0,-3 7 0,-2 1 0,0 3 0,-1 0 0,-3 0 0,-1 3 0,1 9 0,-3 4 0,0 12 0,-4-3 0,3 9 0,-2-4 0,7-1 0,-7 5 0,6-9 0,-3-1 0,3-5 0,1-5 0,-1-3 0,-1-1 0,1-3 0,-1-3 0,1-1 0,-1-3 0,1 0 0,0-7 0,-4 5 0,1-4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5:5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15 24575,'6'-8'0,"1"2"0,16 6 0,-3 0 0,14 0 0,-9 0 0,8 0 0,-8 0 0,4 0 0,-9 0 0,-2 0 0,-3 0 0,-4 0 0,-1 0 0,-4 0 0,0 0 0,-3 3 0,0 13 0,-3 11 0,0 9 0,0 4 0,0 20 0,0-7 0,0 35 0,0-18 0,0 20 0,0-31 0,0 27 0,0-34 0,0 30 0,0-20 0,0 5 0,0-13 0,0-1 0,0-12 0,0-1 0,0-10 0,-3-6 0,2-5 0,-2-5 0,3-3 0,0-1 0,-3-3 0,-1 0 0,-3-1 0,-3 1 0,-1-3 0,-7 2 0,-7-1 0,-10 4 0,-7-4 0,1 3 0,-5-8 0,5 8 0,-6-6 0,6 5 0,6-6 0,6 3 0,10-4 0,3 0 0,3 0 0,5 0 0,-6 0 0,7 0 0,0 0 0,4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0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1288 24575,'57'-72'0,"0"0"0,0 0 0,0 0 0,0 0 0,1 0 0,-1 0 0,-2-1 0,1 0 0,-2 0 0,-2 4 0,-3 6 0,-3 9 0,7-1 0,-5 9 0,-1 1 0,17-21 0,-5 9 0,5 8 0,6-11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5:4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24575,'4'3'0,"3"2"0,-2-1 0,-1 3 0,4-2 0,-7 3 0,6-3 0,-3-9 0,1-6 0,-2-8 0,-3 0 0,0 0 0,0 4 0,0 1 0,3 8 0,6 1 0,5 4 0,4 0 0,-4 0 0,-1 0 0,-5 0 0,0 0 0,0 0 0,1 0 0,-1-7 0,-3 1 0,-2-6 0,1 4 0,-3-1 0,2 1 0,-3 0 0,-3 4 0,-1 0 0,-5 4 0,-3 0 0,-2 0 0,-5 0 0,9 0 0,2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01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0 679 24575,'6'3'0,"16"0"0,4-7 0,27-16 0,-2-8 0,23-29 0,0 5-626,-29 19 0,0 0 626,32-30 0,-32 32 0,-3 1 306,8-14-306,11-1 0,-22 15 0,5-5 0,0 2 0,-9 9 946,-7-1-946,-5 12 0,-4-2 0,-3 4 0,-1 3 0,14-17 0,-20 18 0,13-11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0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 24575,'-5'0'0,"15"0"0,3 0 0,31 0 0,-21 0 0,28 0 0,-20 0 0,9-4 0,-6 3 0,-4-3 0,-1 4 0,-10 0 0,-4 0 0,-5 0 0,-6 0 0,-1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0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24575,'-4'0'0,"5"0"0,18 0 0,7 0 0,8 0 0,1 0 0,0 0 0,-1 0 0,-4 0 0,-6 0 0,-5 0 0,-8 0 0,-4 0 0,-4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03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24575,'0'14'0,"0"3"0,0 32 0,0-1 0,0 12 0,0 0 0,0 7 0,0-5 0,0 12 0,0-28 0,0 39 0,0-52 0,0 40 0,0-31 0,0-4 0,0 7 0,0-24 0,0 3 0,7-16 0,1 1 0,6-8 0,15 2 0,-2-3 0,9-7 0,-2-7 0,-12-7 0,-4 6 0,-11 4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04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24575,'3'-8'0,"8"-1"0,14 4 0,6-8 0,14 7 0,-9-2 0,4 5 0,1 2 0,0-3 0,0 4 0,-1 0 0,-10 0 0,-2 0 0,-8 0 0,-5 0 0,-5 0 0,-4 0 0,-2 0 0,-2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0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363 540 24575,'0'-2'0,"-3"-2"0,-1-3 0,-10-6 0,2 11 0,-7-5 0,1 7 0,2 0 0,-12 0 0,12 0 0,-12 0 0,8 0 0,-4 4 0,4 7 0,-4 7 0,6 10 0,-8 4 0,8-2 0,0 5 0,7-10 0,2 8 0,1-8 0,3 4 0,2-10 0,3 0 0,0-5 0,0 1 0,0-4 0,0-1 0,6-7 0,2 0 0,11-3 0,-4 0 0,8 0 0,-7 0 0,2-6 0,-3-2 0,-1-7 0,1 1 0,-1-1 0,0 1 0,2-5 0,-5 3 0,0-6 0,0 2 0,-2 0 0,2-3 0,-4 8 0,1-4 0,-1 5 0,0-1 0,-3 4 0,0 1 0,-1 3 0,-3 1 0,6 2 0,-5-1 0,1 9 0,-2 5 0,0 10 0,7 5 0,-1-1 0,9 1 0,-7-4 0,6-2 0,-6-3 0,6-4 0,-6-1 0,2-3 0,0 0 0,-3-3 0,3-1 0,-3-3 0,-1 0 0,1 0 0,-1 0 0,5 0 0,-4 0 0,6-6 0,-5-3 0,7-9 0,-7 2 0,7-7 0,-7 8 0,7-8 0,-7 7 0,7-7 0,-7 8 0,3-4 0,-1 8 0,-2 1 0,2 3 0,-3 0 0,-1 3 0,1 1 0,-1 3 0,1 0 0,-1 0 0,-3 6 0,0 2 0,-3 6 0,0 5 0,0 0 0,0 1 0,0-1 0,0-5 0,0 1 0,0-5 0,0 1 0,0-5 0,3-2 0,0-4 0,4-12 0,0-4 0,1-8 0,1-4 0,-1 3 0,3 0 0,1 2 0,-1 7 0,4-2 0,-7 3 0,5 4 0,-5 1 0,2 3 0,0 0 0,-2 3 0,2 1 0,-4 3 0,1 0 0,-4 8 0,0 1 0,-3 12 0,0-6 0,0 8 0,0-3 0,3-1 0,-2 4 0,2-7 0,1 6 0,-3-6 0,2 3 0,-3-8 0,0-1 0,3-4 0,-2 1 0,2-1 0,0-2 0,0-1 0,4-3 0,3 0 0,1 0 0,3-4 0,6-8 0,1-6 0,9-13 0,4-7 0,5-6 0,1-7 0,-5 7 0,13-26 0,-21 27 0,14-25 0,-21 20 0,7 0 0,-11-5 0,1 12 0,-8 5 0,-1 8 0,-4 8 0,0 5 0,-7 8 0,-13 4 0,-6 10 0,-19 13 0,0 21 0,3-4 0,-2 17 0,11-20 0,-5 13 0,6-9 0,9 3 0,-2-10 0,15 2 0,-1-12 0,7 7 0,0-13 0,0 8 0,0-8 0,0 8 0,0-8 0,3 4 0,2-5 0,2 5 0,0-3 0,1 2 0,-1-3 0,0-1 0,1 1 0,-1-4 0,-3-1 0,-2-4 0,-2 1 0,3-4 0,1 0 0,2-13 0,4 1 0,3-14 0,2 3 0,1-4 0,-1 4 0,0 2 0,4 2 0,-4 5 0,4 0 0,-8 4 0,2 0 0,-2 3 0,0 1 0,-1 3 0,-3 0 0,-1 0 0,1 0 0,-1 0 0,1 0 0,-1 0 0,-2 2 0,2 6 0,-5 3 0,5 7 0,-2-2 0,4 6 0,-4-6 0,3 7 0,-2-8 0,2 4 0,0-5 0,-3 1 0,3-4 0,-7-1 0,3-4 0,-3-2 0,0-1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9 369 24575,'-8'11'0,"8"-5"0,11-3 0,13-3 0,5-8 0,11-6 0,-2-9 0,9-11 0,-18 11 0,16-10 0,-26 8 0,14 2 0,-16-5 0,-1 16 0,-6-3 0,-3 5 0,0 3 0,-3-7 0,-1 3 0,-3-4 0,0 1 0,0-1 0,0 0 0,-3 4 0,-5-2 0,-3 5 0,-3 1 0,-1 0 0,1 6 0,-1-2 0,1 3 0,-1 0 0,0 0 0,1 0 0,3 0 0,1 0 0,3 3 0,0 1 0,0 6 0,4 5 0,-4 4 0,6 10 0,-7 1 0,8 4 0,-4 6 0,4 1 0,-5 6 0,4 0 0,-3-6 0,4 5 0,0-5 0,0 0 0,0-1 0,0-10 0,0-1 0,0-6 0,0 1 0,0-8 0,0 2 0,0-11 0,0 4 0,0-5 0,0-5 0,0-14 0,13-10 0,2-14 0,13 0 0,0-5 0,0 4 0,-1 1 0,0 6 0,-1 5 0,-5 9 0,2-3 0,-7 15 0,3-5 0,-5 9 0,0-2 0,-3 3 0,3 0 0,-7 0 0,4 10 0,-4 3 0,2 16 0,-5-4 0,0 8 0,0-8 0,-4-1 0,4-1 0,-4-7 0,3-1 0,0-5 0,1-4 0,2 1 0,-2-3 0,2-1 0,4-3 0,-2 0 0,5 0 0,-2 0 0,4 0 0,-1 0 0,-3 0 0,3 0 0,-7-3 0,7-5 0,-7 1 0,3-7 0,-3 3 0,0 0 0,4-7 0,-3 6 0,4-11 0,-8 14 0,-1-1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8 451 24575,'-4'0'0,"1"-17"0,12-23 0,6-15 0,11-5 0,-5 11 0,12-11 0,-16 17 0,8-2 0,-9 11 0,-11 10 0,5 11 0,-6 2 0,2 11 0,0 0 0,1 0 0,-1 0 0,1 11 0,-3 2 0,3 11 0,-2 5 0,7 0 0,-3 1 0,7 4 0,-7-9 0,3 3 0,-4-8 0,3-5 0,-3-1 0,2-6 0,-3 2 0,-4-4 0,0 1 0,0-4 0,-2 0 0,2-3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3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24575,'0'13'0,"0"2"0,0 8 0,0 5 0,0 14 0,0 0 0,0 23 0,0-10 0,0 19 0,0-5 0,0 13 0,0 3-729,0 15 729,0-49 0,0 0 0,0 4 0,0 0 0,0 0 0,0 0 0,0-1 0,0 1 0,0 5 0,0-1 0,0-7 0,0-1 0,0 38 0,0-27 0,0-2 0,0-5-31,0 6 1,0-1 30,0-8 0,0 23 0,0-21 0,0-1 0,0-11 727,0-7-727,0-7 63,0-8-63,0 3 0,0-8 0,0 0 0,0-4 0,-3-5 0,2 1 0,-5-4 0,6 0 0,-3-3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4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24575,'11'0'0,"12"0"0,65 0 0,10 0-2360,-27 0 0,6 0 2360,14 0 0,5 0-1021,-24 0 0,3 0 0,4 0 1021,14 0 0,4 0 0,2 0-391,-23-2 0,1 0 0,0-1 0,1 2 391,4 0 0,1 1 0,0-1 0,0 1-796,0-2 0,1-1 1,-1 1-1,1 0 796,3 2 0,1 0 0,-1 0 0,-4 0 0,5 0 0,-5 0 0,3 0-140,-9 0 0,5 0 1,-2 0-1,-4 0 140,-4 0 0,-4 0 0,2 0 165,12 0 0,2 0 0,-1 0-165,-4 0 0,-2 0 0,-3 0 536,16 0 0,-2 0-536,9 0 0,-3 0 1453,-20 0 1,-5 0-1454,-9 0 0,-2 0 0,0 0 0,-4 0 2670,19 0-2670,18 5 0,-16-4 2571,-12 8-2571,-3-4 2248,-13 5-2248,-6-1 1108,-6-1-1108,-6 0 18,-5-3-18,-1-2 0,-3-3 0,3 0 0,-8 0 0,8 0 0,-7 0 0,2 0 0,-3-3 0,-4 2 0,-1-5 0,-4 5 0,1-2 0,-1 0 0,1 3 0,-4-6 0,0 3 0,-3-4 0,0 1 0,0 3 0,0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3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0 24575,'-3'0'0,"-9"5"0,-8 5 0,-6 11 0,-2 14 0,-7-5 0,3 9 0,-8-2 0,21 3 0,-4 9 0,7-9 0,-3 12 0,6-10 0,-8 12 0,12 1 0,-8 0 0,10 1 0,-4 5 0,9-12 0,-14 5 0,14 0 0,-9-6 0,11 6 0,0-7 0,0 0 0,0 0 0,0-1 0,0 9 0,5-7 0,1 0 0,6-3 0,-1-12 0,0 6 0,-1-7 0,1 0 0,0 0 0,4 0 0,2 0 0,-1-5 0,4 4 0,-4-5 0,5 1 0,-1-2 0,-4-5 0,2-5 0,-7 3 0,3-7 0,-5 2 0,0-4 0,0-4 0,-5 3 0,0-7 0,-4 3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5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4 24575,'0'-3'0,"8"6"0,4-2 0,7 9 0,0 2 0,0 4 0,1-1 0,9 6 0,-12-5 0,4 4 0,-10-5 0,-1-1 0,-2-3 0,2 3 0,-6-7 0,2 3 0,-5-3 0,2-1 0,-3 0 0,0 1 0,0-1 0,0 1 0,0-1 0,-4 9 0,-8 2 0,-6 8 0,-14 6 0,5-4 0,-15 10 0,8-4 0,-9 5 0,11-5 0,2-7 0,9-6 0,2-5 0,8-4 0,1-1 0,6-3 0,-2-1 0,3-2 0,-1-1 0,2-3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20 536 24575,'-14'0'0,"8"0"0,15 0 0,10 0 0,10 0 0,6-8 0,2-7 0,5-13 0,-11 4 0,1-15 0,-2 14 0,-1-20 0,4 6 0,-14-8 0,-1 6 0,-6 1 0,-2 10 0,-2 1 0,-4 0 0,-4 9 0,0-8 0,0 12 0,-3 1 0,-4 5 0,-4 6 0,-4 0 0,0 4 0,1 0 0,-1 0 0,1 7 0,-2 10 0,4 4 0,-1 12 0,5-3 0,-1 4 0,5 6 0,0-4 0,4 10 0,0-5 0,0 6 0,0 13 0,0-21 0,0 24 0,0-25 0,0 15 0,0-6 0,0 0 0,0-6 0,0-1 0,0-10 0,0-1 0,0-6 0,0-3 0,0-1 0,0-5 0,-4 0 0,4-3 0,-4 0 0,4-5 0,0 1 0,0-1 0,0-5 0,0-14 0,4 0 0,9-25 0,6 5 0,9-9 0,0 0 0,4 4 0,-3 1 0,-2 5 0,-2 6 0,-9 7 0,-1 7 0,-1 5 0,-7 4 0,3 3 0,-3 0 0,-4 6 0,0 11 0,-3 8 0,0 9 0,0-4 0,0-1 0,4-6 0,-3 1 0,5-4 0,-5-5 0,5-2 0,-2-5 0,3 2 0,3-6 0,1-2 0,4-2 0,-1 0 0,0 0 0,1 0 0,-1 0 0,1-3 0,-4-1 0,-1-6 0,-3 2 0,0-2 0,-1 4 0,-2-1 0,-1 3 0,-3 1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0 24575,'-10'0'0,"-10"0"0,4 4 0,-12 0 0,12 10 0,-7 0 0,2 10 0,1-8 0,0 4 0,8-6 0,2 0 0,6-3 0,-7 7 0,10-9 0,-9 5 0,9-4 0,-5 1 0,5 0 0,-2-1 0,-4-3 0,6-1 0,-6 1 0,7 0 0,0-1 0,0 1 0,0-1 0,0 0 0,3 1 0,8 3 0,1 1 0,11 5 0,-3-1 0,-1 1 0,5 3 0,-9-3 0,9 4 0,-12-5 0,6 0 0,-10-1 0,2 1 0,1-4 0,-3 3 0,2-7 0,-3 7 0,0-7 0,0 3 0,-4-3 0,3-3 0,-5-2 0,2-2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19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 24575,'-5'0'0,"-6"0"0,-7 0 0,-10 0 0,12 0 0,-17 4 0,16 7 0,-11-1 0,12 8 0,0-2 0,3-4 0,4 10 0,-2-13 0,4 8 0,3-6 0,-2 4 0,5-1 0,-3 1 0,4-4 0,0 2 0,0-5 0,3 2 0,5-3 0,7 0 0,4 1 0,1-1 0,3-2 0,-4 1 0,1-2 0,3 4 0,-8 0 0,4-4 0,-4 2 0,-1-2 0,-3 0 0,-1 0 0,-3-1 0,-1-3 0,1 3 0,-4 0 0,0 0 0,-3 4 0,0-1 0,-3 4 0,-1-3 0,-6 7 0,-1-6 0,-4 2 0,0-2 0,1-1 0,-1-3 0,4-1 0,-2-3 0,1 0 0,-2 0 0,-1 0 0,1-3 0,-1-1 0,1-4 0,3 4 0,-3-2 0,6 5 0,-2-2 0,4 3 0,2-3 0,1 2 0,3-2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24575,'17'0'0,"2"0"0,5 0 0,4 0 0,-3 3 0,8 6 0,-1 9 0,-2 0 0,1 7 0,-6-3 0,-5-4 0,-3 0 0,-3-6 0,-3 2 0,0-3 0,-1 3 0,-3-7 0,0 3 0,-1-3 0,1-4 0,-4 3 0,3-5 0,-5 4 0,2-1 0,-10 2 0,-5 5 0,-9 5 0,-4 6 0,-6 5 0,-1 4 0,-6-2 0,6 2 0,1-8 0,11-3 0,1-5 0,8-4 0,1-1 0,3-4 0,3-2 0,1-1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2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72 24575,'-10'13'0,"-1"4"0,-5 7 0,7 1 0,-6 9 0,9-4 0,-6 0 0,3-2 0,1-4 0,4-5 0,0 0 0,4-8 0,0 3 0,0-7 0,0 3 0,0 0 0,0 1 0,0-1 0,0 0 0,0-4 0,0 1 0,0 3 0,0-3 0,0 7 0,0-7 0,0 3 0,7-3 0,-3 0 0,10 0 0,-3 0 0,3-3 0,0-1 0,-3-3 0,3 0 0,-7 0 0,7 0 0,-7 0 0,7 0 0,-7 0 0,3-3 0,0-4 0,-2-1 0,2-5 0,-3 5 0,0-2 0,-1 0 0,1 5 0,0-4 0,0 2 0,-1-1 0,1-5 0,0 2 0,1-8 0,-1-1 0,2-8 0,-1 2 0,0-2 0,0-1 0,0 4 0,-3-3 0,-2 8 0,-3-3 0,0 7 0,0-2 0,0 3 0,0 1 0,0-1 0,0 4 0,0-3 0,0 7 0,0-3 0,0 0 0,-3 5 0,0-4 0,-7 5 0,2 0 0,-2 1 0,0 3 0,2 0 0,-5 0 0,2 0 0,-4 0 0,-4 7 0,4 1 0,-5 11 0,6-3 0,2 2 0,-2-7 0,6-1 0,-2-3 0,6 0 0,-2-1 0,6 1 0,-3-4 0,3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3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24575,'10'0'0,"7"0"0,-9 0 0,10 0 0,-7 0 0,0 0 0,6 0 0,-5 0 0,7 0 0,-11 0 0,-2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24575,'54'0'0,"0"0"0,26 0 0,-27 0 0,-19 0 0,-9 0 0,-1 0 0,-1 0 0,-4 0 0,1 0 0,-8 0 0,-6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24575,'21'0'0,"0"0"0,-8 0 0,-2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3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24575,'19'14'0,"4"8"0,9 0 0,3 12 0,-3-11 0,10 12 0,-6-6 0,0 6 0,-3 0 0,-10-2 0,0 7 0,3-11 0,-13 8 0,7-10 0,-9 0 0,-1-2 0,0-5 0,-1-5 0,-4-2 0,3-4 0,-7 0 0,3 0 0,-4-4 0,0-1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6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24575,'7'0'0,"2"0"0,1 0 0,1 0 0,2 0 0,-5 0 0,5 0 0,-2 0 0,0 0 0,-4 0 0,-4 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6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24575,'3'0'0,"0"0"0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7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24575,'13'0'0,"7"0"0,-4 0 0,8 0 0,-5 0 0,4 0 0,-14 0 0,2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24575,'40'0'0,"-4"0"0,-25 0 0,-3 0 0,-2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24575,'6'0'0,"1"0"0,-1 0 0,-3 0 0,0 0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24575,'1'80'0,"1"0"0,0 3 0,-1-10 0,-1-15 0,0 5 0,0-23 0,0-14 0,0-3 0,0-4 0,0-7 0,0-1 0,0-9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9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24575,'13'0'0,"4"0"0,8 0 0,0 0 0,20 0 0,-18 0 0,24 0 0,-15 0 0,6 0 0,-2 0 0,-10 0 0,-2 0 0,-12 0 0,-1 0 0,-9 0 0,-2 0 0,-2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29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24575,'4'-2'0,"-1"18"0,-3 21 0,0 17 0,0 7 0,0 6 0,0-11 0,0 9 0,0-4 0,0-4 0,0 2 0,0-17 0,0-7 0,0-7 0,0-12 0,0-4 0,0-10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37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1513 24575,'9'0'0,"4"0"0,-2 0 0,-1 0 0,4 0 0,-3 0 0,0 0 0,3 0 0,-7 0 0,6 0 0,-2 0 0,0 0 0,3 0 0,-7 0 0,7-6 0,-3 4 0,3-4 0,1 6 0,-4 0 0,-1 0 0,0 0 0,-3-3 0,3 2 0,-3-5 0,0 6 0,-1-3 0,1 0 0,-1 2 0,4-5 0,-2 5 0,2-5 0,-4 5 0,4-5 0,-2 5 0,2-2 0,-4 0 0,1 2 0,-1-5 0,1 5 0,0-2 0,-1 0 0,1 3 0,3-7 0,-3 7 0,3-4 0,-3 1 0,3 3 0,-3-3 0,3 0 0,-3 2 0,-1-2 0,1 3 0,-1 0 0,1 0 0,-1-3 0,1 3 0,-1-3 0,1 3 0,0-3 0,-1 2 0,1-5 0,-1 5 0,1-5 0,-1 6 0,1-3 0,-1 0 0,1 2 0,-1-5 0,1 5 0,-1-4 0,4 1 0,-2-3 0,2 0 0,0 3 0,-3-2 0,4 3 0,-1-4 0,-3 0 0,3 0 0,0 0 0,-2 0 0,5 0 0,-2-3 0,0 2 0,3-3 0,-7 5 0,7-2 0,-3 1 0,0 0 0,-1 0 0,-4 1 0,4-1 0,-2 0 0,5-3 0,-2 2 0,4-6 0,-1 3 0,1-4 0,3 0 0,-2 0 0,2 0 0,-3 1 0,-1-1 0,-3 0 0,0 4 0,-5 4 0,1 1 0,0 3 0,-1-1 0,1-2 0,-1-1 0,1-1 0,0-5 0,3 1 0,2 1 0,-1-3 0,3 3 0,-3-4 0,0 1 0,3 3 0,-6-3 0,5 6 0,-5-3 0,2 5 0,-3-5 0,3 4 0,-2-4 0,5 1 0,-5 2 0,5-2 0,-5 0 0,6 1 0,-3-4 0,0 5 0,3-6 0,-7 7 0,7-7 0,-7 6 0,7-5 0,-7 5 0,7-6 0,-3 3 0,3 0 0,1-3 0,0-1 0,4 2 0,-3-5 0,6 6 0,-6-3 0,3 0 0,-1 0 0,-2 0 0,7 3 0,-8-2 0,4 5 0,-5-4 0,1 4 0,-1-4 0,1 5 0,-1-6 0,1 6 0,-1-6 0,5 2 0,-4 0 0,8-3 0,-4 7 0,5-7 0,0 2 0,-1 1 0,1 0 0,5 0 0,-8 3 0,6 1 0,-7 1 0,4 3 0,-5-1 0,4-2 0,-7 3 0,7-1 0,-4-1 0,5 1 0,0 1 0,-1-3 0,1 2 0,-4 1 0,3 0 0,-4 1 0,1 2 0,-2-3 0,-3 1 0,-4 2 0,-1-2 0,0 3 0,-3 0 0,3 0 0,-3-3 0,0 2 0,-1-2 0,1 3 0,-1 0 0,1 0 0,-1 0 0,1 0 0,-1 0 0,1 0 0,-1 0 0,0 0 0,6 0 0,-1 0 0,5-3 0,2 2 0,-2-5 0,3 5 0,-1-6 0,2 3 0,4-4 0,0 3 0,-1-2 0,1 6 0,0-6 0,0 6 0,-5-2 0,4-1 0,-7 3 0,7-3 0,-8 1 0,8-1 0,-8 0 0,8-3 0,-7 2 0,6-3 0,-2 4 0,0 1 0,-2 3 0,-3-4 0,-1 4 0,5-7 0,-3 6 0,-1-3 0,-2 4 0,-2-3 0,0 2 0,3-2 0,-7 3 0,7 0 0,-3 0 0,0 0 0,2 0 0,-2 0 0,4-3 0,-1 2 0,-3-2 0,3 3 0,-3 0 0,3 0 0,0 0 0,-3 0 0,3 0 0,-3 0 0,3 0 0,1 0 0,3 0 0,-2 0 0,7 0 0,-8-4 0,8 4 0,-3-4 0,3 1 0,1 2 0,-4-6 0,3 3 0,-4 0 0,1 0 0,3 0 0,-8 4 0,4-4 0,-5 4 0,1-3 0,-1 2 0,1-2 0,-1-1 0,1 4 0,-4-4 0,2 1 0,-2 2 0,0-5 0,-1 5 0,0-2 0,-2 0 0,2 3 0,0-3 0,-3 3 0,3 0 0,0 0 0,-2-3 0,2 2 0,0-2 0,-3 3 0,4 0 0,-5 0 0,1 0 0,-1-3 0,1 2 0,-1-1 0,1 2 0,-1 0 0,-3 0 0,0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46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1382 24575,'18'0'0,"-4"0"0,9-8 0,1 7 0,6-14 0,-4 13 0,1-6 0,-7 8 0,0 0 0,-2 0 0,1 0 0,0 0 0,1-3 0,3 2 0,-8-5 0,4 1 0,0 1 0,-4-2 0,4 2 0,-5-3 0,5-1 0,-4 0 0,4 1 0,-5-1 0,1 1 0,-4 0 0,2 0 0,-2 0 0,4-1 0,-4 4 0,-1-2 0,0 5 0,-3-4 0,3 4 0,-3-5 0,-1 2 0,1 1 0,-1-3 0,1 2 0,0-3 0,-1 1 0,1-1 0,-1 0 0,1 4 0,-1-3 0,1 5 0,-1-2 0,1 0 0,-1 3 0,1-6 0,0 5 0,-1-5 0,1 5 0,-1-5 0,1 3 0,3-4 0,-3 0 0,3 0 0,0 0 0,1 0 0,0-3 0,3 1 0,-3-4 0,0 5 0,3-6 0,-3 6 0,3-5 0,-3 5 0,3-6 0,-6 3 0,5 0 0,-1-3 0,-1 3 0,2-4 0,-1 4 0,-1 0 0,-1 1 0,0 2 0,1-2 0,0-1 0,3 0 0,-6 0 0,5-3 0,-5 7 0,2-7 0,0 6 0,-2-2 0,6 3 0,-7-4 0,7 3 0,-6-2 0,5 3 0,-2 0 0,4-4 0,-4 3 0,2-5 0,-2 2 0,0-1 0,3 2 0,-3 0 0,0 2 0,2-6 0,-2 6 0,1-5 0,1 5 0,-5-6 0,6 2 0,-3 1 0,0-3 0,3 6 0,-3-6 0,0 7 0,3-7 0,-3 3 0,3-1 0,-3 2 0,3 3 0,-7 0 0,7 0 0,-7 0 0,3 0 0,1 0 0,-4 1 0,6-2 0,-2 1 0,4 0 0,-4 0 0,-1 3 0,0-2 0,-3 5 0,3-5 0,-3 2 0,-4-2 0,3-8 0,11-4 0,-3-7 0,16-2 0,-8-3 0,10 2 0,-4-4 0,3 6 0,-10 5 0,2 1 0,-3 8 0,3-3 0,-3 6 0,-1-2 0,-1 3 0,2 1 0,-1-1 0,0 0 0,0 4 0,-4-2 0,4 2 0,-5 0 0,1-3 0,-1 3 0,-3 0 0,3-3 0,-3 7 0,0-4 0,2 4 0,-5-3 0,2 3 0,0-3 0,-3 3 0,3 0 0,-3-3 0,-1 2 0,1-2 0,-1 3 0,1 0 0,0-3 0,-1 2 0,1-2 0,-1 3 0,1 0 0,-1 0 0,1 0 0,-1 0 0,1 0 0,-1-2 0,1 1 0,-1-2 0,1 3 0,-1-3 0,1 2 0,-1-2 0,1 3 0,-1 0 0,1 0 0,-1 0 0,0 0 0,1 0 0,-1 0 0,1 0 0,-1 0 0,1 0 0,-1 0 0,0 0 0,1 0 0,-4-3 0,0 3 0,-3-3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34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 1 24575,'-20'20'0,"-12"17"0,-22 19 0,-4 21 0,3-19 0,1 15 0,16-22 0,-15 16 0,19-10 0,-9 1 0,24-23 0,-4-2 0,13-13 0,5-6 0,0 0 0,5-10 0,0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6:51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2024 229 24575,'6'0'0,"4"0"0,17 0 0,3 0 0,4 0 0,6-4 0,2 3 0,5-7 0,0 3 0,-1-1 0,-4 2 0,-2 4 0,-6 0 0,-4 0 0,3 0 0,-8 0 0,3 0 0,-4-7 0,0 5 0,-4-5 0,2 7 0,-6-3 0,2-1 0,1 0 0,-3-3 0,2 6 0,-7-2 0,3 3 0,-3-3 0,3 2 0,-3-2 0,3 3 0,-3 0 0,3 0 0,-3 0 0,3 0 0,-3 0 0,3 0 0,0 0 0,1 0 0,-1 0 0,1 0 0,-1 0 0,5 0 0,-3 0 0,2 0 0,-3 0 0,-1 0 0,1 0 0,-1 0 0,0 0 0,1 0 0,-1 0 0,1 0 0,-1-3 0,5 2 0,-7-2 0,10-1 0,-14 3 0,10-6 0,-7 7 0,3-7 0,1 3 0,-1-3 0,1 3 0,-1-3 0,1 6 0,-1-2 0,-3 0 0,3 2 0,-3-2 0,0 3 0,-1-3 0,0 3 0,-3-3 0,3 3 0,-3 0 0,3-4 0,-3 4 0,3-4 0,-3 4 0,-1 0 0,1 0 0,-1 0 0,1-2 0,-1 1 0,1-2 0,-1 3 0,1 0 0,-1-3 0,1 2 0,-1-1 0,1-1 0,3 2 0,-3-2 0,3 0 0,0 2 0,-2-5 0,5 6 0,-2-7 0,0 4 0,3-5 0,-3 5 0,3-4 0,1 6 0,-1-5 0,1 5 0,-1-6 0,5 7 0,-4-4 0,8 4 0,-7 0 0,2-3 0,-3 2 0,3-2 0,-6 3 0,6 0 0,-10 0 0,2 0 0,0 0 0,-3 0 0,3 0 0,-3 0 0,-1 0 0,1 0 0,-7 0 0,-4 0 0,-11 0 0,0 0 0,-8 0 0,3 0 0,-4 0 0,0 0 0,0 0 0,0 0 0,1 0 0,-1 0 0,-5 0 0,-1 0 0,-4 0 0,-1 0 0,0 0 0,1 0 0,-1 0 0,0 0 0,5 0 0,2 0 0,8 0 0,-3 0 0,11 0 0,-6 0 0,11 0 0,-7 0 0,6 3 0,-5-2 0,2 2 0,-4-3 0,1 3 0,-5-2 0,3 2 0,-7-3 0,8 3 0,-4-2 0,4 2 0,1-3 0,-5 0 0,3 3 0,-2-2 0,3 2 0,-3-3 0,-2 0 0,0 0 0,-3 0 0,3 0 0,-3 0 0,-1 0 0,0 4 0,4-3 0,-3 6 0,7-3 0,-2 0 0,-1-1 0,3 1 0,-7 0 0,8 3 0,-4-2 0,5 1 0,-1-2 0,0 0 0,1-1 0,-1 1 0,1 0 0,-1 0 0,1-1 0,-1 0 0,0-2 0,1 5 0,-1-5 0,1 2 0,-1 0 0,4-2 0,-3 6 0,3-7 0,-3 4 0,-1-4 0,1 3 0,-1-2 0,0 2 0,4-3 0,-2 0 0,2 0 0,-4 0 0,4 0 0,-3 0 0,7 0 0,-3 3 0,0-2 0,2 2 0,-2-3 0,0 0 0,2 2 0,-2-1 0,0 2 0,2-3 0,-2 3 0,4-2 0,-5 2 0,4 0 0,-3-3 0,3 3 0,0 0 0,1-2 0,-4 2 0,2 0 0,-6-3 0,3 3 0,0 0 0,-2-2 0,2 5 0,-1-2 0,2 0 0,4 2 0,-1-3 0,0 1 0,1 1 0,0-4 0,-13 2 0,-3 1 0,-14 9 0,1 2 0,-2 12 0,2-9 0,-1 4 0,5-1 0,-3-3 0,8 3 0,-2-5 0,7 4 0,-2-7 0,7 5 0,0-7 0,3 4 0,1-4 0,1 3 0,0-3 0,1 0 0,2 0 0,-2-5 0,3 1 0,0 0 0,1-1 0,-1 1 0,1-1 0,2 1 0,-2 3 0,2-3 0,-3 3 0,0-3 0,-3 0 0,3-1 0,-4 5 0,7-4 0,-2 3 0,2-3 0,-2-1 0,-1 1 0,1-1 0,-5 1 0,4 0 0,-7 3 0,3-2 0,0 5 0,-3-1 0,3-1 0,-4 3 0,4-3 0,-3 0 0,3 3 0,-1-3 0,-1 0 0,1 3 0,1-6 0,1 2 0,3-4 0,1 1 0,-1-1 0,0 1 0,1-1 0,-1 1 0,0 0 0,1-1 0,-1 1 0,1-1 0,-1 1 0,0-1 0,4 1 0,-3-4 0,5 3 0,-5-5 0,3 5 0,-1-3 0,-1 4 0,-3-1 0,1-2 0,-3 2 0,3-2 0,0 2 0,-3 1 0,2 3 0,-2-2 0,3 2 0,-3 0 0,2-2 0,-2 2 0,3 0 0,-3-2 0,2 5 0,-2-5 0,3 2 0,-4 0 0,4-2 0,-3 2 0,0-3 0,2 3 0,-2-3 0,-1 4 0,3-1 0,-6-2 0,3 2 0,0 1 0,0-3 0,5 2 0,-1-4 0,-3 1 0,2 0 0,-2 0 0,3-1 0,-3-2 0,3 2 0,-7-2 0,7 2 0,-3 1 0,-1-3 0,4 1 0,-3-1 0,3 0 0,1 1 0,-1-4 0,1 2 0,-1 0 0,0-3 0,1 3 0,-1-3 0,3 3 0,-2-2 0,3 2 0,-1 0 0,-2-3 0,3 3 0,-4 0 0,0-2 0,1 2 0,-1 0 0,0-2 0,1 4 0,-4-4 0,2 5 0,-2-5 0,0 5 0,2-5 0,-5 5 0,5-5 0,-6 5 0,7-5 0,-7 5 0,3-5 0,0 5 0,-2-5 0,5 5 0,-6-5 0,7 5 0,-7-6 0,7 3 0,-7 0 0,7-2 0,-7 6 0,3-7 0,0 7 0,-3-7 0,3 3 0,-3 0 0,-1-2 0,4 2 0,-3-3 0,3 4 0,0-4 0,-2 4 0,5-4 0,-2 2 0,0-1 0,2 2 0,-2-3 0,3 0 0,-3 0 0,3 0 0,-3 0 0,3 0 0,1 0 0,-1 0 0,0 3 0,1-2 0,-1 2 0,1-3 0,-1 0 0,1 0 0,-1 0 0,1 0 0,-1 0 0,1 0 0,-1 0 0,1 0 0,-1 0 0,0 0 0,1 0 0,-1 0 0,1 0 0,-1 0 0,0 0 0,1 0 0,-1 0 0,1 0 0,-1 0 0,1 0 0,-1 0 0,1 0 0,2 2 0,2-1 0,2 2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20.8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119 567 24575,'-3'4'0,"0"-13"0,3-7 0,0-16 0,0 9 0,0-9 0,0 4 0,0-5 0,0 5 0,0-4 0,0 9 0,0-9 0,0 4 0,-7 0 0,5 1 0,-4 0 0,6 4 0,0 0 0,0 1 0,0 7 0,0-2 0,0 6 0,0 2 0,0 3 0,-3 2 0,0 2 0,-3 4 0,-1 9 0,-3 4 0,2 4 0,-3 2 0,4-2 0,-1 3 0,1-3 0,0-2 0,0-3 0,3-4 0,1 0 0,0-4 0,3 0 0,-3-8 0,3-2 0,0-17 0,3 1 0,1-7 0,7 4 0,-3 1 0,3-1 0,-1 5 0,-2-4 0,2 11 0,-3-3 0,-1 8 0,0 0 0,-2 0 0,1 2 0,-2 1 0,3 3 0,0 0 0,0 0 0,-3 3 0,2 1 0,-4 5 0,5-2 0,-3 6 0,1-3 0,2 4 0,-2-1 0,2-2 0,1-2 0,-4-3 0,3 1 0,-3-1 0,0 0 0,3-3 0,-3 0 0,3-3 0,-2 0 0,-2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22.1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74 0 24575,'0'13'0,"0"2"0,0 8 0,0-1 0,0 1 0,0 4 0,0-4 0,0 4 0,0-4 0,0-1 0,0 5 0,0-4 0,0 4 0,0-4 0,0-1 0,0 1 0,0-8 0,0 5 0,0-12 0,0 9 0,0-10 0,0 3 0,0-4 0,0 0 0,0 0 0,0 0 0,0 0 0,0 0 0,0 0 0,0 0 0,0 1 0,0-1 0,-3-3 0,-1-7 0,-5-3 0,1-7 0,-1 1 0,-1 2 0,2-2 0,-2 5 0,4-1 0,2 11 0,2 6 0,5 6 0,4 7 0,5-2 0,2-1 0,-2 4 0,1-7 0,-5 6 0,5-6 0,-5 2 0,1-6 0,-2 1 0,-1-5 0,1 3 0,-4-4 0,2-3 0,-2-2 0,1-12 0,1-4 0,-4-8 0,6 1 0,-3-1 0,0-4 0,3 8 0,-7-8 0,6 13 0,-5-4 0,2 4 0,0 4 0,-2 0 0,1 7 0,-2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23.5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 1 24575,'0'9'0,"0"5"0,0 4 0,0 5 0,0-1 0,0 5 0,0 1 0,0 1 0,0 7 0,0-11 0,0 17 0,0-13 0,0 9 0,0-5 0,0-5 0,0 3 0,0-8 0,0 9 0,0-12 0,0 6 0,0-12 0,0 4 0,0-5 0,0-2 0,0 1 0,0-5 0,0 3 0,0-4 0,0 0 0,0 0 0,0 0 0,-2-2 0,-2-2 0,-2-4 0,0 1 0,0-5 0,0 6 0,-1-3 0,4 5 0,0 2 0,6 5 0,4-2 0,1 6 0,5-2 0,-6-1 0,6 0 0,-6-4 0,2 0 0,-3 0 0,1-2 0,-1-1 0,0-3 0,0 0 0,0 0 0,0-3 0,1-8 0,0-4 0,1-12 0,-1-1 0,1 0 0,0-3 0,0 7 0,-1 1 0,-3 5 0,-1 8 0,-3 0 0,0 4 0,0 2 0,0 2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24.9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1 24575,'0'9'0,"0"5"0,0 5 0,0 3 0,0 0 0,0 1 0,0 4 0,0-7 0,0 6 0,0-8 0,0 1 0,0-2 0,0-7 0,0 0 0,0-1 0,0 1 0,0 0 0,0 2 0,0-5 0,0 6 0,0-6 0,0 2 0,0-3 0,0 0 0,0 0 0,-5-2 0,-2-2 0,-2-8 0,0 2 0,2-9 0,1 6 0,-1-3 0,1 4 0,2 0 0,-1 2 0,4-1 0,-2 9 0,3 5 0,0 4 0,0 9 0,3-7 0,1 6 0,3-6 0,1 6 0,-2-6 0,2 6 0,-1-6 0,-1-1 0,1-1 0,0-3 0,-1 0 0,1 0 0,-1-4 0,0-3 0,0 0 0,-3-5 0,2-5 0,-4-2 0,5-5 0,-6 1 0,7-1 0,-7 0 0,3 0 0,-3 1 0,0-1 0,0 0 0,0 0 0,0 1 0,0 2 0,0 2 0,0 2 0,0 4 0,0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26.37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118 397 24575,'0'6'0,"0"0"0,0 7 0,0-2 0,0 3 0,0-6 0,0-2 0,0-28 0,0 4 0,0-31 0,-3 10 0,2 0 0,-3-3 0,0 8 0,3-8 0,-6 13 0,6-4 0,-2 11 0,3 3 0,0 1 0,0 8 0,0 0 0,0 4 0,0 0 0,-3 3 0,0 0 0,-3 3 0,0 0 0,0 0 0,0 0 0,-1 6 0,0 2 0,-3 9 0,2 2 0,-3-1 0,7 4 0,-2-8 0,5 1 0,-5-3 0,5-5 0,-2 3 0,3-4 0,0-5 0,0-9 0,3-3 0,1-7 0,3 1 0,0 2 0,0-3 0,-3 4 0,2 4 0,-2-3 0,2 6 0,0-3 0,-2 4 0,1 3 0,-4-3 0,4 5 0,-1-4 0,2 2 0,0-1 0,-1 2 0,1 2 0,0 0 0,0 0 0,0 0 0,0 0 0,0 0 0,1 6 0,-1 1 0,5 11 0,-4-4 0,4 4 0,-5-8 0,1 0 0,-4-4 0,0-3 0,-3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27.9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80 473 24575,'0'-2'0,"0"-6"0,0-10 0,0-14 0,0 7 0,0-7 0,0 9 0,0-4 0,0 4 0,0-4 0,0 8 0,0-7 0,0 13 0,0-12 0,0 14 0,0-4 0,0 2 0,0 6 0,0-2 0,0-1 0,0 3 0,0-2 0,0 2 0,0 1 0,0 0 0,-3 3 0,0 1 0,-3 8 0,-1 1 0,-3 7 0,3 0 0,-3-1 0,3 1 0,0 0 0,3-1 0,-2-2 0,5-2 0,-4-3 0,4 1 0,-2-1 0,3 0 0,0-5 0,0-9 0,0-7 0,4-12 0,0 3 0,4-8 0,0 9 0,-1 0 0,0 5 0,0 8 0,-1 0 0,1 4 0,-4 0 0,2 2 0,-1 2 0,1 2 0,1 0 0,0 0 0,-3 2 0,2 2 0,-4 5 0,5 2 0,-2 2 0,-1 1 0,3-1 0,-2 1 0,3 0 0,0-1 0,-1-2 0,1-2 0,-1 1 0,1-3 0,-1 2 0,-2-3 0,1-2 0,-5-1 0,3-3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29.1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 1 24575,'0'13'0,"0"2"0,0 7 0,0 5 0,0 1 0,0 0 0,0 4 0,0-8 0,0 12 0,0-15 0,0 10 0,0-12 0,3 3 0,-2-3 0,9 2 0,-9-2 0,9 0 0,-6 2 0,0-10 0,-1 2 0,-3-3 0,0-3 0,0 2 0,3-3 0,-2 0 0,-4-2 0,-4-2 0,-3-2 0,-3-3 0,6-4 0,-6 0 0,5-6 0,-2 2 0,4-3 0,-1 4 0,0-3 0,1 6 0,2-3 0,-2 7 0,6-3 0,-3 8 0,3 2 0,3 10 0,4 0 0,1 8 0,5-8 0,-2 4 0,3-4 0,-1-1 0,-2-3 0,-1 3 0,-1-5 0,-2 1 0,3-5 0,-4-1 0,0-3 0,0 0 0,0 0 0,0 0 0,0-3 0,1-4 0,-1-3 0,1-4 0,0 0 0,-1 4 0,1-3 0,-1 6 0,-2-3 0,1 7 0,-4-3 0,4 6 0,-4-5 0,1 1 0,-2 1 0,0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30.8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140 1 24575,'0'4'0,"0"5"0,0 11 0,0 7 0,0 1 0,0 5 0,0 5 0,0-4 0,0 9 0,0-9 0,0 3 0,0 1 0,0-4 0,0 8 0,0-12 0,0 6 0,0-16 0,0 6 0,0-15 0,0 6 0,0-10 0,0 2 0,0-3 0,0 0 0,-3-2 0,0-2 0,-6-5 0,-1-1 0,-4-6 0,0 3 0,0-6 0,1 2 0,2 1 0,-2 0 0,6 0 0,-3 3 0,4 0 0,-1 1 0,1 6 0,8 2 0,3 2 0,7 8 0,6-1 0,-4 3 0,4-3 0,-4 2 0,-1-5 0,1 2 0,-4-4 0,3 1 0,-6-4 0,2 0 0,-2 0 0,-1-2 0,0 2 0,0-3 0,1-10 0,-1-3 0,-1-6 0,1 2 0,-2 3 0,3 0 0,-1 0 0,1 1 0,-3-1 0,2 0 0,-2-3 0,3 2 0,0-7 0,1-1 0,-4 9 0,0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33.2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109 519 24575,'0'-4'0,"0"-5"0,0-16 0,0-3 0,0-5 0,0-5 0,0 4 0,0-9 0,0 9 0,0-9 0,0 14 0,0-3 0,0 10 0,0-1 0,0 1 0,0 3 0,0 1 0,0 8 0,0 0 0,0 4 0,0 0 0,-2 2 0,-1 2 0,-3 2 0,0 2 0,-1 2 0,1 2 0,-4 3 0,3 2 0,-3 2 0,3-2 0,1 2 0,-1-3 0,0 0 0,1 0 0,2-4 0,-1 0 0,4 0 0,-2 0 0,1 0 0,1 1 0,-2-7 0,6-3 0,1-8 0,6-2 0,1-5 0,3 3 0,1-6 0,-2 6 0,2-3 0,-2 8 0,-2-3 0,-2 8 0,-2-4 0,-1 6 0,0-1 0,0 2 0,0 2 0,0 0 0,0 2 0,0 2 0,0 5 0,1-2 0,-1 6 0,1-6 0,-1 3 0,-2-4 0,1-3 0,-4 3 0,4-6 0,-4 3 0,2-3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47.40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0 192 24575,'30'0'0,"31"-7"0,8-3 0,18-7-1757,-2 1 1,3-2 1756,-25 3 0,-1-1 0,19-1 0,6 0-962,-20 7 1,2 0 0,2 2 961,5 0 0,2 2 0,0 0 0,-1 2 0,-1 2 0,0 0-178,-7 1 0,0 2 0,-1-1 178,32-2 0,-3 4-658,-14 10 1,-4 5 657,-6 1 0,-3 6 107,-5 9 0,-4 6-107,-8 3 0,-5 0 0,26 18 0,-23-6 0,-3 0 2429,-3-8-2429,-5-2 0,1 0 0,4 8 2105,-1-6-2105,1 10 1825,-9-19-1825,-7-2 1500,-2-12-1500,-12-5 173,-1-8-173,-5 4 0,0-9 0,-4-1 0,-1-4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34.8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58 461 24575,'0'-1'0,"0"-8"0,0-13 0,0-17 0,0 4 0,0-14 0,0 10 0,0-5 0,0 0 0,0 5 0,0 1 0,0 14 0,0-3 0,0 16 0,0-2 0,0 6 0,0 1 0,2 3 0,-1 2 0,1 5 0,-2 1 0,-3 5 0,0-3 0,-4 2 0,4-2 0,0-1 0,0 0 0,2 0 0,-1 0 0,-1-2 0,2 1 0,-4-1 0,4 2 0,-4 0 0,1 0 0,1 0 0,-3 0 0,5 0 0,-4-2 0,4-4 0,-1-7 0,5-3 0,1-8 0,3 4 0,0-8 0,0 11 0,0-6 0,-1 10 0,0-3 0,1 4 0,-2 3 0,1 0 0,0 3 0,0 3 0,-3 3 0,3 9 0,-2-1 0,3 8 0,0-8 0,0 4 0,-3-8 0,2 3 0,-2-6 0,-1 3 0,3-7 0,-6 0 0,3-3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36.9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0 408 24575,'4'6'0,"-2"0"0,-2 0 0,0 0 0,0 0 0,0 0 0,0 0 0,0-1 0,0 2 0,0-1 0,0 0 0,3 0 0,-2 0 0,4 0 0,-1 0 0,-1 1 0,3-1 0,-3 0 0,0 0 0,0 0 0,0 1 0,-2-1 0,4-3 0,-4 2 0,4-4 0,-1 4 0,2-2 0,-1 0 0,-1 3 0,1-6 0,-5 0 0,3-10 0,-3-5 0,0-18 0,0 4 0,0-14 0,0 4 0,0-5 0,0-1 0,0 1 0,0 0 0,0 5 0,0 1 0,0 5 0,0 5 0,0 5 0,0 1 0,0 11 0,0-3 0,0 8 0,0 0 0,-3 5 0,0 5 0,-3 3 0,-1 5 0,1-5 0,-1 3 0,1-4 0,0 0 0,2 0 0,-1 0 0,9-5 0,-3-2 0,8-8 0,1 2 0,-3-3 0,6 3 0,-6 1 0,2-1 0,-3 4 0,0 0 0,-2 0 0,1 3 0,-2-3 0,0 6 0,3 3 0,-3 1 0,4 6 0,-3-3 0,2 4 0,-3-4 0,4 0 0,-1-4 0,-3 0 0,3 0 0,-5 0 0,4-2 0,-5-33 0,3 21 0,-3-24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38.7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86 500 24575,'0'-14'0,"0"-10"0,0-6 0,0-18 0,0 1 0,0-10 0,0 6 0,0 1 0,0 6 0,0 4 0,0 7 0,0 10 0,0 5 0,0 8 0,0 0 0,0 9 0,0 11 0,-7 5 0,3 5 0,-7-2 0,4-4 0,0-1 0,3-2 0,-1-2 0,4-3 0,-2 1 0,0-1 0,3 0 0,-3 2 0,-3-1 0,4 5 0,-4-2 0,3 4 0,-1-4 0,1 0 0,0-1 0,3-2 0,-3 3 0,2-10 0,2-7 0,6-9 0,9-7 0,0 0 0,4 0 0,-9 4 0,2 5 0,-5 1 0,1 5 0,-2 1 0,-4 2 0,3 4 0,-3-2 0,3 3 0,0 6 0,-3 2 0,3 10 0,-1 0 0,2 1 0,0 2 0,0-2 0,1 3 0,-1-7 0,-3 2 0,1-10 0,-4 3 0,2-4 0,-3-5 0,0 1 0,0-5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40.32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69 408 24575,'3'-5'0,"0"-22"0,-3 6 0,0-21 0,0 8 0,0-5 0,0-5 0,0 5 0,0 1 0,0 5 0,0 12 0,0-4 0,0 17 0,0-5 0,0 6 0,0 1 0,0 5 0,-3 5 0,-1 6 0,-6 4 0,2 3 0,-2-2 0,0 2 0,2-6 0,1 2 0,2-6 0,1 2 0,1-3 0,0 0 0,3 1 0,0-1 0,0 0 0,3-3 0,0-3 0,3-11 0,4 0 0,-2-7 0,5 5 0,-5-5 0,2 3 0,-3-2 0,-1 3 0,1 3 0,-1 2 0,-2 3 0,-1-1 0,-1 4 0,1 0 0,3 3 0,0 0 0,-1 3 0,1 1 0,-2 2 0,1 0 0,-4 0 0,5 4 0,-3-3 0,1 5 0,2-5 0,-6 6 0,3-8 0,-3 1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0:42.0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118 512 24575,'0'-9'0,"0"-5"0,0-1 0,0-6 0,0-3 0,0 1 0,0-4 0,0-6 0,0 4 0,0-9 0,0 5 0,0 1 0,0-1 0,0 5 0,0 5 0,0 1 0,0 7 0,0-2 0,0 6 0,0-2 0,0 6 0,0-2 0,0 3 0,0 0 0,-2 2 0,-1 4 0,-3 4 0,-1 2 0,-3 7 0,3-1 0,-7 5 0,6 1 0,-5-4 0,5 4 0,-2-4 0,4-4 0,-1 3 0,0-6 0,4 2 0,-3-3 0,5-10 0,5-1 0,1-15 0,8 2 0,-5-1 0,6-2 0,-6 6 0,3-7 0,-5 11 0,1-6 0,-1 10 0,-2-3 0,2 4 0,-3 3 0,2 0 0,1 3 0,0 0 0,-3 3 0,3 0 0,-3 4 0,4 2 0,-1-2 0,0 3 0,1-1 0,-1-2 0,0 3 0,1-1 0,-1-2 0,0 2 0,1-2 0,-1-1 0,0-3 0,0 3 0,0-6 0,-3 3 0,0-3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2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24575,'96'0'0,"-1"0"0,1 0 0,-1 0 0,1 0 0,-1 0 0,1 0 0,-1 0 0,1 0 0,-1 0 0,-3 0 0,-19 0 0,20 0 0,-21 0 0,17 0 0,13 0 0,9 0 0,4 0 0,0 0 0,-5 0 0,-9 0 0,-12 0 0,-18 0 0,-22 0 0,14 0 0,24 0 0,-34 0 0,-20 0 0,4 0 0,-20 0 0,7 0 0,-10 0 0,-3 0 0,-1 0 0,-4 0 0,1 0 0,-1 0 0,-2 0 0,-1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3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24575,'21'0'0,"0"7"0,7 3 0,2 2 0,-1 4 0,4-7 0,-8 6 0,0-6 0,-7 5 0,1-9 0,-7 5 0,5-6 0,-9 2 0,-1 0 0,-5 1 0,-2-1 0,-6-2 0,-6 6 0,-8-1 0,-10 12 0,4-4 0,-5 9 0,5 0 0,5 1 0,-1 3 0,7-11 0,3 0 0,2-8 0,3-1 0,3-4 0,-2 1 0,5-6 0,-2 1 0,3-5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4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24575,'9'0'0,"2"0"0,3 0 0,5 0 0,-3 0 0,-1 0 0,-2 0 0,-5 0 0,2 0 0,-4 0 0,4 0 0,-2 2 0,-1 2 0,-1 10 0,-5-2 0,2 11 0,-3-4 0,0 10 0,-3-4 0,-2 8 0,-7-3 0,-1-4 0,-3 1 0,1-7 0,-1 0 0,4-2 0,2-7 0,6-1 0,1-3 0,0-3 0,2-4 0,-1-12 0,2-8 0,12-12 0,4-4 0,12-2 0,0 1 0,4-1 0,-3 1 0,8 3 0,-9 3 0,-2 9 0,-7 2 0,-4 9 0,-5 1 0,1 6 0,-5 1 0,-8 6 0,-7 4 0,-7 13 0,-8 3 0,7 5 0,-4-3 0,9-1 0,-3-4 0,10 3 0,-5-8 0,9 4 0,-2-8 0,3-1 0,0 0 0,0-3 0,0 3 0,6-3 0,7 0 0,6 1 0,5 0 0,5-4 0,-4 0 0,3-4 0,-4 0 0,0 0 0,-5 0 0,4 0 0,-8 0 0,0 0 0,-1 0 0,-7 0 0,3 0 0,-3 0 0,-1 0 0,-2 0 0,-1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2241 24575,'0'-50'0,"-5"-5"0,4-36-973,-2 41 0,1-3 973,1-6 0,2-2 0,-1-4 0,0 1 0,0-1 0,0 1 0,0-1 0,0 0 0,0 5 0,0 0 0,0-4 0,0 1 0,0 6 0,0 2 0,0-1 0,0 2 627,0-26-627,0-6 0,0 21 0,0-10 322,0 14-322,0 9 0,0 10 0,0 7 997,0 7-997,0 8 0,-3 1 0,2 5 0,-2 3 0,3 1 0,0 3 0,0 1 0,-3 3 0,2-3 0,-1 2 0,2-6 0,0-1 0,0-3 0,0-5 0,0-1 0,0-8 0,0-2 0,0-5 0,0 5 0,0-3 0,3 12 0,-3-7 0,4 13 0,-4-1 0,0 3 0,0 5 0,0-2 0,-3 12 0,-4 3 0,-4 12 0,-5 3 0,1 0 0,-1 2 0,1-2 0,-1 4 0,4-5 0,-3 4 0,6-3 0,-5 0 0,5-2 0,-2-3 0,4-1 0,3-3 0,-2-1 0,5-3 0,-2-12 0,10-5 0,7-17 0,9-5 0,5-5 0,-5 5 0,-2-2 0,-4 9 0,-2 0 0,-3 6 0,-2 8 0,-3 1 0,0 7 0,-1 0 0,0 3 0,0 0 0,0 0 0,0 3 0,1 4 0,0 0 0,0 7 0,0-3 0,0 0 0,3 2 0,-2-5 0,5 2 0,-2-3 0,0 0 0,-1 0 0,-4-4 0,1 0 0,-1-3 0,1 0 0,-1 0 0,1 0 0,-4 3 0,0 0 0,0 0 0,0 0 0,4-3 0,-1 3 0,1-2 0,-4 4 0,3-4 0,-5 2 0,2-3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48.05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1 309 24575,'6'0'0,"7"0"0,10 0 0,15 0 0,-4 0 0,1 0 0,9 0 0,-9 5 0,5 1 0,5 11 0,-5-4 0,2 14 0,-3-18 0,-6 12 0,0-20 0,-12 3 0,-1 0 0,-12-3 0,1 3 0,0-15 0,0-6 0,-4-19 0,5-5 0,2-6 0,7-7 0,-1 5 0,4 1 0,-10 10 0,3 16 0,-5-2 0,-1 14 0,0 0 0,-4 2 0,-1 7 0,-4-3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4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1515 24575,'5'-5'0,"5"-5"0,18-14 0,7-19 0,15 4 0,7-25 0,3 8-433,-20 24 1,0-1 432,27-41 0,-19 43 0,-1-1 0,-9-10 0,0 1 0,6 9 0,-1 2-78,19-22 78,8 0 0,-20 20 0,13-16 0,7 5 0,-4 10 0,-3 2 0,-11 8 0,-5-1 0,1-5 862,4 0-862,-5 1 81,0 4-81,-6 2 0,0 4 0,-7 0 0,-4 2 0,-1-1 0,-6 1 0,1 4 0,0-3 0,-4 6 0,2-6 0,-2 3 0,4-4 0,0 0 0,4-1 0,-2-3 0,8 2 0,-7-8 0,2 9 0,-5-4 0,-4 6 0,3-1 0,-8 5 0,4-4 0,-8 10 0,-1-4 0,-3 8 0,-1-5 0,1 5 0,-1-2 0,-5 3 0,-15 0 0,-13 5 0,-9 3 0,-15 12 0,18-2 0,-19 15 0,13-4 0,-25 19 0,4-4 0,-7 10 0,4-10 0,3 9 0,-5-9 0,13-7 0,-9 3 0,10-9 0,-6 6 0,2-3 0,13-6 0,0 0 0,5 1 0,4-2 0,-2-4 0,9-3 0,-4 1 0,6-4 0,-2 8 0,2-8 0,-1 3 0,1 1 0,-1-4 0,0 8 0,0-8 0,-6 8 0,6-7 0,-6 7 0,2-7 0,3 3 0,-3-5 0,5 4 0,-1-6 0,5 4 0,1-6 0,0 0 0,4 1 0,-8-1 0,7 0 0,-2 2 0,-1-6 0,4 3 0,-4-4 0,4 4 0,1-3 0,-1 2 0,4-3 0,-3 0 0,3-3 0,0 2 0,-2-5 0,5 5 0,-6-2 0,7-1 0,-3 1 0,6-1 0,-2-3 0,3 6 0,-1-2 0,-2 2 0,3 0 0,-4 1 0,0 0 0,4-1 0,-3 1 0,2-1 0,0 1 0,-1-4 0,4 3 0,1-8 0,12-7 0,14-9 0,13-15 0,15-2 0,4-12 0,15-10-887,1 0 887,-32 21 0,1 0 0,-3 6 0,1 1 0,2-8 0,-1 2-301,19-11 301,-16 8 0,-2 0 0,2 3 0,27-26 0,-27 26 0,-1-4 0,4 5 873,-10 1-873,-1 6 315,-3 4-315,-8 3 0,3 7 0,-1-3 0,-3 4 0,4-5 0,-1 0 0,-3 1 0,4 0 0,-5 0 0,0 0 0,-5 0 0,4 4 0,-8-2 0,8 6 0,-7-6 0,2 2 0,1-3 0,-4 0 0,8-1 0,-7 2 0,2-1 0,-3 3 0,-1-2 0,-3 7 0,-1-4 0,-3 5 0,-1 2 0,1-2 0,3-1 0,-3-1 0,7-2 0,-3 3 0,0 0 0,2-4 0,-2 4 0,4-4 0,-1 4 0,-3 0 0,-1 3 0,-3-2 0,-1 5 0,1-2 0,-1 3 0,1 0 0,-1 0 0,4 0 0,1-6 0,3 4 0,-3-5 0,-1 4 0,0 3 0,-2-3 0,2 0 0,-4 2 0,-5-2 0,-5 3 0,-11 0 0,-5-3 0,-4 2 0,-5-7 0,4 4 0,-3-1 0,4-2 0,0 6 0,4-3 0,1 1 0,8 2 0,-2-2 0,5 0 0,-2 2 0,4-2 0,7 3 0,8 0 0,10 0 0,5 0 0,-1 0 0,6 0 0,1 0 0,0 0 0,3 0 0,-8 0 0,4 0 0,-6 0 0,-3 0 0,-1 0 0,-5 0 0,1 0 0,-4 0 0,-1 0 0,-4 0 0,0 0 0,1 0 0,-1 0 0,0 0 0,0 0 0,-2 3 0,-2 0 0,-2 7 0,0 1 0,-3 7 0,-11 8 0,-10 11 0,0-4 0,-9 13 0,16-15 0,-10 14 0,8-4 0,-4 1 0,9-7 0,2-7 0,5-8 0,-1-1 0,4-8 0,1-1 0,3-4 0,-3-2 0,2-12 0,-2 5 0,3-8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7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1 414 24575,'4'0'0,"11"0"0,7 0 0,12 0 0,-5-7 0,1 1 0,3-10 0,3-2 0,-4-5 0,3-4 0,-5 5 0,-7-7 0,6 6 0,-15-6 0,5 4 0,-6-3 0,-4 2 0,7-7 0,-11 12 0,3-2 0,-5 8 0,-3 0 0,0 4 0,0 1 0,-2 7 0,-10 0 0,-4 3 0,-8 0 0,0 3 0,5 4 0,-5 10 0,3 4 0,-1 4 0,2 0 0,7 3 0,-2-3 0,5 9 0,-2-4 0,8 9 0,0-3 0,4 3 0,-4 1 0,3 1 0,-4 0 0,5 4 0,0-9 0,0 4 0,0-5 0,0-5 0,0-2 0,0-8 0,4-1 0,0-5 0,0-3 0,-1-1 0,0-3 0,-3-1 0,6-2 0,-3-1 0,4-10 0,4-10 0,3-14 0,8-6 0,-2-9 0,7 3 0,-8 1 0,3 3 0,-5 9 0,-5 5 0,2 7 0,-6 10 0,2-2 0,-3 9 0,-1-2 0,1 3 0,-1 0 0,1 0 0,-1 6 0,-2 2 0,-1 10 0,-3 2 0,0 4 0,0-1 0,0 1 0,0-4 0,0-2 0,0-3 0,0-4 0,0-1 0,0-4 0,0 1 0,3-1 0,0-2 0,4-1 0,-1-3 0,1 0 0,-1 0 0,1 0 0,-1 0 0,1 0 0,-1 0 0,-2 0 0,-1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7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24575,'54'0'0,"0"0"0,40 0 0,-34 0 0,-23 0 0,13 0 0,-27 0 0,-8 0 0,4 0 0,-8 0 0,-1 0 0,0 0 0,1 0 0,0 0 0,-1 0 0,-4 0 0,-2 0 0,-2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8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24575,'6'3'0,"9"9"0,-3 0 0,13 13 0,-9-9 0,8 8 0,-3-3 0,0-3 0,-5 1 0,-5-8 0,-4 0 0,0-1 0,-1-3 0,1-4 0,-4 3 0,0-3 0,-9 1 0,-2-1 0,-10 0 0,3-2 0,-8 2 0,7-3 0,-2 4 0,-1-3 0,7 2 0,-6 0 0,10-2 0,-2 5 0,4-5 0,2 4 0,1-1 0,3-1 0,0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73 24575,'16'0'0,"14"0"0,-7 0 0,21 13 0,-17 1 0,8 13 0,-13 3 0,0 6 0,-5 0 0,-2 9 0,-3-9 0,-6 10 0,-3-10 0,-3 4 0,0-11 0,0 5 0,-7-9 0,-1-1 0,-12 0 0,4-8 0,-8 4 0,4-5 0,-4-2 0,0-2 0,1-3 0,-1-4 0,0 0 0,4-4 0,-2-4 0,0-13 0,1-2 0,3-11 0,3 2 0,6 3 0,0-14 0,5 7 0,4-8 0,0 0 0,0 4 0,0 1 0,0 1 0,0 9 0,4-8 0,4 12 0,9-8 0,3 12 0,4-3 0,0 4 0,5-1 0,12-1 0,-4 5 0,15-2 0,-11 6 0,12 0 0,-4-1 0,3 0 0,-5 5 0,-6-3 0,-1 7 0,-10-3 0,-1 4 0,-5 0 0,-8 0 0,2 0 0,-11 0 0,3 0 0,-3 3 0,-1 1 0,-2 2 0,-1-2 0,-3-1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24575,'-1'-4'0,"14"2"0,9 2 0,24 0 0,-3 0 0,16 0 0,2 0 0,-11 0 0,21 0 0,-26 0 0,14 0 0,-12 0 0,-11 0 0,3 0 0,-18 0 0,2 0 0,-12 0 0,-1 0 0,-3 0 0,0 0 0,-1 0 0,-2 0 0,-1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0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 24575,'9'0'0,"2"3"0,8 1 0,-4 3 0,8-2 0,-8 4 0,8-3 0,-7 1 0,2-4 0,-3 1 0,-4-4 0,-1 6 0,-4-2 0,4 3 0,-3-1 0,3 1 0,-6-1 0,2 1 0,-5-1 0,1 1 0,-2-1 0,0 1 0,-6 0 0,-11 0 0,-10 10 0,-15 8 0,-1 4 0,3 4 0,0-1 0,13-5 0,-4 4 0,9-6 0,2-5 0,5-4 0,7-6 0,-2-3 0,10-1 0,-6-2 0,5-1 0,-1-3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2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 24575,'0'19'0,"0"0"0,0 35 0,0-5 0,0 18 0,0 2 0,0 6 0,0 8-379,0-33 1,0 1 378,0 45 0,0-40 0,0-3-16,0 13 16,0 20 0,0-34 0,0 23 0,0-26 0,0-12 756,0-10-756,0-15 17,0 2-17,0-7 0,0-6 0,-4-10 0,-3-2 0,-2-12 0,-2 7 0,4-3 0,-1 1 0,1 2 0,3-7 0,0 4 0,4-1 0,0-3 0,0 3 0,0 1 0,0-4 0,0 7 0,0-2 0,0 7 0,0 0 0,0 5 0,0-1 0,0-3 0,7 2 0,10-7 0,4 3 0,12-5 0,-4 0 0,1 0 0,4 4 0,-9-7 0,9 6 0,-8-7 0,9-1 0,6-2 0,-7 1 0,12-4 0,-10 4 0,2-5 0,-1 1 0,-6 0 0,-6 5 0,-4-2 0,-5 4 0,-5 0 0,-3-3 0,-1 8 0,-3-8 0,0 7 0,-4-6 0,0 6 0,0-7 0,0 8 0,0-8 0,0 3 0,0-4 0,0 4 0,0-3 0,0 8 0,0-4 0,0 8 0,-3 1 0,2 3 0,-5 4 0,3 0 0,-3 3 0,2 6 0,-2 11 0,0 20 0,-3 12 0,3 12 0,-3 5 0,3 3 0,0 13 0,-4-4 0,9 12 0,-4-26 0,5 16 0,0-24 0,0 11 0,0-13 0,0-7 0,0-11 0,0-8 0,0-8 0,0-5 0,0-5 0,0-6 0,0-1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24575,'2'-3'0,"9"0"0,1 3 0,11 0 0,1 0 0,1 0 0,4 0 0,-5 0 0,0 0 0,-8 0 0,1 0 0,-9 0 0,2 0 0,-6 0 0,-2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24575,'14'0'0,"1"0"0,5 0 0,3 0 0,-3 0 0,3 0 0,-3 0 0,-1 0 0,-8 0 0,-1 0 0,-7 0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50.53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0 717 24575,'0'13'0,"8"-5"0,8-5 0,16-3 0,-4 0 0,16 0 0,-10 0 0,7 0 0,-3-5 0,1-1 0,-6-10 0,1-6 0,-7-12 0,2-13 0,-9-2 0,-2-12 0,-8 12 0,-9-12 0,4 12 0,-5-13 0,0 20 0,0-4 0,0 19 0,0 7 0,-3 10 0,-7 6 0,-5 4 0,-5 0 0,0 0 0,1 9 0,3 7 0,-14 42 0,15-4 0,-12 34 0,13-5 0,7-7 0,-6 12-595,12-5 595,-5 10 0,6 0 0,0-11 0,0-11 0,15-20 0,-1-4 0,18-19 0,-5-6 0,5-7 0,14-9 595,-3-1-595,7-28 0,-15-3 0,2-24 0,-6 1 0,-5 6 0,1 3 0,-15 13 0,3 2 0,-10 5 0,-1 5 0,-4 1 0,0 20 0,0 7 0,0 23 0,0 4 0,0 0 0,0 5 0,0-17 0,0 10 0,4-22 0,1 3 0,14-9 0,10-5 0,4-1 0,12-4 0,3-5 0,-6-6 0,12-20 0,-11-7 0,1-6 0,-1-5 0,-18 7 0,3-7 0,-15 2 0,-1 1 0,-7-16 0,-5-4 0,0-7 0,0-16 0,0 29 0,0-27 0,0 29 0,0-14 0,0 9 0,0 14 0,-5 3 0,0 19 0,-5 6 0,0 8 0,5 4 0,-3 4 0,4 1 0,-1 32 0,-4 7 0,1 36 0,-6 20 0,10-39 0,0 1-341,-2 9 1,-1-1 340,-1 37 0,4-39 0,0-1 0,-2 29 0,1 7 0,3-13 0,-3-32 0,5-9 0,0-15 0,0-10 0,0-2 681,0-15-681,0-10 0,0-14 0,11-20 0,1 10 0,12-16 0,5 9 0,-4-4 0,4 5 0,-2 8 0,-9 8 0,6 6 0,-14 5 0,4 5 0,-5 2 0,-1 7 0,-3 4 0,-1 20 0,-14 10 0,-3 14 0,-12 7 0,7-12 0,1 4 0,6-14 0,5 1 0,1-12 0,5 3 0,0-14 0,0 4 0,9-9 0,21-1 0,7-4 0,24-6 0,-5-12 0,7-9 0,-5-11 0,6-7 0,-12-1 0,1-6 0,-11 8 0,-11 3 0,-4 8 0,-11 6 0,-1 1 0,-9 7 0,-2 4 0,-4 1 0,0 5 0,0 0 0,-4 4 0,-5 1 0,-6 4 0,-11 0 0,0 0 0,-7 0 0,1 5 0,5 5 0,2 6 0,10-2 0,1 5 0,9-5 0,1 6 0,4-1 0,0 1 0,0-1 0,4-4 0,5 4 0,18-8 0,1 8 0,11-6 0,0 3 0,-5-5 0,11 0 0,-11-5 0,11 5 0,-12-10 0,6 4 0,-7-5 0,-5 0 0,4 0 0,-10 0 0,-5 0 0,-7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3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24575,'25'0'0,"2"0"0,19 0 0,10 0 0,12 0 0,-11 0 0,22 0 0,-33 0 0,21 0 0,-20 0 0,-11 0 0,-2 0 0,-15 0 0,-4 0 0,-8 0 0,-4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0 773 24575,'29'0'0,"6"0"0,1 0 0,9-8 0,-3-7 0,17-11 0,6-15 0,21-7-933,-11-9 933,-30 25 0,-2-1 0,8-16-66,14-16 66,-29 19 0,5-10 0,-16 13 0,-8 3 0,-8 6 930,-5-1-930,0 5 69,-7 1-69,-5 9 0,-7 1 0,-5 4 0,-4 2 0,4 2 0,-3 7 0,8 1 0,-4 3 0,5 0 0,-1 0 0,-1 15 0,4 4 0,-1 16 0,4 5 0,0 14 0,3-9 0,1 41 0,5-43 0,0 6 0,0 2 0,0 10 0,0 17 0,0-12 0,0-5 0,0 1 0,0 5 0,0-13 0,0-1 0,0-11 0,0-3 0,0-9 0,0-1 0,0-13 0,0 2 0,0-11 0,0 3 0,3-6 0,-2-4 0,5-17 0,-1-5 0,7-8 0,2-8 0,7 5 0,-2-7 0,8 3 0,-4 0 0,5 5 0,-2 1 0,-1 9 0,-4 2 0,2 8 0,-3 1 0,-1 3 0,0 4 0,-5 0 0,-3 4 0,3 0 0,-7 0 0,4 11 0,-3 7 0,-4 12 0,0 4 0,-4 6 0,0-4 0,0 10 0,0-10 0,0-1 0,0-11 0,0-5 0,0-8 0,0-1 0,3-6 0,0-2 0,4-2 0,7 0 0,2 0 0,10-16 0,-1 0 0,2-15 0,0 0 0,-1 3 0,-3-2 0,-3 5 0,-11 12 0,-2 2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6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24575,'33'0'0,"-5"0"0,13 0 0,-2 0 0,17 0 0,-14 0 0,22 0 0,-27 0 0,4 0 0,-1 0 0,-5 0 0,-9 0 0,-3 0 0,-8 0 0,-5 0 0,0 0 0,-3 0 0,-4 0 0,0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6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24575,'10'3'0,"4"5"0,2 0 0,2 6 0,-3-3 0,-1 1 0,-2 5 0,2-8 0,-6 3 0,-1-6 0,-1-6 0,-6 6 0,3 3 0,-9 2 0,-8 10 0,-12 5 0,4 1 0,-9 9 0,9-10 0,-1 4 0,-2-4 0,12-6 0,-2-4 0,8-6 0,0-4 0,3 1 0,1-3 0,3-2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57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24575,'0'10'0,"0"-1"0,0-3 0,0-17 0,0 0 0,0-9 0,0 2 0,0 10 0,0-2 0,0 7 0,0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24575,'-8'0'0,"2"0"0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2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24575,'14'0'0,"1"0"0,19 0 0,3 0 0,16 0 0,-19 0 0,15 0 0,-17 0 0,10 0 0,-2 0 0,-21 0 0,-4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3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24575,'6'3'0,"15"0"0,11-3 0,14 0 0,1 0 0,6 0 0,-11 0 0,16 0 0,-15 0 0,10 0 0,-12 0 0,-1 0 0,-14 0 0,1 0 0,-18 0 0,2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3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24575,'13'0'0,"8"0"0,4 0 0,8 0 0,3 0 0,18 0 0,-14 0 0,17 0 0,-21 0 0,17 0 0,-10 0 0,-2 0 0,-12 0 0,-5 0 0,-8 0 0,-2 0 0,-7 0 0,-4 0 0,0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8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24575,'13'0'0,"5"0"0,-3-3 0,8 6 0,-7 1 0,2 7 0,1 4 0,-7 4 0,7 1 0,-10 4 0,2 5 0,-3-4 0,-3 8 0,-1-12 0,-4 12 0,0-13 0,0 5 0,0-2 0,0-8 0,0 4 0,0-5 0,0-3 0,0-1 0,0 0 0,0-2 0,0 5 0,-3-5 0,2 2 0,-5 0 0,2-3 0,0 4 0,-2-5 0,5 1 0,-2-1 0,3-2 0,0-1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51.39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 27 24575,'0'12'0,"0"5"0,0-7 0,0 4 0,-4-9 0,7-1 0,-2-4 0,8-9 0,1-8 0,-4 1 0,2-3 0,-7 10 0,3 0 0,0 4 0,-6 1 0,1 4 0,-12 0 0,3 0 0,-4 0 0,5 3 0,4 2 0,1 4 0,0-4 0,3 2 0,-3-2 0,4 3 0,0-3 0,0-1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26 154 24575,'-4'8'0,"1"5"0,3 8 0,0 8 0,0-8 0,0 6 0,0-7 0,0 4 0,0-8 0,0-2 0,0-4 0,0-2 0,0 5 0,0-5 0,0 2 0,0-4 0,3-2 0,5-2 0,-1-2 0,11 0 0,-10 0 0,14 0 0,-13 0 0,8 0 0,-2 0 0,-3-2 0,6-2 0,-11-3 0,4 0 0,-1 0 0,-3-3 0,4-2 0,-4-2 0,0-1 0,0 1 0,1-1 0,-1 0 0,-3 1 0,-1-5 0,-3 4 0,0-8 0,0 7 0,0-12 0,0 7 0,0-7 0,0 4 0,0 0 0,0 4 0,0 1 0,0 8 0,0 1 0,-3 4 0,-4 2 0,-1 1 0,-5 3 0,2 0 0,-4 0 0,1 0 0,-1 0 0,-4 7 0,3 5 0,-3 4 0,3 7 0,1-3 0,0 0 0,2 2 0,3-6 0,-1 2 0,6-3 0,-4-4 0,5-1 0,0-3 0,1-1 0,3 1 0,6-4 0,-2 0 0,8-3 0,3 0 0,1 0 0,7 0 0,-4 0 0,1 0 0,3-3 0,-8-2 0,4 1 0,-8-2 0,2 5 0,-5-2 0,2 3 0,-4 0 0,1 0 0,0 0 0,-1 0 0,-2 0 0,-1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0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24575,'17'0'0,"3"0"0,4 0 0,1 0 0,4 0 0,-5 0 0,-1 0 0,1 0 0,0 0 0,-11 0 0,-2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24575,'0'6'0,"2"-3"0,5 0 0,8-3 0,10 0 0,5 0 0,4 0 0,1 0 0,-5 0 0,-2 0 0,-8 0 0,-5 0 0,-5 0 0,-4 0 0,-2 0 0,-1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24575,'19'0'0,"-2"0"0,16 0 0,22 0 0,-19 0 0,33 0 0,-31 0 0,10 0 0,-3 0 0,-14 0 0,3 0 0,-17 0 0,0 0 0,-9 0 0,-1 0 0,-5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3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1 555 24575,'6'0'0,"4"0"0,1 0 0,7 0 0,-2 0 0,12-4 0,-12-3 0,13-11 0,-7-8 0,3 3 0,2-16 0,-6 16 0,6-17 0,-9 10 0,4-6 0,-4-4 0,-5 3 0,1-3 0,-10 15 0,0-8 0,-4 12 0,0-8 0,0 5 0,0 5 0,-6 0 0,-2 8 0,-7 3 0,0 5 0,1 3 0,-5 0 0,3 0 0,-2 0 0,-1 0 0,3 6 0,-4 11 0,8 4 0,-4 13 0,7-4 0,-4 10 0,4-4 0,4 9 0,-3-4 0,7 12 0,-3-5 0,4 11 0,0-5 0,0 7 0,0-1 0,0-6 0,0 5 0,0-11 0,0 5 0,0-11 0,0-2 0,0-11 0,0 0 0,0-13 0,0 2 0,0-11 0,0 3 0,0-9 0,3-9 0,2-13 0,7-9 0,6-10 0,1 4 0,8-10 0,-4 9 0,0-3 0,4 2 0,-10 12 0,4 1 0,-10 14 0,2 1 0,-5 6 0,2 1 0,-4 3 0,1 0 0,-1 0 0,1 6 0,-3 11 0,3 4 0,-7 13 0,4-5 0,0 11 0,1-9 0,0 8 0,2-14 0,-6 0 0,5-7 0,-2-3 0,3-4 0,0-1 0,0-4 0,-1-2 0,1-1 0,-1-3 0,1 0 0,-1 0 0,1 0 0,-1 0 0,1-7 0,5-10 0,-3-9 0,-1 7 0,-4 4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0 24575,'-23'0'0,"-3"0"0,1 0 0,-5 0 0,-5 0 0,6 0 0,4 0 0,2 0 0,11 0 0,-2 0 0,7 0 0,1 0 0,2 3 0,1 8 0,3 5 0,0 12 0,0 2 0,0 16 0,0 3 0,0 18 0,0 2 0,0 14 0,0-6 0,0 13 0,0-5-475,5 7 475,-3 0 0,7-7 0,-7-15 0,2 25 0,-4-39 0,0 40 0,0-34 0,5 7 0,-4 5 0,3-12 0,-4-1 0,0-8 0,0-12 0,0-1 475,0-10-475,0-2 0,0-8 0,0-5 0,0-5 0,0-3 0,0-1 0,0 1 0,11-3 0,2-2 0,22-2 0,-4 0 0,14 0 0,-3 0 0,-1 0 0,-1 0 0,-10 0 0,-2 0 0,-8 0 0,-5 0 0,-5 0 0,-3-2 0,-1 1 0,-2-9 0,-1 2 0,-3 0 0,0 2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83 24575,'10'0'0,"4"4"0,2 3 0,0 9 0,-1 8 0,-10 1 0,7 9 0,-8-4 0,1 10 0,-1-9 0,-4 3 0,0-6 0,0-3 0,0 4 0,-4-5 0,-3-5 0,-5 0 0,-2-5 0,-5 1 0,-1-3 0,-4 0 0,1-8 0,-6-1 0,4-3 0,-4 0 0,5 0 0,0-7 0,4-5 0,0-8 0,4-9 0,3 4 0,1-9 0,7 4 0,1 0 0,4 2 0,0 4 0,0 4 0,0-3 0,0 7 0,0-2 0,7-1 0,2 3 0,10-3 0,0 7 0,10-3 0,0 2 0,6-1 0,4 1 0,3 4 0,5-4 0,5 2 0,-9-2 0,8 3 0,-15 5 0,-1-2 0,-6 2 0,-10 1 0,0-3 0,-8 6 0,-1-2 0,-4 3 0,-2-3 0,-1 2 0,-3-1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24575,'6'0'0,"8"0"0,-2 0 0,7 0 0,-1 0 0,-2 0 0,2 0 0,-3 0 0,-4 0 0,2 0 0,-2 0 0,0 0 0,-1 0 0,-3 3 0,-4 4 0,4 9 0,-6-1 0,2 8 0,-3 1 0,0-3 0,0 11 0,-7-6 0,-7 5 0,-4-2 0,-7-4 0,8 0 0,-3-8 0,5 1 0,1-10 0,3 2 0,1-3 0,3-1 0,0-2 0,4-13 0,0-9 0,11-19 0,1 6 0,13-13 0,1 11 0,5-8 0,0 3 0,0 1 0,-5 5 0,-3 6 0,-5 8 0,-3 3 0,-2 4 0,-3-3 0,0 7 0,-1 0 0,1 1 0,-3 2 0,-2 3 0,-2 6 0,-6 5 0,1 5 0,-6 3 0,0 2 0,2 4 0,-2-1 0,3 1 0,3 0 0,1-4 0,4 2 0,0-6 0,0 7 0,0-8 0,0 8 0,0-8 0,4 4 0,3-5 0,1-3 0,2-1 0,-4-3 0,4 0 0,-2-3 0,2-1 0,-4-3 0,1 0 0,0 0 0,-1-7 0,2-5 0,-1-8 0,-2 7 0,-2 2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18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75 117 24575,'-6'0'0,"0"0"0,-4 0 0,-1 0 0,0 0 0,1 0 0,3 0 0,1 0 0,2 11 0,1 2 0,3 11 0,0 4 0,0 2 0,0 0 0,0-2 0,0-4 0,0-4 0,0-5 0,0-5 0,6-6 0,7-1 0,11-3 0,11 0 0,-11-3 0,14-15 0,-20 4 0,12-16 0,-10 13 0,0-2 0,-6 4 0,-3 4 0,-1 4 0,-3 4 0,-4 8 0,0 7 0,-6 12 0,-2 1 0,-4 8 0,1-8 0,3 9 0,2-10 0,3 5 0,0-10 0,0-4 0,0-1 0,3-6 0,4-1 0,4-4 0,8-3 0,0 0 0,1 0 0,4-12 0,-3-12 0,1-3 0,0-12 0,-6 9 0,-2-4 0,-2 4 0,-4 1 0,0 5 0,-3 4 0,-2 2 0,-3 3 0,0 4 0,0 1 0,0 3 0,-3 4 0,-4 0 0,-4 3 0,-4 0 0,-3 0 0,2 0 0,-7 0 0,3 0 0,1 0 0,0 3 0,8-2 0,1 5 0,3-3 0,1 1 0,5-1 0,5-3 0,11 0 0,0 0 0,8 0 0,-3 0 0,3-4 0,1-4 0,0 0 0,-4-7 0,2 6 0,-2-5 0,0 2 0,2 0 0,-6-2 0,7 2 0,-8-3 0,4 0 0,-5 3 0,1 2 0,-4 3 0,-1 0 0,-4 3 0,-8 1 0,-7 3 0,-10 12 0,-2 1 0,-3 9 0,8-4 0,1-6 0,4 2 0,4-7 0,0 7 0,3-3 0,1-1 0,3 4 0,0-7 0,0 4 0,0-1 0,0-3 0,0 3 0,0-3 0,0-1 0,3 1 0,4-4 0,4 4 0,4-7 0,-4 6 0,2-2 0,-5 3 0,2 0 0,-4-1 0,1 1 0,-1 0 0,1 3 0,-3 5 0,-1 0 0,-3 4 0,0-1 0,0 2 0,0 4 0,-7 0 0,-2 0 0,-11 0 0,3-4 0,-3 4 0,1-8 0,3 3 0,-3-7 0,5-2 0,-1-3 0,4-3 0,1 0 0,3-4 0,0 0 0,1 0 0,2-3 0,1-8 0,3 5 0,0-4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20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83 213 24575,'-3'-3'0,"3"6"0,-11 14 0,-3 10 0,3 4 0,-6 3 0,7 14 0,4-13 0,-4 11 0,10-12 0,0-7 0,0 12 0,0-14 0,0 8 0,0-8 0,0-1 0,0-5 0,0-5 0,0-3 0,0-1 0,0-3 0,3-1 0,4-3 0,8 0 0,-3-3 0,6 0 0,-3 0 0,0 0 0,8 0 0,-7-3 0,6-1 0,-6-11 0,8-3 0,-2-7 0,0-5 0,-1-1 0,1-8 0,-4 3 0,0-9 0,-5 4 0,0-1 0,-3-4 0,3 5 0,-8-6 0,-1 6 0,-4 0 0,0 7 0,0-1 0,0 5 0,0 6 0,0 5 0,-3 4 0,-4 4 0,-5 1 0,-2 5 0,-1 2 0,-4 3 0,0 0 0,-1 0 0,-3 7 0,3 2 0,-6 17 0,6-5 0,-2 9 0,6-1 0,-1 1 0,4 0 0,-4 3 0,8-8 0,-3 3 0,4-4 0,4-4 0,-3 2 0,6-6 0,-6-1 0,7-2 0,-3-5 0,3 2 0,0-4 0,0 1 0,0 3 0,3-3 0,8 4 0,10-3 0,4-4 0,8 4 0,-3-7 0,10 3 0,-4-4 0,4 4 0,-10-3 0,-2 2 0,-4-3 0,-4 0 0,-5 0 0,-2 0 0,-5 0 0,2 0 0,-4 0 0,-2 0 0,-2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57.24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1316 24575,'3'-2'0,"16"-33"0,6-4 0,30-35 0,2 4-1034,8-2 1034,-3-5 0,-15 17 253,-9 9-253,-9 11 0,-13 13 0,-1 7 0,-6 6 0,-4 5 781,-1 8-781,-14 12 0,3 10 0,-14 18 0,8 1 0,-4 7 0,11-1 0,0 1 0,6-7 0,0-1 0,0-7 0,0-5 0,0-2 0,9-10 0,8 0 0,4-5 0,9 0 0,-9-4 0,10-1 0,-10-5 0,4 0 0,3-23 0,1-5 0,-2-21 0,0 7 0,-9-4 0,-1 12 0,0-4 0,-7 11 0,0 6 0,-1 3 0,0 12 0,0-7 0,0 12 0,0-3 0,-4 21 0,-2 2 0,-3 23 0,0-2 0,0 14 0,0 2 0,0 7 0,0-7 0,0-8 0,0-15 0,0-8 0,0-10 0,0-2 0,0-4 0,4-4 0,2-29 0,4 2 0,2-38 0,6 11 0,-4-15 0,10 1 0,-11 7 0,10 8 0,-11 9 0,3 13 0,-5 5 0,-1 7 0,-4 5 0,3 5 0,-4 0 0,5 4 0,0 0 0,0 0 0,0 0 0,-1 3 0,1 2 0,1 9 0,-1 6 0,2 7 0,-1 5 0,1 0 0,0 1 0,-1-1 0,1-6 0,-1 5 0,1-5 0,-1 1 0,1 4 0,-2-15 0,1 8 0,-1-14 0,0 3 0,0-8 0,0-1 0,0-4 0,0-4 0,1-25 0,-5 4 0,7-35 0,-11 10 0,11-21 0,-11 5 0,5-5 0,-6 8 0,0-1 0,0 1 0,0 7 0,0-6 0,0 6 0,0 0 0,0 2 0,0 14 0,0 1 0,0 12 0,0 7 0,0 6 0,0 5 0,0 8 0,0 12 0,0 17 0,0 5 0,0 12 0,0-4 0,0 5 0,0 1 0,0 0 0,5 0 0,-3-1 0,3-5 0,-5-3 0,0-5 0,0-12 0,0-1 0,0-1 0,0 9 0,0 20 0,0 0 0,0 22 0,0-4 0,0 16 0,0-9 0,0-2 0,0-16 0,5-8 0,1-8 0,8-13 0,-3-5 0,7-7 0,-3-5 0,10-4 0,-4 0 0,10-5 0,-10 0 0,10 0 0,-3-16 0,-1-2 0,8-24 0,-11 1 0,6-7 0,-7 7 0,-6 2 0,-1 1 0,-5 4 0,0-12 0,0 12 0,-4 1 0,-3 8 0,-4 5 0,0 0 0,0 6 0,0-5 0,-3 13 0,-7-3 0,0 9 0,-3 0 0,-1 0 0,4 0 0,-4 4 0,4 11 0,0 2 0,-1 20 0,1-9 0,3 10 0,3 1 0,4-5 0,0 4 0,0-6 0,0 1 0,8-7 0,9-5 0,9-6 0,1-5 0,4-4 0,-5-1 0,6-5 0,1-10 0,-10-13 0,2-13 0,0-18 0,1-2 0,-1-7 0,-3 13 0,-9-2 0,7 23 0,-8-2 0,1 16 0,-3 1 0,-1 9 0,-1 1 0,1 4 0,-5 12 0,5 6 0,-8 18 0,4 5 0,0 5 0,-3 1 0,3 0 0,0 7 0,-3-12 0,9 11 0,-10-20 0,8 1 0,-7-9 0,2-11 0,-4 0 0,0-5 0,0-8 0,0-18 0,0-28 0,0-5 0,12-28 0,-3 12 0,15-1 0,-10 5 0,2 22 0,-5 1 0,-1 17 0,0 3 0,-1 14 0,0 1 0,4 4 0,-3 0 0,4 0 0,-5 8 0,1 15 0,1 6 0,1 23 0,-1-10 0,-4 20 0,-2-14 0,-5 6 0,0-13 0,0-8 0,4-8 0,-2-6 0,6-4 0,-3-1 0,3-6 0,1-3 0,0-1 0,5-4 0,6 0 0,9-22 0,-1 2 0,8-29 0,-5 1 0,1-10 0,-2 2 0,-6 2 0,-6 7 0,-1 0 0,-6 12 0,-5 4 0,-1 11 0,-5 5 0,-4 5 0,-1 6 0,-3 4 0,3 4 0,1 1 0,4 14 0,0-3 0,0 15 0,0-4 0,10 5 0,2 0 0,9 0 0,1 7 0,0-5 0,-1-1 0,-5-8 0,-1-6 0,-6 1 0,-3-5 0,-2 3 0,-4-8 0,-21 10 0,-5-8 0,-21 5 0,0-11 0,0-1 0,7 0 0,7-4 0,7 4 0,12-5 0,0 0 0,5 0 0,11 0 0,10 0 0,27-11 0,3 3 0,12-15 0,-7 4 0,0-4 0,0 0 0,-7 5 0,-7-3 0,-7 0 0,-11 0 0,1-10 0,-6 4 0,1-5 0,-5 0 0,-1 5 0,-5 3 0,0 4 0,0 5 0,0 1 0,0 13 0,0 12 0,0 17 0,0 6 0,0 4 0,0-5 0,0-1 0,0-6 0,0 0 0,4-7 0,1-4 0,4-1 0,0-10 0,0 0 0,4-4 0,2 0 0,5-4 0,-5-11 0,5-8 0,-2-23 0,5 4 0,-4-19 0,4 5 0,-9 0 0,4-14 0,-6 12 0,3-41 0,-2 21-401,-6 28 0,0-1 401,1-1 0,-1 3 0,6-22 0,-6 18 0,0 1 0,6-9 0,-1-11 0,-5 18 0,-2 19 0,-5 3 0,0 17 0,0 2 802,0 19-802,0 21 0,-5 12 0,-9 39 0,0-25 0,-6 34 0,13-21 0,-5 8 0,11 5 0,-5-21 0,6 5 0,0-17 0,0-5 0,10-3 0,1-11 0,9-2 0,0-6 0,-1-3 0,7-2 0,-5-8 0,4-1 0,-6-5 0,1 0 0,-5 0 0,3 0 0,-3 0 0,4-9 0,-3-8 0,-2-4 0,-4-4 0,0 5 0,-1 5 0,1-3 0,-1 12 0,-4-7 0,-1 16 0,0 2 0,-2 15 0,6 1 0,-2 4 0,3-5 0,1-5 0,4-1 0,1-9 0,4-1 0,6-4 0,-4-4 0,4-6 0,-4-11 0,0-12 0,-4 4 0,-1-8 0,-6 16 0,0-5 0,-1 12 0,-3 0 0,-2 5 0,0 4 0,-3 12 0,2 10 0,3 34 0,-4 1 0,4 37 0,-6-29 0,0 36-599,7 2 599,-5-16 0,1-22 0,1-3 0,2 3 0,-5 13 0,5-18 0,-6-15 0,0-2 0,0-11 0,-5 4 599,-10-9-599,-8-1 0,-16-5 0,-1-5 0,-1-4 0,-4-2 0,17-5 0,-10 0 0,22 0 0,-8 0 0,14-4 0,0-1 0,6-9 0,4 4 0,0-8 0,0 3 0,0-5 0,14-1 0,5-5 0,14 3 0,7-6 0,0 6 0,7 5 0,0-4 0,-7 9 0,-1-3 0,-7 10 0,-5-3 0,-2 7 0,-6-2 0,-4 4 0,-1 0 0,-5-4 0,-1 3 0,-3-7 0,-1 7 0,-4-3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21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24575,'0'91'0,"0"-26"0,0 18 0,0-34 0,0-2 0,0-7 0,0-10 0,0-6 0,0-5 0,0-8 0,0-1 0,0-6 0,0-2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2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24575,'4'-3'0,"2"0"0,30-2 0,-7 0 0,22-4 0,-10 0 0,6-1 0,0 1 0,-1-5 0,-4 8 0,3-6 0,-9 11 0,0-7 0,-3 7 0,-12-6 0,2 6 0,-8-2 0,-4 3 0,-1 0 0,-4 0 0,-2 0 0,-1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2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180 221 24575,'9'0'0,"-2"0"0,7 0 0,-3 0 0,4 0 0,-1 0 0,0 0 0,1 0 0,-4 3 0,8 9 0,-10 0 0,6 12 0,-11-9 0,3 4 0,-6-5 0,2 5 0,-3 1 0,0-1 0,0 0 0,0-4 0,-3 3 0,-5-2 0,-4 6 0,-7-5 0,3-2 0,-7 0 0,3-6 0,1 2 0,-4-3 0,3-1 0,-4-2 0,4-2 0,-2-3 0,2 0 0,0 0 0,1-6 0,5-3 0,-1-5 0,4-5 0,0-1 0,6-8 0,2 3 0,3-9 0,0 9 0,0-4 0,0 5 0,0 5 0,3-4 0,5 3 0,4 0 0,7 1 0,-3 0 0,7 2 0,-3-2 0,5-2 0,4 7 0,2-6 0,-1 7 0,3 0 0,-8 1 0,8 4 0,-3-1 0,4 4 0,1-2 0,-5 6 0,-2-7 0,-4 7 0,-5-5 0,-4 5 0,-1-2 0,-7 3 0,4-3 0,-8-1 0,0-2 0,-3-1 0,0 4 0,0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34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24575,'2'0'0,"7"0"0,20 0 0,-3 0 0,8 0 0,-10 0 0,0 0 0,-8 0 0,-2 0 0,-10 5 0,-2 7 0,-2 7 0,-17 17 0,5-9 0,-20 14 0,9-10 0,0 5 0,1 0 0,6-10 0,3 1 0,6-15 0,3 6 0,4-10 0,0 2 0,0-4 0,3 1 0,8 0 0,10 1 0,9-4 0,5 4 0,-1-7 0,-4 3 0,-1-4 0,-10 0 0,0 0 0,-5 0 0,-3 0 0,-1 0 0,-3 0 0,-4 0 0,0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3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24575,'2'-4'0,"7"1"0,14 3 0,7 0 0,0-3 0,3-2 0,-3-4 0,4 5 0,-4 0 0,4 4 0,-13 0 0,2 0 0,-12 0 0,-1 0 0,-6 0 0,-1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36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15 24575,'1'-8'0,"-2"2"0,-13 6 0,-2 0 0,-4 0 0,-3 0 0,4 0 0,-5 0 0,4 3 0,1 9 0,0 0 0,5 11 0,0-10 0,3 9 0,6-14 0,-2 10 0,7-11 0,0 3 0,0-3 0,0-1 0,0 0 0,6-2 0,6-1 0,8-3 0,4 3 0,0 2 0,0-1 0,-5 3 0,4-3 0,-8 4 0,1-1 0,-3 0 0,-5 0 0,2-1 0,-4 1 0,-2 3 0,-1-2 0,-3 2 0,0 0 0,0 1 0,-3 0 0,-4 2 0,-9-1 0,1-1 0,-4 0 0,0-3 0,4-1 0,-4-3 0,4 0 0,4-4 0,1 0 0,4 0 0,-1-3 0,0-1 0,4-3 0,-3 1 0,5-1 0,1 3 0,7 2 0,3 2 0,9 0 0,1 0 0,3 0 0,1 0 0,0 0 0,0 0 0,-4 0 0,2 0 0,-6 0 0,7 0 0,-8-7 0,4-1 0,-1-4 0,-1-6 0,1 6 0,-5-11 0,0 7 0,-4-3 0,1 1 0,-2 2 0,-1-3 0,-3 5 0,0-1 0,-4 4 0,0 1 0,2 3 0,-1 6 0,2 10 0,-3 2 0,0 17 0,0-7 0,0 7 0,0-4 0,0-4 0,0-1 0,0-5 0,0-3 0,0-1 0,0-3 0,0-1 0,3-2 0,0-1 0,4-3 0,-1 0 0,1-7 0,0-1 0,0-6 0,4-1 0,-3 0 0,2 4 0,-3-2 0,0 5 0,0-2 0,-1 3 0,1 1 0,-4-1 0,3 3 0,-2-2 0,2 6 0,1-3 0,-4 0 0,3 2 0,-2-2 0,2 3 0,1 0 0,-1 0 0,0 6 0,-2 2 0,2 6 0,-5 0 0,2-3 0,-3-1 0,0-3 0,0-1 0,0 1 0,3-4 0,0 0 0,3-3 0,0 0 0,1 0 0,-1-3 0,1 0 0,-1-4 0,1 0 0,-3 1 0,1-1 0,-1 1 0,3-1 0,-1 0 0,0 4 0,1 0 0,-1 3 0,0 0 0,1 0 0,-1 0 0,1 0 0,-1 3 0,1 1 0,0 6 0,-4 1 0,4 0 0,-7 2 0,3-5 0,-3 2 0,3-4 0,-2 1 0,2-1 0,-3 1 0,0-4 0,0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37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24575,'0'-6'0,"0"-1"0,0 1 0,3-1 0,0 4 0,3 0 0,0 3 0,0 0 0,-2 0 0,-2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3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88 24575,'-3'10'0,"-8"9"0,2 10 0,-1 6 0,2-6 0,1 5 0,5 1 0,-10 1 0,11 4 0,-3-6 0,4 1 0,0-5 0,0 9 0,0-17 0,0 11 0,0-18 0,0 8 0,0-11 0,0 6 0,0-11 0,0 3 0,3-3 0,4 0 0,4-1 0,3-2 0,1 3 0,3-3 0,-2 0 0,2 0 0,-3-4 0,-1 0 0,1 0 0,-1 0 0,1-3 0,4-10 0,-2-3 0,4-14 0,-5 0 0,1-4 0,-3-1 0,-2 0 0,-3 1 0,-1-1 0,1 0 0,0 0 0,-5 1 0,0-6 0,-4 4 0,0-10 0,0 10 0,0-4 0,0 10 0,0 5 0,0 6 0,0 8 0,0 1 0,0 4 0,-3 2 0,-4 1 0,-4 3 0,-8 0 0,4 0 0,-8 3 0,-2 6 0,-1 8 0,-3 5 0,2 9 0,4 0 0,-3 1 0,9-3 0,-5 1 0,7-10 0,2 8 0,2-13 0,7 4 0,1-4 0,3-5 0,0 1 0,0-5 0,0 1 0,0-1 0,9-2 0,9-1 0,5-3 0,11 0 0,-4 0 0,-1 0 0,5 0 0,-9 0 0,3 0 0,-8 0 0,-1 0 0,-8 0 0,-1-3 0,-4 2 0,1-2 0,-1 3 0,-2 0 0,-1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3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29 24575,'-2'-8'0,"11"2"0,6 6 0,9 0 0,0 0 0,0 0 0,-4 0 0,2 0 0,-6-6 0,2 4 0,-3-4 0,-4 6 0,-1 0 0,-4 0 0,0 0 0,0 0 0,1 0 0,-1 0 0,1 6 0,0 6 0,-4 7 0,1 9 0,-4 7 0,0-3 0,0 32 0,0-16 0,0 40 0,0-10-828,0 21 828,0-48 0,0 0 0,0 0 0,0 0 0,0 3 0,0 0-130,0-3 1,0-2 129,0 33 0,0 4 0,0-23 0,0 6 0,0-2 0,0-18 0,0-3 818,0-20-818,0-3 269,0-8-269,0-4 0,0-1 0,0-4 0,0 1 0,0-1 0,-7 0 0,-1 1 0,-6-3 0,-10 3 0,3-2 0,-12 3 0,-2-3 0,4 2 0,-8-6 0,9 2 0,-5-3 0,5 4 0,1-3 0,10 2 0,0-3 0,4 4 0,4-4 0,1 4 0,4-4 0,-1 0 0,4 0 0,0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45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24575,'-5'-4'0,"6"1"0,14 3 0,10 0 0,4 0 0,1 0 0,4 0 0,-14 0 0,8 0 0,-16 0 0,6 0 0,-11 0 0,3 0 0,-6 7 0,-2 1 0,-2 10 0,0-2 0,-7 7 0,-2 1 0,-7 1 0,-2 8 0,2-3 0,-5 1 0,2 3 0,-1-9 0,7 4 0,1-5 0,1-4 0,6-2 0,-5-3 0,9-1 0,-2 0 0,3-3 0,0-1 0,0 1 0,0-4 0,0 3 0,0-3 0,7-1 0,-3 1 0,10 0 0,-3 0 0,7 1 0,-2-1 0,7 1 0,-4-1 0,5-2 0,5-2 0,-4 1 0,3-3 0,1 2 0,1-3 0,-1 0 0,-4 0 0,-2 0 0,-11 0 0,5 0 0,-9 0 0,2 0 0,-7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57.85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47 24575,'10'0'0,"-1"0"0,44 0 0,-7-6 0,18 0 0,-10-1 0,-8-4 0,1 10 0,-12-9 0,2 9 0,-21-3 0,3 4 0,-14 0 0,-1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46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24575,'14'0'0,"2"0"0,8 0 0,4 0 0,8 0 0,0 0 0,4 0 0,-11 0 0,5 0 0,-13 0 0,-1-6 0,-7 4 0,-5-5 0,2 7 0,-3 0 0,-1 0 0,1 0 0,-1 0 0,0 0 0,0 0 0,-2 0 0,-1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5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1 580 24575,'14'0'0,"-3"0"0,8 0 0,0-7 0,-4 2 0,9-15 0,-9 11 0,11-20 0,-9 11 0,8-13 0,-2 0 0,4-1 0,-4-4 0,-5 0 0,-2 2 0,-6-1 0,2 1 0,-3 4 0,-1-4 0,-3 9 0,-1-4 0,-4 10 0,0-4 0,0 11 0,0-6 0,-3 10 0,-5-2 0,-3 3 0,-3 3 0,-1 1 0,4 3 0,-2 0 0,2 0 0,0 0 0,-3 3 0,6 8 0,-3 6 0,3 7 0,0 4 0,-1-3 0,1 8 0,3-3 0,1 4 0,4 0 0,0 6 0,0 1 0,0 6 0,0 5 0,0-3 0,0 4 0,0-1 0,0-3 0,0-2 0,0-1 0,0-10 0,0 4 0,4-11 0,-3-4 0,2-7 0,-3-7 0,0-1 0,0-3 0,0-1 0,3-2 0,0-1 0,4-10 0,0-5 0,1-8 0,0-4 0,3 1 0,-2-1 0,7-5 0,-4 4 0,5-4 0,-2 5 0,1 4 0,-1 2 0,-1 3 0,-3 1 0,0 3 0,-5 3 0,1 3 0,-1 4 0,1-2 0,-1 3 0,1 0 0,0 0 0,-1 0 0,1 0 0,-4 6 0,4 6 0,-6 4 0,6 7 0,-6-4 0,6 5 0,-7 0 0,7-4 0,-3-2 0,0-3 0,3-1 0,-4-3 0,4-1 0,0-3 0,-1-3 0,1-2 0,-1-2 0,1 0 0,3 0 0,5 0 0,1-6 0,2-2 0,1-7 0,-7 0 0,6 0 0,-10 4 0,2 1 0,-4 3 0,1 3 0,-1-2 0,1 6 0,-1-3 0,-2 0 0,2-1 0,-5-2 0,1 2 0,-2 1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56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0 24575,'-6'0'0,"-9"0"0,3 0 0,-10 0 0,2 0 0,0 0 0,1 0 0,5 0 0,3 0 0,-3 0 0,-1 0 0,3 0 0,-3 0 0,5 0 0,3 0 0,-3 0 0,3 0 0,4 3 0,0 4 0,3 4 0,0 3 0,0 10 0,0-3 0,0 24 0,0-7 0,0 21 0,0 2 0,0 7 0,0 15-768,0 10 768,0-39 0,0 2 0,3 4 0,0 1-715,-3 7 0,1 2 715,5 0 0,0 1 0,-2 3 0,-1 1 0,1 1 0,0-2 0,-1-3 0,0-1 0,0 4 0,0-1 0,-2-2 0,0-1 0,2 1 0,0-1 0,-3-4 0,0-3-152,0 28 152,0 3 0,0-29 0,0 11 0,0-15 0,0-13 706,0-8-706,0-15 1474,0 3-1474,0-16 170,0 5-170,0-9 0,0 2 0,0-4 0,2-2 0,2-1 0,2-3 0,0 2 0,1-1 0,-1 2 0,1-3 0,7 0 0,-2 0 0,11 0 0,1 0 0,6 0 0,4 0 0,6-4 0,-4-1 0,5-4 0,-7 0 0,1 0 0,-10 5 0,-1-4 0,-10 8 0,-3-4 0,-1 4 0,-3 0 0,-1 0 0,-2-3 0,-1 0 0,-3-1 0,0 2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0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24575,'4'4'0,"11"-2"0,7-2 0,7 0 0,5 0 0,-3 0 0,15 0 0,-10 0 0,-1 0 0,-7 0 0,-8 0 0,3 0 0,-11 0 0,2 0 0,-10 0 0,-1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05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 24575,'-5'0'0,"2"0"0,-10 0 0,3 0 0,2 6 0,-5 2 0,5 3 0,-3 7 0,7-10 0,-6 10 0,9-7 0,-6 3 0,4-3 0,2 3 0,-2-7 0,3 3 0,0-3 0,-5-3 0,11-1 0,1 3 0,10 3 0,1 6 0,-3-1 0,-4 5 0,0-4 0,-3 8 0,-4-7 0,0 2 0,-4 1 0,0-4 0,0 4 0,-7-5 0,-1-3 0,-7 0 0,-3-3 0,-2-1 0,-4 1 0,0-4 0,0 0 0,0-4 0,0 0 0,5 0 0,0 0 0,4-3 0,4-5 0,1 1 0,6-4 0,-2 8 0,8 0 0,5 9 0,4-1 0,6 5 0,-2-3 0,3 1 0,-2-4 0,3-1 0,-1-3 0,-2 0 0,2 0 0,1 0 0,-4 0 0,9-11 0,-7-3 0,7-12 0,-7 2 0,4-6 0,-5 5 0,-3-3 0,-1-1 0,-4 4 0,0 0 0,0 2 0,-1 11 0,0-6 0,-3 11 0,2 0 0,-5 6 0,2 13 0,-3 3 0,0 14 0,0-4 0,0 4 0,0-1 0,0-3 0,0 4 0,0-6 0,3-3 0,-2-1 0,5-5 0,-2-3 0,0-1 0,1-3 0,-1-4 0,2 0 0,1-3 0,-1-3 0,1-4 0,0-4 0,0-7 0,4-2 0,-2-4 0,6 0 0,-6 0 0,6 0 0,-6 0 0,5 5 0,-6 0 0,6 4 0,-6 4 0,2 1 0,-4 7 0,1 0 0,-1 3 0,1 0 0,0 0 0,-1 9 0,-2 9 0,3 10 0,-6 7 0,6-5 0,-6-2 0,3-4 0,-4-4 0,0-5 0,0-5 0,0-4 0,2-5 0,2-9 0,4-13 0,0-9 0,1-5 0,3 5 0,-3 2 0,2 8 0,-4 1 0,0 8 0,0 1 0,0 6 0,-1 1 0,1 3 0,-1 0 0,1 0 0,-1 0 0,1 0 0,0 7 0,0 5 0,0 8 0,1 3 0,0 1 0,4 5 0,-3-4 0,3 3 0,-4-8 0,-1-2 0,1-3 0,-1-4 0,-4-1 0,0-4 0,-3 1 0,3-4 0,-2 3 0,2-5 0,-3 2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0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 24575,'-4'-6'0,"1"-1"0,3 1 0,0 0 0,0 5 0,0 1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08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41 200 24575,'0'6'0,"0"4"0,0 5 0,-3 0 0,-6 13 0,4-7 0,-10 7 0,13 1 0,-5-4 0,7 3 0,0-4 0,0 0 0,0 5 0,0-4 0,0-1 0,0 4 0,0-12 0,0 12 0,0-8 0,0 3 0,0-3 0,0 3 0,0-8 0,0 0 0,0-1 0,0-3 0,0 3 0,3-3 0,-2 3 0,5-7 0,-3 4 0,4-5 0,-1 1 0,1-1 0,-1 1 0,1-1 0,-1-2 0,1-1 0,0-3 0,-1 0 0,4 0 0,-2 0 0,5 0 0,-5 0 0,5 0 0,-5 0 0,2-3 0,0-1 0,-3-3 0,3 0 0,-3 1 0,-1-5 0,1 0 0,1-3 0,-1-5 0,1-1 0,5-20 0,1 2 0,2-21 0,2 4 0,-6-12 0,1 17 0,-2-14 0,-2 15 0,1-11 0,-5 6 0,0 6 0,-5 8 0,0 10 0,0 6 0,0 5 0,0 8 0,0 1 0,0 3 0,-3 1 0,-1 2 0,-6 1 0,3 3 0,-3 0 0,0 0 0,-1 0 0,-4 0 0,0 0 0,1 4 0,-1 0 0,1 6 0,-1 1 0,0 8 0,3-4 0,-3 8 0,4-7 0,-4 2 0,3 1 0,-2-4 0,6 4 0,-3-4 0,4-5 0,0 4 0,0-7 0,3 7 0,1-7 0,3 7 0,-3-3 0,2 3 0,-2 1 0,3-1 0,0 1 0,0-1 0,0 1 0,0-4 0,0 2 0,0-2 0,0 0 0,0-1 0,3-3 0,8-4 0,5 0 0,8-3 0,5 0 0,-4 0 0,8 0 0,-8 0 0,4 0 0,-10 0 0,4 0 0,-11 0 0,6 0 0,-11 0 0,3 0 0,-3 0 0,-3 0 0,-2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1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71 260 24575,'-5'-7'0,"-3"1"0,-2 6 0,-4 0 0,10-3 0,-9 5 0,8 7 0,-3 3 0,5 16 0,3-7 0,0 12 0,0-8 0,0 3 0,0-8 0,0 3 0,0-8 0,6 1 0,6-9 0,4-1 0,11-5 0,11 2 0,-10-3 0,16 0 0,-17-16 0,9-1 0,-4-14 0,-5 0 0,-6 5 0,-8-3 0,-2 9 0,-4 2 0,-3 3 0,0 4 0,-4 6 0,-4 14 0,0 7 0,-5 12 0,1 2 0,-1 4 0,4 1 0,2-6 0,3 4 0,0-12 0,0 7 0,0-13 0,0 1 0,0-6 0,3-4 0,4-2 0,4-1 0,3-3 0,1-3 0,-1-5 0,1-7 0,-3-5 0,3-4 0,-7 4 0,4-3 0,-5 8 0,-3-8 0,0 7 0,-4-2 0,0 3 0,0 0 0,-4 1 0,-7-1 0,-1 3 0,-11 1 0,3 6 0,-4-2 0,4 6 0,2-2 0,7 3 0,0 0 0,5 0 0,-1 0 0,22 0 0,2 0 0,21-4 0,9-10 0,-5-6 0,13-15 0,0-1 0,-15 6 0,8-7 0,-16 13 0,0-8 0,-6 10 0,-10 3 0,-5 8 0,-5 1 0,-2 3 0,-10 3 0,-7 1 0,-5 3 0,-4 4 0,6 3 0,-3 9 0,3 4 0,4-1 0,1 4 0,3-8 0,4 4 0,1-4 0,3-1 0,0-3 0,0-1 0,10-3 0,8 1 0,7-4 0,9 4 0,-9-7 0,3 6 0,-4-2 0,-4 2 0,-5 1 0,-5 2 0,-3 1 0,-3 7 0,-1 2 0,-3 4 0,-4 4 0,-8-2 0,-7 4 0,-2-5 0,-3-3 0,3-3 0,-2-7 0,3-1 0,1-3 0,5-4 0,-1-1 0,0-3 0,4 0 0,-2-3 0,5-4 0,0-5 0,2 1 0,5-2 0,-1 5 0,2 1 0,0 4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11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36 356 24575,'-8'28'0,"6"-7"0,-6 18 0,4-10 0,-1 6 0,0 0 0,1-1 0,4-4 0,0-2 0,0-4 0,0 0 0,0-8 0,0-2 0,0-7 0,0 0 0,6-4 0,2 0 0,6-3 0,0 0 0,1 0 0,-1 0 0,6-12 0,-4-1 0,4-12 0,-3-4 0,-1 4 0,1-8 0,1-15 0,1-3 0,-2-16 0,-3 12 0,-4-3 0,0 3 0,-1-5 0,-3 6 0,-1 6 0,-5 13 0,0 10 0,0 6 0,0 8 0,-7 4 0,-5 4 0,-8 3 0,-4 0 0,0 7 0,0 7 0,-1 3 0,4 7 0,-4 2 0,8-1 0,-5 5 0,6-1 0,3-4 0,1 8 0,7-8 0,-2 4 0,6-10 0,-3 4 0,4-11 0,0 6 0,0-11 0,3 3 0,4-3 0,4 0 0,8-3 0,-4-1 0,8-3 0,-3 0 0,4 0 0,-5 0 0,4 0 0,-3 0 0,-1 0 0,0 0 0,-5 0 0,1 0 0,-4 0 0,-1 0 0,-4 0 0,1 0 0,-4-3 0,0 3 0,-3-3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1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24575,'14'0'0,"7"0"0,3 0 0,10 0 0,1 0 0,1 0 0,-1 0 0,-6 0 0,-5 0 0,-8 0 0,-2 0 0,-7 0 0,-4 0 0,0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58.48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35 24575,'3'-10'0,"2"2"0,8 8 0,-3 0 0,0-4 0,-7 0 0,-6-1 0,2 1 0,-3 4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14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182 244 24575,'0'-10'0,"-3"3"0,-1-3 0,-6 3 0,-1-3 0,-3 5 0,-5-5 0,7 9 0,-6-3 0,3 4 0,0 0 0,-4 11 0,8-2 0,3 19 0,5 2 0,-6 12 0,7-1 0,-6 4 0,8-3 0,0-1 0,0-1 0,0-10 0,3-2 0,5-8 0,7-4 0,5-5 0,4-7 0,10 0 0,-3-4 0,10-13 0,-10-2 0,7-22 0,-10-1 0,6-11 0,-6 7 0,-6 6 0,-4 6 0,-3 6 0,-7 8 0,3 2 0,-7 7 0,1 3 0,-4 7 0,2 9 0,-3 11 0,-4 7 0,3 4 0,-7 1 0,7-6 0,-6 0 0,6-5 0,-3-8 0,4 2 0,0-11 0,6 0 0,2-4 0,10-3 0,2-3 0,-1-5 0,1-7 0,-6-1 0,-2-3 0,-1 1 0,-4-2 0,-2-4 0,-2 0 0,-3 0 0,0 0 0,0 0 0,-7-4 0,-2 7 0,-7-3 0,2 10 0,-1 2 0,1 5 0,3 4 0,-3 3 0,3 0 0,0 0 0,1 0 0,3 0 0,1 0 0,4 2 0,11-1 0,7 2 0,12-3 0,2 0 0,5-4 0,-1-5 0,2-9 0,-1-1 0,2-8 0,-1 4 0,2-5 0,-1 0 0,-5 5 0,-2 1 0,-11 7 0,-4 3 0,-4 2 0,-5 7 0,-8 0 0,-12 3 0,-6 0 0,-13 7 0,7 7 0,1 3 0,0 7 0,9-4 0,-1 5 0,5-1 0,8-5 0,-3 0 0,6-5 0,-2 1 0,3-1 0,0-3 0,0-1 0,6-3 0,7 0 0,2 1 0,4-1 0,-5 1 0,1-1 0,-4 0 0,-1 0 0,-3 3 0,-4 1 0,1 7 0,-4 2 0,0 4 0,0-5 0,-8 4 0,0-3 0,-8-1 0,1 0 0,0-8 0,-3 0 0,2-4 0,-3 1 0,5-4 0,-1-1 0,1-3 0,3 0 0,1 0 0,3 0 0,3-6 0,2-11 0,2 8 0,0-7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1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0 536 24575,'0'6'0,"0"8"0,0 2 0,0 8 0,0-8 0,0 6 0,0-6 0,0 8 0,0 0 0,0-5 0,0 4 0,0-11 0,0 6 0,0-8 0,3-2 0,0-2 0,7-6 0,5 0 0,-3 0 0,10 0 0,-6-4 0,4-3 0,-1-9 0,0 0 0,-2-7 0,3-3 0,-4-3 0,2-6 0,0-5 0,-5-2 0,1-4 0,-4-14 0,0 4 0,-1 1 0,-3-3 0,-3 9 0,-3-5 0,0 1 0,0 16 0,0 3 0,0 14 0,-6 5 0,-2 4 0,-7 7 0,-4 1 0,4 3 0,-13 7 0,5 12 0,-3 8 0,-1 10 0,4 4 0,-1 2 0,1-2 0,9-1 0,-2-5 0,10-6 0,-5 0 0,10-9 0,-3-2 0,4-3 0,0-4 0,0-1 0,7-3 0,5-4 0,7 1 0,5-4 0,5 0 0,-4 0 0,3 0 0,-4 0 0,-4 0 0,-2 0 0,-7 0 0,-1 0 0,-3 0 0,0 0 0,-4-3 0,0 2 0,-3-2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16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24575,'0'10'0,"0"10"0,0 0 0,0 19 0,0-8 0,0 9 0,0-1 0,0-7 0,0 1 0,0-9 0,0-5 0,0 0 0,0-8 0,0-1 0,0-4 0,0 0 0,0-2 0,0-1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1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6 24575,'-1'-3'0,"20"0"0,-1 3 0,21 0 0,-4 0 0,7 0 0,-1 0 0,4 0 0,-3 0 0,-1 0 0,-6 0 0,-6 0 0,-5 0 0,-5 0 0,-4 0 0,-1 0 0,-7 0 0,0 6 0,-4 16 0,-3 5 0,0 24 0,0-2 0,0 18 0,0 1 0,0 15 0,0 8-821,0 3 821,0-42 0,0 2 0,0 1 0,0 1 0,0 4 0,0 0 0,0 0 0,0 1 0,0 3 0,0-1 0,0 27 0,0-39 0,0 3 0,0 4 0,0-3 0,0 21-188,0-19 1,0-1 187,0 2 0,5 17 0,0-7 0,5-7 0,0-8 806,-1-7-806,-4-4 390,-1-3-390,-4-9 0,0-1 0,0-6 0,0 1 0,0 0 0,0-4 0,0 2 0,0-2 0,0 4 0,0 0 0,0-1 0,0 1 0,0 0 0,0-4 0,0-2 0,0-3 0,0-1 0,0-3 0,0-1 0,0-3 0,0-1 0,0 1 0,-2-1 0,-5-3 0,-4 0 0,-8 0 0,4-2 0,-8 3 0,7-4 0,-7 0 0,3 0 0,-8 0 0,-2 0 0,-5 0 0,-11 0 0,-3 0 0,0 0 0,-2 0 0,9 0 0,-4 0 0,4 0 0,7 0 0,10 0 0,7 0 0,6 0 0,3 0 0,5-3 0,1 2 0,3-1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00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24575,'-13'0'0,"0"0"0,-6 0 0,3 0 0,-6 0 0,-3 0 0,8 0 0,-10 4 0,15 0 0,-4 7 0,3 0 0,5 0 0,1 3 0,-3-4 0,9 1 0,-6 3 0,7-7 0,0 3 0,0-3 0,3-1 0,8 2 0,6-5 0,6 4 0,1-2 0,0 3 0,0 0 0,-5-1 0,0 4 0,-5 0 0,-2 4 0,-2-1 0,-3 1 0,1-1 0,-4-3 0,-1 3 0,-3-7 0,0 7 0,0-3 0,-3 0 0,-4-1 0,-4-3 0,0 0 0,-7 0 0,6 0 0,-7-2 0,4-2 0,-3-3 0,2 0 0,-3 0 0,5 0 0,3 0 0,1 0 0,3-3 0,0-1 0,1 0 0,2-1 0,1 1 0,3-2 0,0 0 0,0 0 0,0 0 0,3 2 0,0 1 0,7 3 0,-3 0 0,7 0 0,1 0 0,1 0 0,2 0 0,1 4 0,-4 0 0,4 3 0,0 4 0,-4-2 0,4 2 0,-5-4 0,1 0 0,-1 0 0,-3-3 0,-1 2 0,-3-5 0,-1 2 0,1-3 0,-1 0 0,4 0 0,1-3 0,4-9 0,1-4 0,0-13 0,1-1 0,0-5 0,0 1 0,-3-1 0,-2 0 0,-3 1 0,-1 8 0,0 2 0,-4 10 0,-1 3 0,0 0 0,-2 13 0,2 3 0,-3 8 0,0 2 0,0 3 0,0-2 0,0 7 0,0-8 0,0 4 0,0-5 0,0 0 0,0 1 0,2-4 0,2-1 0,3-4 0,-1 1 0,1-1 0,-1-2 0,1-1 0,-1-3 0,1 0 0,-1 0 0,1 0 0,-1 0 0,1 0 0,-1 0 0,1 0 0,-1 0 0,1-3 0,0-4 0,0-8 0,0-1 0,1-7 0,3 3 0,-2 1 0,2 0 0,-1 4 0,-2 4 0,2 1 0,-3 3 0,-1 1 0,1 2 0,-1 1 0,1 3 0,-1 0 0,1 0 0,0 9 0,-4 4 0,0 9 0,-3 2 0,0-1 0,0-3 0,0-1 0,0-5 0,0-3 0,0-1 0,0-3 0,3-4 0,0 0 0,4-9 0,0-7 0,1-11 0,4-1 0,-3-4 0,6 5 0,-7 4 0,3 5 0,-4 5 0,0 3 0,-1 4 0,1-3 0,-1 5 0,0-2 0,1 3 0,-1 0 0,0 0 0,-2 6 0,2 2 0,-5 7 0,5-1 0,-2 5 0,0-3 0,3 6 0,-3-10 0,4 6 0,-1-7 0,0 0 0,0 2 0,-1-5 0,-2 2 0,2-3 0,-5-4 0,2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00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 24575,'-3'-3'0,"0"5"0,3-1 0,0 6 0,0-1 0,0 1 0,0-6 0,0 1 0,0-5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02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39 297 24575,'-6'3'0,"0"0"0,0-3 0,-1 0 0,0 7 0,4 1 0,-1 15 0,4-6 0,0 15 0,0-11 0,0 12 0,0-3 0,0 4 0,0-4 0,0-5 0,0-3 0,0-2 0,0-4 0,0-2 0,0-4 0,0-2 0,0 2 0,4 0 0,3-6 0,4 6 0,0-6 0,3-1 0,-7 0 0,7-3 0,-4 0 0,5 0 0,-1 0 0,6-11 0,-7-3 0,12-21 0,-10-8 0,4 0 0,5-21 0,-12 7 0,8-1 0,-10-13 0,-1 27 0,2-22 0,-6 23 0,-1-3 0,-4 16 0,0 5 0,0 6 0,0 8 0,-2 1 0,-2 7 0,-6 0 0,-1 3 0,-4 0 0,1 0 0,-1 0 0,-4 11 0,2 3 0,-8 12 0,8-2 0,-3 0 0,4 0 0,3 0 0,2 0 0,3-5 0,1 0 0,2-5 0,2-3 0,3 3 0,0-7 0,0 3 0,0-3 0,0 0 0,0-1 0,9-2 0,0 2 0,13-5 0,-3 5 0,5-5 0,-4 6 0,3-6 0,-4 2 0,1 0 0,-1-2 0,-5 6 0,-3-7 0,-1 3 0,-4-3 0,1 0 0,-1 0 0,-2 0 0,-1 0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21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187 452 24575,'0'6'0,"0"0"0,0 0 0,0 5 0,0-4 0,0 3 0,0-3 0,0-1 0,0 1 0,0-9 0,0-7 0,0-6 0,-4-12 0,3 6 0,-2-13 0,3 4 0,0-4 0,0-6 0,0 3 0,0-8 0,0 9 0,0 1 0,0 6 0,0 9 0,0-3 0,0 11 0,0-5 0,0 9 0,0-2 0,0 3 0,0 1 0,0-1 0,0 1 0,0 0 0,-6 5 0,2 2 0,-8 8 0,4 2 0,-6 4 0,3-1 0,0-3 0,0 3 0,4-3 0,0 0 0,0-1 0,1-4 0,2 1 0,1-1 0,0-2 0,2 2 0,-1-3 0,-1 4 0,-1-1 0,0 1 0,-2-1 0,2 5 0,-2-4 0,-1 7 0,3-4 0,-2 1 0,2-1 0,0-3 0,1-1 0,0 1 0,3-1 0,-3-5 0,3-5 0,0-7 0,0-3 0,3-1 0,1-3 0,3 2 0,1-3 0,-1 5 0,4-1 0,-3 1 0,2-1 0,1 0 0,-3 1 0,2 6 0,-3-2 0,-1 7 0,0-4 0,1 4 0,-1 0 0,0 3 0,0 0 0,1 0 0,-1 0 0,1 0 0,3 0 0,-3 0 0,7 3 0,-7 1 0,7 3 0,-3 0 0,0-3 0,2 2 0,-2-2 0,0 3 0,3 4 0,-7-4 0,3 3 0,-3-3 0,-1-1 0,1 1 0,-1-1 0,-2 0 0,-1-2 0,-3-1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2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24575,'10'0'0,"0"0"0,9 0 0,1 0 0,-1 0 0,4 0 0,-7 0 0,-1 0 0,2 0 0,-8 0 0,5 0 0,-11 6 0,0-2 0,-10 9 0,-1 2 0,-4 4 0,-3 1 0,3 3 0,1-8 0,-4 8 0,7-11 0,-4 6 0,9-11 0,-4 3 0,7-3 0,-3-1 0,3 1 0,0-1 0,0 1 0,0-1 0,0 0 0,0 1 0,0 0 0,0-1 0,0 1 0,3-1 0,0 1 0,1-1 0,2 1 0,-3-4 0,4 0 0,-1-3 0,1 0 0,3 0 0,1 0 0,3 0 0,1 0 0,-1 0 0,-3 0 0,-1 0 0,-3 0 0,-1-3 0,1 3 0,-1-3 0,-2 3 0,-1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2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24575,'13'0'0,"3"0"0,4 0 0,7 0 0,-1 0 0,4 0 0,3 0 0,-3 0 0,16 0 0,-9 0 0,9 0 0,-12 0 0,6 0 0,-4 0 0,-1 0 0,-1 0 0,-17 0 0,10 0 0,-19 0 0,6 0 0,-10 0 0,-1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59.11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 24575,'10'-5'0,"4"1"0,40 4 0,-16 0 0,30 0 0,-19 0 0,7 0 0,-9 0 0,-14 0 0,-8 0 0,-10 0 0,-1 0 0,-6 0 0,-3 0 0,-1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2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24575,'0'10'0,"0"1"0,0 7 0,0-2 0,0 7 0,0-4 0,0 1 0,0 3 0,0-4 0,0 15 0,0-7 0,0 17 0,0-13 0,0 15 0,0-10 0,0 9 0,0-9 0,0 10 0,0-10 0,0 4 0,0-11 0,4-4 0,0-2 0,0-8 0,2 0 0,-5-5 0,2 0 0,-3-2 0,0 2 0,0-4 0,0 1 0,0-1 0,-3-3 0,-4 0 0,-4-6 0,-3-4 0,-1-2 0,1-4 0,-1 1 0,4 1 0,-3-2 0,7 5 0,-4-6 0,1 6 0,2-2 0,-2 3 0,7 1 0,-3 2 0,5-2 0,3 8 0,3 2 0,7 7 0,0 3 0,3 5 0,-1-4 0,2 8 0,-1-7 0,0 7 0,0-8 0,-3 4 0,-2-5 0,-3-3 0,0-1 0,-1-4 0,1 1 0,-1-3 0,1-1 0,-1-3 0,1 0 0,0-11 0,3 2 0,2-10 0,3 0 0,-1 4 0,1-4 0,0 0 0,0 4 0,0-1 0,-4 6 0,-1 3 0,-3 0 0,-1 1 0,-2 2 0,-1 1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25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24575,'6'0'0,"1"0"0,-1 0 0,4 0 0,1 0 0,3 0 0,-3 0 0,3 0 0,-7 0 0,7 0 0,-7 0 0,0 9 0,-12 8 0,-5 16 0,-7-2 0,-6 13 0,5-13 0,-9 11 0,13-7 0,-6-8 0,11-4 0,-2-9 0,4-3 0,3-1 0,1-3 0,3-1 0,3-2 0,4-1 0,8-3 0,1 0 0,11 0 0,-10 0 0,11 0 0,-9-4 0,1 3 0,-2-6 0,-7 7 0,0-7 0,-5 7 0,1-3 0,-1 0 0,-2 2 0,-1-2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26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24575,'17'-10'0,"2"-1"0,9-2 0,2 1 0,0 0 0,3 2 0,-8-1 0,9 6 0,-14 1 0,8 4 0,-12 0 0,-1 0 0,-5 0 0,-4 0 0,1 0 0,-4 0 0,0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4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24575,'13'0'0,"4"0"0,3 0 0,3 0 0,1 0 0,0 0 0,10 0 0,-12 0 0,11 0 0,-13 0 0,0 0 0,2 0 0,-10 0 0,3 0 0,-9 0 0,0 0 0,-2 0 0,-1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5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24575,'-3'3'0,"5"0"0,12-3 0,3 0 0,12 0 0,0 0 0,0 0 0,1 0 0,3 0 0,-12 0 0,2 0 0,-8 0 0,-4 0 0,-1 0 0,-4 0 0,-2 0 0,-1 0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24575,'19'0'0,"8"0"0,8 0 0,17 0 0,-15 0 0,9 0 0,0 0 0,-13 0 0,12 0 0,-20 0 0,-1 0 0,-5 0 0,-8 0 0,-1 0 0,-4 0 0,1 0 0,-3 0 0,-1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0 360 24575,'13'0'0,"1"0"0,-3 0 0,11 0 0,-9 0 0,11 0 0,-10 0 0,5 0 0,-4 0 0,4-3 0,0-1 0,-7-7 0,11-6 0,-11 1 0,13-8 0,-9 8 0,4-8 0,-8 4 0,3-4 0,-6 0 0,2 0 0,-3 0 0,-4 1 0,0-1 0,-4 4 0,0 1 0,0 5 0,0 2 0,-7 5 0,-1 4 0,-6 0 0,-1 2 0,1-2 0,-1 3 0,1 0 0,-1 0 0,4 0 0,-3 0 0,7 3 0,0 1 0,1-1 0,2 3 0,0-2 0,2 6 0,2 0 0,-4 9 0,3 1 0,-2 4 0,3 4 0,0-3 0,0 9 0,0 1 0,0 1 0,0 4 0,0 0 0,0-4 0,0 9 0,0-9 0,0 10 0,0-10 0,0 4 0,0 0 0,0-4 0,0 4 0,0-6 0,0-4 0,0-1 0,0-10 0,0 4 0,0-11 0,0 6 0,0-11 0,0 3 0,0-3 0,2-6 0,2-9 0,12-14 0,4-14 0,7-6 0,7-7 0,-6 11 0,5-4 0,-5 10 0,-1-1 0,-5 3 0,-2 9 0,-5 6 0,-4 5 0,-1 6 0,-3 1 0,-1 3 0,1 0 0,-1 0 0,-2 2 0,-1 10 0,-3 8 0,0 5 0,0 9 0,0-4 0,0 4 0,0-4 0,0-2 0,0-8 0,0 3 0,0-11 0,0 2 0,0-8 0,3 1 0,0-1 0,4-2 0,-1-1 0,1-3 0,3 0 0,-3 0 0,7 0 0,-7 0 0,3 0 0,0 0 0,-2-3 0,2-8 0,-2-6 0,-4 4 0,0 3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3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1 614 24575,'0'5'0,"0"-3"0,0 9 0,0-31 0,0-10 0,0-21 0,5-15 0,3 22 0,7-15 0,0 12 0,2-2 0,-2 2 0,-2 12 0,-1 6 0,-4 13 0,-1 2 0,-1 7 0,-2 6 0,3 9 0,-3 4 0,3 11 0,1-4 0,0 5 0,0 0 0,0 0 0,0-1 0,0 1 0,0 0 0,-1-4 0,1 3 0,-1-8 0,1 4 0,-1-5 0,0-3 0,0-1 0,-1-3 0,1-1 0,-1 0 0,1-2 0,-1-1 0,0-6 0,1-4 0,0-9 0,4-3 0,1-5 0,1 0 0,2-5 0,-2 4 0,0-8 0,2 8 0,-6-4 0,3 5 0,-4 0 0,-1 4 0,1-3 0,-1 8 0,1-4 0,-1 5 0,-3-1 0,3 0 0,-4 5 0,1-4 0,2 6 0,-5-2 0,2 4 0,-1-1 0,-1 6 0,2 5 0,-3 16 0,0 0 0,0 9 0,0 0 0,0-5 0,0 10 0,0-9 0,0 4 0,0-6 0,0-3 0,0 3 0,3-8 0,-2 4 0,5-5 0,-2 1 0,0-1 0,3 1 0,-6-4 0,5 2 0,-5-2 0,5 4 0,-5-4 0,6 6 0,-6-8 0,6 9 0,-7-7 0,4 3 0,-4-3 0,3 3 0,-2-7 0,2 3 0,-3-3 0,0-1 0,0 1 0,0-1 0,0-2 0,0-2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42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5 735 24575,'0'6'0,"0"0"0,0-13 0,0-8 0,0-21 0,0-11 0,-4-8 0,8-19 0,6 10 0,-2-5 0,15 4 0,-11 8 0,3 2 0,-1 3 0,-5 16 0,0 1 0,-1 6 0,-1 13 0,0 2 0,-3 7 0,2 4 0,-3 0 0,3 3 0,1 2 0,-1 2 0,1 6 0,0 5 0,1 1 0,-1 6 0,1-2 0,0 4 0,-1-5 0,1 4 0,0-3 0,3 0 0,-3 2 0,6-6 0,-5 2 0,1-7 0,0 3 0,-2-3 0,2 0 0,-3-1 0,-1-4 0,1 1 0,-1-1 0,0-2 0,1-1 0,-1-6 0,1-8 0,0-6 0,5-11 0,6-3 0,0-4 0,4 4 0,-5-3 0,-5 13 0,4-6 0,-9 14 0,4-4 0,0 9 0,-4-3 0,4 1 0,-1 2 0,-2-2 0,2 3 0,-4 0 0,1 4 0,-1-3 0,1 5 0,-1-2 0,0 6 0,-3 0 0,3 7 0,-5 5 0,6 5 0,-2 9 0,3-4 0,0 8 0,0-3 0,-3 4 0,3 1 0,-3 0 0,3-6 0,0 0 0,0-1 0,0-3 0,1 4 0,-1-5 0,-1-4 0,1 2 0,-4-6 0,0-1 0,-1-1 0,-2-7 0,2 3 0,-3-3 0,0-4 0,0 0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43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24575,'9'0'0,"8"-7"0,-5 5 0,11-5 0,-8 7 0,4 0 0,-1 0 0,-6 0 0,6 0 0,-11 0 0,4 0 0,-5 0 0,0 0 0,-2 3 0,-1 4 0,-3 8 0,0 1 0,0 6 0,-4 3 0,-4 0 0,-5 3 0,-2-8 0,3 3 0,-2-8 0,2 4 0,1-5 0,-3-2 0,6-2 0,1-3 0,1-1 0,5 1 0,-5-4 0,6 3 0,-3-3 0,13 1 0,3-2 0,11-2 0,5 0 0,0 0 0,1 4 0,-1-3 0,-5 2 0,-1 1 0,-3-3 0,-1 5 0,-8-5 0,-1 2 0,-4 0 0,1-2 0,-1 2 0,-2 0 0,-1-3 0,-3 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59.7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 9 24575,'-1'-5'0,"2"1"0,3 8 0,0 0 0,-4 5 0,0 9 0,0-10 0,0 6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43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24575,'5'0'0,"1"0"0,14 0 0,-1 0 0,5 0 0,0 0 0,-4 0 0,-5 0 0,2 0 0,-8 0 0,5 0 0,-10 0 0,-1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4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24575,'5'3'0,"3"0"0,9-3 0,-1 0 0,-1 0 0,-2 0 0,-5 0 0,5 0 0,-6 0 0,1 0 0,-6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45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7 24575,'-8'-4'0,"-10"1"0,-14 3 0,1 0 0,-8 0 0,9 0 0,-5 0 0,1 0 0,4 0 0,1 0 0,9 0 0,5 0 0,5 0 0,0 0 0,5 8 0,-1 1 0,6 11 0,0 4 0,0 6 0,0 10 0,4 14 0,2 2 0,0 17 0,3 3 0,-7 8 0,3 8-700,-5 8 700,0-7 0,0-39 0,0 0 0,0 40 0,0-14 0,0 7-39,0-29 39,0 16 0,0-20 0,0-1 0,0-12 0,0-5 698,0-8-698,0-8 41,0-5-41,0-5 0,0-4 0,0 1 0,0-1 0,0 1 0,0-1 0,2 0 0,2-3 0,2 3 0,1-2 0,3-1 0,5 4 0,5-7 0,8 4 0,13 0 0,-8-2 0,17 2 0,-13-4 0,9 4 0,1-3 0,-5 3 0,-2-4 0,-15 3 0,-1-2 0,-10 2 0,-3-3 0,-1 0 0,-3 0 0,-4 0 0,0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5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24575,'0'5'0,"0"4"0,0 17 0,0 4 0,0 0 0,0 9 0,0-13 0,0 8 0,0-10 0,0 0 0,0-5 0,0 0 0,0-8 0,0-1 0,0-4 0,0-5 0,0-9 0,0-8 0,0-8 0,0 0 0,0-5 0,0-1 0,0-4 0,0-1 0,0 5 0,0 2 0,0 4 0,0 4 0,0 2 0,0 3 0,0 4 0,0 4 0,0 4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52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45 126 24575,'-6'6'0,"-1"6"0,0 0 0,3 10 0,1-6 0,3 7 0,0-3 0,0 3 0,0-4 0,0 5 0,0-4 0,0-1 0,0-8 0,0 2 0,0-6 0,0 3 0,3-6 0,8-2 0,-2-2 0,12 0 0,-9 0 0,11 0 0,-3-7 0,0 2 0,-2-9 0,1 2 0,-7-3 0,6 0 0,-10 4 0,2-3 0,-3 7 0,0-4 0,-1 8 0,-2-7 0,2-2 0,-5-4 0,3-6 0,-1 2 0,-2-4 0,3-5 0,-4 4 0,0-4 0,0 10 0,0 0 0,0 4 0,0 4 0,0 1 0,0 4 0,-3 2 0,-5 1 0,1 3 0,-7 0 0,7 0 0,-7 0 0,3 0 0,-4 0 0,1 0 0,-1 6 0,1 2 0,-5 7 0,3 0 0,-7 1 0,8-2 0,-5 6 0,9-8 0,-3 2 0,6-7 0,1 0 0,1-1 0,6 1 0,-3-1 0,3-2 0,0-2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9:5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71 24575,'-10'0'0,"0"0"0,4 0 0,-1 0 0,-7 0 0,-1 0 0,-4-3 0,8 9 0,-1-1 0,10 9 0,-4 5 0,2 1 0,3 3 0,-2 1 0,3 0 0,0 0 0,0 0 0,0-5 0,0 0 0,0 0 0,0-7 0,0 5 0,0-6 0,0 0 0,0 3 0,0-7 0,6 0 0,-1-4 0,8-3 0,-2 0 0,8 0 0,-7 0 0,5-3 0,-1-5 0,-1-1 0,4-5 0,-8 3 0,-1-4 0,2-4 0,-4 4 0,3-8 0,-4 7 0,2-12 0,-2 8 0,-2-9 0,2 0 0,-6 4 0,3-4 0,-4 5 0,0 5 0,0 3 0,0 3 0,0 5 0,0-2 0,-5 7 0,0 0 0,-7 3 0,4 0 0,-6 0 0,7 0 0,-3 3 0,3 0 0,0 4 0,1-1 0,-1 1 0,3-1 0,1-2 0,3-1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0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24575,'11'0'0,"-2"0"0,-2 0 0,-4 2 0,0 5 0,-3 8 0,0 5 0,0 8 0,-7-3 0,5 4 0,-5-5 0,7 0 0,0-1 0,0 1 0,0-4 0,0 2 0,0-6 0,0 2 0,0-7 0,0 3 0,0-7 0,0 3 0,0-3 0,0-3 0,0-2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24575,'-5'3'0,"10"0"0,7-3 0,7 0 0,-1 0 0,-2 0 0,2 0 0,-3 0 0,-1 0 0,-3 0 0,-1 0 0,-3 0 0,-1 0 0,0 0 0,0 3 0,1 8 0,-3 1 0,3 11 0,-2 2 0,-1 4 0,0 11 0,0 8 0,-3 6 0,4 13 0,-5 2 0,0 13 0,0 3-629,0 7 629,0 0 0,0 7 0,0-5 0,0-14 0,5 6 0,-4-21 0,9 18 0,-9-15 0,4-6 0,-1-10 0,-3-11 0,3-1 629,0-10-629,-3-5 0,2-7 0,0-3 0,-2-1 0,2-3 0,-3-1 0,0-3 0,0-1 0,0 0 0,-5-2 0,-3-1 0,-9-3 0,-3 0 0,-4 0 0,0 0 0,0 0 0,5 0 0,-4 0 0,7 0 0,-3 0 0,8 0 0,1 0 0,3 0 0,1 0 0,2 0 0,2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2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24575,'9'0'0,"13"0"0,0 0 0,13 0 0,-1 0 0,-8 0 0,2 0 0,-4 0 0,-7 0 0,2 0 0,-12 0 0,-3 0 0,-2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2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24575,'7'0'0,"8"0"0,6 0 0,11 0 0,-6 0 0,8 0 0,6 0 0,-4 0 0,-5 0 0,2 0 0,-20 0 0,9 0 0,-14 0 0,2 0 0,-7 0 0,0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0:01.25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431 1 24575,'-12'0'0,"2"0"0,-12 0 0,-14 0 0,6 0 0,-20 0 0,21 0 0,-9 9 0,-11 18 0,18 3 0,-12 12 0,21-4 0,-1 3 0,10 5 0,-3 9 0,15-7 0,-5 0 0,6-10 0,0-6 0,0-5 0,4-7 0,11-5 0,7-10 0,17 0 0,17-5 0,-12-5 0,34-28 0,-44 5 0,29-30 0,-31 16 0,10-2 0,-11 3 0,-5 13 0,-10 2 0,-2 12 0,-5 0 0,-4 5 0,-5 4 0,-15 1 0,-13 4 0,-7 16 0,-29 13 0,23 9 0,-24 9 0,26-5 0,-10 3 0,10 6 0,-5 5 0,12-6 0,3 4 0,10 0 0,7-11 0,6 9 0,6-18 0,0 4 0,0-11 0,4-7 0,12-5 0,12-5 0,12-4 0,7-1 0,0-5 0,1-17 0,-6-2 0,7-19 0,-5-4 0,-1 3 0,-8 5 0,-9 7 0,-6 7 0,-5 9 0,-2-1 0,-4 11 0,-4-3 0,-1 4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3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24575,'7'0'0,"9"0"0,19 0 0,13 0 0,0 0 0,-1 0 0,-1 0 0,-5 0 0,0 0 0,-1 0 0,-5 0 0,-6 0 0,-4 0 0,-10 0 0,-5 0 0,-4 0 0,-2 0 0,-1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3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24575,'-3'2'0,"0"6"0,3 6 0,0 11 0,0 0 0,0 8 0,0-3 0,0 5 0,0-1 0,0 1 0,0-1 0,0-4 0,0 4 0,0-9 0,0-1 0,0-5 0,0-8 0,0-1 0,0-4 0,0 1 0,0-1 0,0 0 0,0 1 0,0-4 0,0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4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24575,'25'0'0,"8"0"0,-2 0 0,13 0 0,-1 0 0,0-8 0,14 6 0,-24-9 0,12 6 0,-16 0 0,-3 1 0,-3 4 0,-8-6 0,-4 4 0,-1-4 0,-4 6 0,1 0 0,-1 0 0,-2 0 0,-2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6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24575,'0'6'0,"0"4"0,0-3 0,0 6 0,0-6 0,0 7 0,0-7 0,0 7 0,0-3 0,0 3 0,0-3 0,0 7 0,0-6 0,0 11 0,0-8 0,3 8 0,5-3 0,9 5 0,0-1 0,12-3 0,-8-1 0,8-3 0,-6-5 0,1-1 0,5-6 0,-8-2 0,6-3 0,-7 0 0,-1 0 0,0 0 0,-4 0 0,-1 0 0,-3 0 0,3-3 0,-7-1 0,3-3 0,-3-3 0,0-1 0,0-3 0,1-5 0,-1 3 0,1-7 0,-1 4 0,-2-5 0,-2 0 0,-3 4 0,0-3 0,0 11 0,-6-6 0,-2 11 0,-11-4 0,-1 7 0,-8 0 0,-2 4 0,0 0 0,-4 0 0,5 0 0,-1 0 0,1 4 0,5 4 0,4 3 0,2 4 0,2 4 0,1 1 0,3 3 0,0 1 0,4 5 0,-1 0 0,1 6 0,3 0 0,1-1 0,4 1 0,0 5 0,0-4 0,0 4 0,0-6 0,0 1 0,4 0 0,4-1 0,6 1 0,8 1 0,0-5 0,1 4 0,3-3 0,-8-2 0,8 1 0,-10-11 0,8 0 0,-9-5 0,8-3 0,-3-1 0,4-7 0,0 0 0,-1-4 0,6 0 0,6-13 0,2-3 0,-4-15 0,2 2 0,-11-6 0,3 8 0,-2 1 0,-12 7 0,5 3 0,-11 5 0,3 1 0,-3 7 0,-4-3 0,0 5 0,-3-2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24575,'8'-3'0,"9"0"0,2 3 0,13 0 0,-6 0 0,8 0 0,1 0 0,-13 0 0,5 0 0,-19 0 0,10 0 0,-10 0 0,-1 0 0,-4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24575,'0'7'0,"0"8"0,0 20 0,0 7 0,0 10 0,0 2 0,0 7 0,0 6 0,0 2 0,0 0 0,0-8 0,0-2 0,0-5 0,0 6 0,0-5 0,0-8 0,0-16 0,0-3 0,0-16 0,0 2 0,0-8 0,0-2 0,0-1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8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24575,'8'-6'0,"1"-8"0,22 0 0,-3-6 0,23-4 0,-12 0 0,19-1 0,-24 7 0,22 3 0,-18 2 0,10 3 0,-13 0 0,-2 6 0,-12 1 0,-1 2 0,-10-2 0,-4 3 0,-2 0 0,-2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9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24575,'0'10'0,"0"9"0,0 12 0,0 17 0,0 0 0,0 11 0,0-5 0,0 13 0,0-21 0,0 24 0,0-31 0,0 34 0,0-24 0,0 11 0,0-13 0,0-11 0,0-2 0,0-10 0,0-4 0,0-5 0,0-5 0,0-3 0,0-1 0,0 1 0,0-1 0,0-2 0,0-2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11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24575,'0'-7'0,"3"-2"0,9-3 0,-3-3 0,9 0 0,-3 0 0,-3 0 0,6 3 0,-3-2 0,1 2 0,3 0 0,-8 2 0,2 6 0,-2-2 0,0 5 0,-1-2 0,-3 3 0,3 0 0,-3 0 0,3 0 0,-3 3 0,-1 0 0,1 4 0,0 3 0,-1-3 0,1 3 0,-1-3 0,1-1 0,0 1 0,-1 0 0,-2-1 0,1 1 0,-1-4 0,3 0 0,-1-3 0,1 0 0,-1 0 0,1 0 0,-1 0 0,1 0 0,-1 0 0,1 0 0,-1 0 0,1 0 0,-1 0 0,1 0 0,-1-3 0,1-1 0,0-6 0,3-1 0,-3 0 0,4-3 0,-5 7 0,1-3 0,0 3 0,-1 3 0,-2-1 0,2 4 0,-6-2 0,3 3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1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3 170 24575,'0'-7'0,"0"1"0,0-1 0,0 1 0,0-4 0,0 2 0,0-2 0,-2 6 0,4-5 0,-1 4 0,6-5 0,-1 3 0,9-8 0,-6 6 0,14-10 0,-15 14 0,10-8 0,-11 11 0,4-4 0,-1 6 0,-3 0 0,6 0 0,-6 0 0,3 0 0,-4 0 0,1 0 0,-1 0 0,1 0 0,-1 0 0,1 0 0,-1 0 0,1 0 0,-1 2 0,1 2 0,-1 3 0,1-1 0,0 4 0,-1-2 0,5 2 0,-4-4 0,3 1 0,0 0 0,-2 0 0,2-3 0,-4-1 0,1-3 0,-1 0 0,1 0 0,3 0 0,-2 0 0,5 0 0,-2 0 0,4 0 0,-4-3 0,2-1 0,-5-3 0,5 0 0,-5 0 0,2 3 0,-4 1 0,-2 0 0,2 2 0,-6-4 0,3 1 0,1-6 0,-4-5 0,4 6 0,-4-1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0:01.87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7 24575,'0'-7'0,"0"21"0,0 15 0,0 33 0,0 13 0,0 16 0,0-31 0,0 2-799,0 0 1,0 2 798,0 15 0,0 2 0,0-6 0,0 1 0,0 6 0,0-4 0,0-22 0,0-1-213,0 5 1,0-2 212,0 18 0,0 14 0,0-30 0,0 1 0,0-33 0,0-1 390,0-9 0,0-12 0,0 3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15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24575,'10'0'0,"-3"0"0,23 0 0,-9 0 0,7-3 0,1-2 0,-4 1 0,-1 0 0,-1 4 0,-7 0 0,-1 0 0,-5 0 0,0 0 0,-3 0 0,0 0 0,-4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16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24575,'1'4'0,"8"-1"0,15-3 0,6 0 0,4 0 0,1 0 0,-1 0 0,-4 0 0,-5 0 0,-3 0 0,-10 0 0,0 0 0,-9 0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23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24575,'0'9'0,"0"8"0,0-5 0,0 6 0,3 1 0,2-4 0,6 8 0,1-3 0,0-1 0,3 4 0,-4-7 0,9 3 0,-4 0 0,2-6 0,-2 4 0,-2-9 0,1 3 0,-1-4 0,0 0 0,-3-3 0,3 0 0,-7-4 0,7 0 0,-7 0 0,3 0 0,-3 0 0,3 0 0,1-7 0,1-5 0,2-8 0,-2-4 0,0 5 0,3-4 0,-6-2 0,2 4 0,-2-11 0,-5 15 0,0-11 0,-4 13 0,0-8 0,0 7 0,0 1 0,-7 1 0,3 7 0,-10-4 0,3 8 0,-8-1 0,4 4 0,-4 0 0,0 0 0,-1 0 0,1 3 0,-5 10 0,7 3 0,-8 15 0,11-5 0,-7 8 0,7-4 0,-3 5 0,4-1 0,-4 6 0,7-4 0,-3 4 0,4 0 0,4-4 0,0 4 0,5-5 0,0-1 0,0 1 0,0-5 0,0 3 0,0-8 0,0 8 0,4-12 0,0 7 0,3-13 0,4 4 0,0-4 0,4-4 0,-1-1 0,5-2 0,1-4 0,-1-1 0,9-3 0,-7 0 0,7 0 0,1 0 0,1-7 0,0 1 0,3-6 0,-8 0 0,-1 3 0,-1-2 0,-7 3 0,2 1 0,-7 2 0,-1-1 0,-3 6 0,-1-6 0,-2 2 0,-1-2 0,0-1 0,-2 4 0,2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25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0 457 24575,'3'3'0,"4"0"0,8-3 0,0 0 0,8 0 0,-7 0 0,6 0 0,-6 0 0,7-3 0,-8-2 0,1-6 0,2 3 0,-6-10 0,4 5 0,-2-5 0,-1-6 0,2 3 0,-1-12 0,2-3 0,-7 5 0,5-13 0,-6 12 0,1-8 0,-1 15 0,-3-3 0,-2 8 0,-3 0 0,-3 5 0,-4 5 0,-4 6 0,-8 1 0,-1 3 0,0 0 0,-2 0 0,6 0 0,-7 0 0,8 6 0,-5 6 0,6 4 0,2 2 0,1 1 0,0-4 0,2 8 0,2-3 0,0 4 0,6 4 0,-3-3 0,4 8 0,0-3 0,0 5 0,0 5 0,0 1 0,0 0 0,0 5 0,0-5 0,0 1 0,0-3 0,0-4 0,0-1 0,0-4 0,0-1 0,0-9 0,0 2 0,0-6 0,0 2 0,0-3 0,0-4 0,0-1 0,0-4 0,0 1 0,0-1 0,3-2 0,1-1 0,2-3 0,0 0 0,0 0 0,5-11 0,1-2 0,8-12 0,3-5 0,4-2 0,0-1 0,0 2 0,-6 6 0,-1 7 0,-5 0 0,-4 11 0,-1-4 0,-4 8 0,1 0 0,0 3 0,-1 0 0,0 0 0,-2 9 0,-2 0 0,-2 12 0,0-5 0,0 6 0,4-6 0,-4 7 0,4-8 0,-1 4 0,1-5 0,0-3 0,2-1 0,-5-3 0,4-4 0,-1 3 0,3-5 0,-1 2 0,0-3 0,1 0 0,0-7 0,0-10 0,-3 7 0,0-6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26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0 559 24575,'0'-30'0,"0"-10"0,0-8 0,5-17 0,1 2 0,4 6 0,0-8 0,3 22 0,-3-4 0,7 11 0,-8 12 0,2 5 0,-4 8 0,-1 4 0,1 4 0,-1 3 0,1 0 0,-1 0 0,1 0 0,-1 0 0,1 6 0,0 2 0,1 11 0,-1-3 0,1 6 0,-1-6 0,1 7 0,-4-4 0,3 1 0,-3 3 0,3-8 0,1 4 0,-4-8 0,2 2 0,-2-5 0,0 2 0,2-4 0,-3-2 0,3-1 0,0-3 0,1 0 0,-1 0 0,1-7 0,4-5 0,1-8 0,4-4 0,0 0 0,-4 5 0,2 0 0,-6 4 0,3 1 0,-5 3 0,1 1 0,0 3 0,-1 3 0,1-2 0,-1 6 0,1-6 0,0 5 0,-1-5 0,1 5 0,-1-2 0,0 3 0,0 0 0,0 3 0,-2 4 0,2 4 0,-6 8 0,7 0 0,-2 10 0,-1-4 0,4 8 0,-7-3 0,6 0 0,-2 3 0,0-8 0,-2 4 0,1-10 0,-4 0 0,4-8 0,-4-1 0,0-4 0,0 1 0,0-3 0,0-2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0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7 24575,'-3'-4'0,"-13"2"0,3 2 0,-15 0 0,-15 0 0,14 0 0,-18 0 0,18 0 0,-1 0 0,0 0 0,6 0 0,5 0 0,8 0 0,1 0 0,6 8 0,1 4 0,3 14 0,0 4 0,0 10 0,0 1 0,0 12 0,0-4 0,0 23 0,0-25 0,0 24 0,0-23 0,0 12 0,0 1 0,0-7 0,0 5 0,0-11 0,0 5 0,0-7 0,0 1 0,0-10 0,0-3 0,0-10 0,0-5 0,0-3 0,0-6 0,0-4 0,3-2 0,8-1 0,10-3 0,9 0 0,10 0 0,-4 0 0,4-4 0,0-1 0,-9 0 0,7-3 0,-13 3 0,-7 0 0,-7 2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1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16 192 24575,'-7'3'0,"1"8"0,6 1 0,0 6 0,0-7 0,0 3 0,0-3 0,0 0 0,0-1 0,-2-7 0,8 0 0,-1-3 0,9 0 0,1 0 0,3 0 0,2 0 0,0-7 0,4-6 0,-4-8 0,-1-14 0,5 7 0,-10-11 0,0 8 0,-3 5 0,-7-1 0,0 7 0,0 0 0,-4 5 0,0 5 0,-3 6 0,-4 1 0,-4 3 0,-4 0 0,0 7 0,0 5 0,-1 12 0,-1 11 0,-1 1 0,4 10 0,1-10 0,4 4 0,4-6 0,1 1 0,4-5 0,0-2 0,0-8 0,0-5 0,0-5 0,3-3 0,5-1 0,2-2 0,9-1 0,1-3 0,3 0 0,1-3 0,0-5 0,1-9 0,-1 0 0,2-8 0,-2 8 0,-3-7 0,-1-1 0,-4 0 0,5-5 0,-7 1 0,5 3 0,-10-3 0,6 5 0,-6 5 0,2 0 0,-4 4 0,0 7 0,0-1 0,-1 8 0,0-2 0,0 9 0,-2 6 0,2 7 0,-1 4 0,2 1 0,1 0 0,4 0 0,-4-5 0,7 0 0,-4-5 0,7-2 0,-2 2 0,3-6 0,-5 3 0,1-4 0,-1-3 0,-3 2 0,-1-5 0,-3 2 0,-1-1 0,0-1 0,-2 2 0,-1-3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2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1 24575,'-3'0'0,"-5"13"0,-9 14 0,-7 15 0,-12 19 0,-2 5 0,-2 12 0,2 0 0,12-26 0,-3 11 0,10-25 0,-9 11 0,10-14 0,0-9 0,10-7 0,2-11 0,5-5 0,-2-14 0,3 6 0,0-6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3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13 236 24575,'4'2'0,"-1"12"0,-3 10 0,0 6 0,0 22 0,0-18 0,0 24 0,0-16 0,0 11 0,0 1 0,0-6 0,0-6 0,0-9 0,0-12 0,0 2 0,0-12 0,0-1 0,0-3 0,0-23 0,-5-6 0,0-29 0,0 8 0,0-21 0,5 19 0,0-35 0,0 34 0,0-19 0,0 23 0,4-5 0,1 6 0,4 5 0,-1 8 0,0 4 0,0 4 0,2 1 0,-1 0 0,4 7 0,-1-6 0,2 7 0,1-1 0,-1 2 0,1 3 0,-1 2 0,1-1 0,-4 5 0,2-2 0,-5 3 0,5 0 0,-5 0 0,2 0 0,-4 0 0,1 0 0,-3 3 0,-1 13 0,-3 6 0,0 7 0,0 10 0,0-8 0,-8 5 0,3-3 0,-7-12 0,4 7 0,1-16 0,0 2 0,0-8 0,1 1 0,-1-1 0,-3-2 0,-1 2 0,-4-5 0,1 2 0,-1-3 0,-4 0 0,4 0 0,-8 0 0,14 0 0,-2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5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24575,'0'-7'0,"0"1"0,0-4 0,6-1 0,2 0 0,3 0 0,3 4 0,1-4 0,0 3 0,4-3 0,-1 7 0,2 1 0,-4 0 0,6 2 0,-13-2 0,8 3 0,-9 0 0,5 0 0,-5 0 0,2 0 0,-6 3 0,-2 0 0,-2 12 0,0 6 0,0 4 0,0 8 0,0-8 0,0 8 0,0-8 0,0 4 0,-3-5 0,2 0 0,-6-5 0,3-4 0,0-1 0,1-7 0,0 3 0,3-9 0,-3-5 0,3-7 0,0-7 0,0-2 0,0 0 0,4-7 0,0 10 0,4-11 0,0 8 0,-1-4 0,5 1 0,0 3 0,0 1 0,-2 5 0,0 2 0,-2 2 0,2 3 0,-3 3 0,-1-2 0,1 6 0,-1-3 0,1 3 0,-1 0 0,0 0 0,1 0 0,-1 3 0,0 0 0,1 4 0,-3-1 0,2 4 0,-5 1 0,2 4 0,-3-1 0,0 1 0,0-1 0,0 1 0,0-1 0,0 1 0,0-5 0,0 0 0,0-3 0,0-1 0,0 1 0,0-1 0,0-5 0,3-8 0,1-4 0,4-11 0,3 2 0,0 1 0,4 0 0,0 4 0,-1 1 0,1 2 0,-4 2 0,2 3 0,-2 0 0,4 3 0,-1-3 0,-3 6 0,3-2 0,-7 3 0,3-3 0,-3 3 0,-1-3 0,1 3 0,-1 0 0,1 0 0,-1 0 0,-3 2 0,0 2 0,-3 6 0,0 1 0,0 7 0,0 2 0,0 4 0,0 0 0,0 4 0,0-3 0,0 4 0,0-5 0,0 0 0,0-5 0,0 0 0,0-8 0,0-1 0,3-4 0,1 1 0,2-3 0,1-2 0,7-2 0,-6-3 0,15-9 0,-10-4 0,7-5 0,-4-2 0,-2 7 0,-2-2 0,-1 3 0,-4 4 0,-1 1 0,1 6 0,-1-2 0,-2 3 0,-1-1 0,-3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0:02.99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24575,'0'5'0,"0"14"0,0 9 0,0 33 0,0 8 0,0 15 0,0 6 0,0-24 0,0-11 0,0-2 0,0 5 0,0 41 0,0-35 0,0 2 0,0 5 0,0-8 0,0-7 0,0-2 0,0 1 0,0-13 0,0 4 0,0-14 0,0 0 0,0-5 0,0-7 0,0-7 0,0-4 0,0 0 0,0 0 0,0-4 0,0-1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6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24575,'2'0'0,"3"0"0,13 0 0,1 0 0,5 0 0,0 0 0,-5 0 0,0 0 0,-5 0 0,-3 0 0,-1 0 0,-6 2 0,-1 5 0,-3 8 0,3 10 0,-2 4 0,3 6 0,-4 0 0,0 5 0,0 1 0,0 6 0,0-1 0,4 1 0,-3 0 0,3 6 0,1 8 0,-4-11 0,4 15 0,0-16 0,-4 11 0,8 0 0,-8 1 0,7-12 0,-7-3 0,6-16 0,-6-6 0,6-5 0,-6-8 0,2-1 0,-3-4 0,0 1 0,-3-4 0,0 0 0,-7-3 0,-5 4 0,-5 0 0,-9 4 0,4 0 0,-8 1 0,7-1 0,2-4 0,1 4 0,7-8 0,-2 4 0,7-4 0,1 0 0,3 0 0,0 0 0,1 0 0,-5 0 0,4 0 0,-7 0 0,10 0 0,-3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2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24575,'17'0'0,"7"0"0,6 0 0,4 0 0,-4 0 0,-1 0 0,-10 0 0,0 0 0,-8 0 0,2 0 0,-8 0 0,1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2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24575,'23'0'0,"3"0"0,-2 0 0,6 0 0,0 0 0,3 0 0,-8 0 0,0 0 0,-7 0 0,-7 0 0,-4 0 0,-4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7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24575,'0'18'0,"0"-1"0,0 22 0,0 3 0,0 13 0,0 4 0,0 8 0,0 2 0,0 6 0,0-22 0,0 24 0,0-36 0,0 26 0,0-20 0,0-10 0,0-3 0,0-15 0,0-4 0,0-5 0,0-6 0,0-1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8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24575,'14'0'0,"6"0"0,10 0 0,0 0 0,9 0 0,3 0 0,7 0 0,-2 0 0,-7 0 0,-5 0 0,-10 0 0,-1 0 0,-10 0 0,-3 0 0,-1 0 0,-4 0 0,-2 0 0,-1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8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24575,'0'29'0,"0"6"0,0-3 0,0 18 0,0-12 0,0 15 0,0-7 0,0-4 0,0 3 0,0-14 0,0-1 0,0-15 0,0-5 0,0-3 0,0-4 0,0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39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1 177 24575,'34'-12'0,"2"-1"0,17-11 0,8-2 0,8-6 0,-11 14 0,6-5 0,-21 17 0,10-4 0,-17 2 0,-2 7 0,-18-3 0,2 4 0,-11 0 0,0 0 0,-4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24575,'0'6'0,"0"8"0,0-3 0,0 12 0,0-3 0,0-1 0,0 9 0,0-7 0,0 7 0,0 1 0,0-4 0,0 8 0,0-8 0,0 9 0,0-9 0,0 3 0,0 1 0,0-4 0,0-1 0,0-1 0,0-7 0,0 2 0,0-3 0,0-1 0,0-3 0,0-1 0,0 0 0,0-2 0,0 5 0,0-2 0,0 3 0,0-3 0,0-2 0,0-2 0,0-1 0,0 1 0,0-1 0,0-2 0,0-1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60 24575,'-10'0'0,"8"0"0,12 0 0,13 0 0,12 0 0,1 0 0,4 0 0,6 0 0,-8 0 0,13 0 0,-15 0 0,4 0 0,-14 0 0,2 0 0,-13 0 0,0 0 0,-5 0 0,-3 0 0,-1 0 0,1 0 0,-1 0 0,0 0 0,-2-5 0,3-18 0,-6 13 0,3-11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9 323 24575,'-8'14'0,"7"-7"0,13 0 0,17-7 0,2 0 0,4 0 0,4 0 0,-2-9 0,4 0 0,-1-9 0,-9-4 0,-2 5 0,-5-4 0,-7-3 0,-2 7 0,-3-11 0,-7 8 0,2-8 0,-7 2 0,0-2 0,0 4 0,0 8 0,0-2 0,-3 10 0,-4-2 0,-4 6 0,-4 1 0,-4 3 0,4 0 0,-4 0 0,4 6 0,0 6 0,0 8 0,-2 9 0,4 0 0,1 6 0,7 5 0,-3 1 0,7 6 0,-3 0 0,4 0 0,0-1 0,0 1 0,0 0 0,0 0 0,0-6 0,0-1 0,0-10 0,0-2 0,0-4 0,0-4 0,0-5 0,0-5 0,0-4 0,0 1 0,0-1 0,2-2 0,2-8 0,3-8 0,1-8 0,8-10 0,-1 0 0,12-7 0,-10 7 0,8 3 0,-9 8 0,3 4 0,0 4 0,-4 0 0,0 7 0,-1 0 0,-7 4 0,7 0 0,-7 0 0,3 0 0,-3 0 0,0 7 0,0 1 0,0 10 0,1 2 0,0 4 0,0 0 0,-4-1 0,3-3 0,-7-5 0,7-5 0,-7-3 0,3-1 0,0-2 0,1-14 0,-1 7 0,0-11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0:04.34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9 24575,'11'-5'0,"6"2"0,12 3 0,3 0 0,0 0 0,0 0 0,0 0 0,-5 0 0,-7 0 0,-1 0 0,-10 0 0,5 3 0,-10 7 0,0 0 0,-4 14 0,0-8 0,-4 9 0,-2-5 0,-15 6 0,3 1 0,-4 1 0,2-3 0,10-10 0,-4-2 0,5-4 0,4 0 0,-3 0 0,10-4 0,10-6 0,9 0 0,18-10 0,1 5 0,7-6 0,-7 6 0,-1-4 0,-7 8 0,-6-3 0,0 5 0,-12 0 0,0 0 0,-5 0 0,0 0 0,-4 0 0,-1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1 546 24575,'10'0'0,"-3"2"0,-4 5 0,-3 1 0,0-7 0,0-26 0,0-21 0,0-23 0,4 7 0,6-4 0,6 5 0,3 10 0,-4-7 0,-3 27 0,-3 2 0,-2 13 0,-3 6 0,2 7 0,-3-3 0,4 5 0,-1-2 0,1 3 0,-1 0 0,4 0 0,-3 0 0,3 3 0,1 8 0,-3 1 0,3 11 0,-3-3 0,0 3 0,0-3 0,-1-1 0,0-5 0,0-3 0,-3-1 0,2-3 0,-2-1 0,2-2 0,0-1 0,1-6 0,4-13 0,1-2 0,5-10 0,-2 4 0,1 0 0,4-1 0,-3 5 0,-1 1 0,-3 7 0,-5 2 0,2 6 0,-3-2 0,-1 6 0,1-3 0,-1 3 0,1 0 0,-1 0 0,1 0 0,0 6 0,0 2 0,0 11 0,1 0 0,0 10 0,1 6 0,-1 1 0,2 10 0,-5-5 0,3 6 0,-3-6 0,4 5 0,-4-5 0,-1 0 0,-4-5 0,0-8 0,0-8 0,0-1 0,0-8 0,0-1 0,-6-7 0,5 0 0,-5-3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3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24575,'0'18'0,"0"0"0,0 11 0,0-4 0,0 14 0,0-8 0,0 14 0,0 9 0,0-14 0,0 17 0,0-20 0,0 4 0,0-1 0,0-6 0,0 1 0,0 0 0,0-10 0,3-1 0,-2-6 0,2-6 0,-3 10 0,0-10 0,0 3 0,0-6 0,0-2 0,0-1 0,0-2 0,0-2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4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24575,'22'0'0,"-3"0"0,26-5 0,-7 0 0,5-1 0,7-2 0,-11 6 0,13-6 0,-5 7 0,-5-4 0,-7 5 0,-11 0 0,-5 0 0,-9 0 0,0 0 0,-6 0 0,-1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4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24575,'7'0'0,"-1"0"0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4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24575,'34'0'0,"-6"0"0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5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24575,'8'0'0,"-2"0"0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0 251 24575,'10'0'0,"5"0"0,4 0 0,5 0 0,0 0 0,0 0 0,-1 0 0,1 0 0,-4-3 0,-2-1 0,-3 0 0,-4-6 0,3 5 0,-9-13 0,4 6 0,-8-7 0,2 0 0,-3 4 0,0-8 0,0 3 0,0-4 0,0 4 0,-3 2 0,-4 3 0,-4 4 0,-4 4 0,4 4 0,-3 3 0,7 0 0,-7 0 0,7 0 0,-7 3 0,6 8 0,-3 10 0,2 9 0,1 5 0,3 5 0,-3 1 0,7 12 0,-4-5 0,5 11 0,0-5 0,0 0 0,0 5 0,0-11 0,0 5 0,0-12 0,0-5 0,4-8 0,0-8 0,0-1 0,2-9 0,-5 1 0,5-8 0,-3 0 0,4-6 0,0-8 0,4-10 0,3-15 0,4-5 0,0-1 0,5-3 0,-4 9 0,6 0 0,-7 7 0,2 8 0,-9 6 0,3 4 0,-7 5 0,4 2 0,-1 1 0,-3 3 0,3 0 0,-3 0 0,-1 2 0,1 10 0,1 4 0,-1 4 0,1 2 0,-1-6 0,1 7 0,0-8 0,-1 0 0,0-1 0,-3-7 0,2 3 0,-2-3 0,2-3 0,0-2 0,1-2 0,-1 0 0,1-10 0,-3 7 0,-1-7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24575,'10'-3'0,"5"-1"0,4-4 0,1 3 0,-2-1 0,1 5 0,-3-2 0,2 3 0,-3 0 0,-1 0 0,-3 0 0,-1 0 0,-3 5 0,-4 18 0,0 3 0,-3 14 0,-3-10 0,-11 5 0,0-5 0,-8 1 0,10-7 0,-3-5 0,7-5 0,1-3 0,1-1 0,5-3 0,3-4 0,10 0 0,7-6 0,5 2 0,4-7 0,-3 7 0,9-2 0,-9 3 0,-1 0 0,-1 0 0,-7 0 0,2 0 0,-7 0 0,-1 0 0,-3 0 0,-4 0 0,0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24575,'7'0'0,"20"0"0,17-4 0,23-7 0,10-6 0,7-6-528,-34 11 1,0 1 527,44-13 0,-1 1 236,-29 11-236,7-3 0,-20 5 0,10 3 0,-18-5 0,-4 11 795,-22-3-795,5 4 24,-14 0-24,2 0 0,-4 0 0,-2 0 0,-1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18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5 185 24575,'-4'-7'0,"4"-3"0,11-14 0,10 2 0,2-9 0,7 8 0,-2 2 0,-6 1 0,8 8 0,-14 3 0,10 4 0,-7 5 0,-4 0 0,-1 0 0,-5 14 0,1 10 0,2 16 0,-6 14 0,5 2 0,-10 7 0,10 0 0,-4 0 0,6-7 0,-1-2 0,-2-19 0,12 4 0,1-22 0,10 9 0,-1-14 0,1-1 0,5-6 0,3-5 0,-1 0 0,-2 0 0,8-17 0,-2-10 0,7-18 0,2-22 0,-21 20 0,21-26 0,-21 23 0,7-8 0,-3 2 0,-16 15 0,6 6 0,-14 10 0,1 10 0,-3 1 0,-5 5 0,-1 0 0,-4 4 0,0 1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8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143 129 24575,'-4'-3'0,"8"-1"0,4-5 0,6-3 0,11-13 0,-4 11 0,5-10 0,2 11 0,-12 5 0,12-4 0,-16 12 0,6-4 0,-11 4 0,3 0 0,-3 0 0,-4 15 0,0 10 0,-3 11 0,0 9 0,-4-3 0,-6 11 0,-5-5 0,-9 5 0,4-7 0,-6 1 0,2-4 0,0-3 0,-2-8 0,4-3 0,1-8 0,-3-1 0,9-8 0,-4-1 0,5-4 0,-5-3 0,7-1 0,-6-3 0,10 0 0,-2-3 0,3-4 0,3-4 0,1-8 0,3 4 0,0-8 0,0 7 0,0 1 0,0 2 0,0 5 0,3-2 0,1 6 0,2-2 0,1 6 0,-1-3 0,4 3 0,-2 0 0,5 0 0,-2 0 0,4 0 0,-4 0 0,2 0 0,-2 0 0,0 0 0,3 6 0,-3-1 0,0 9 0,3 1 0,-2 0 0,0 4 0,1-4 0,-5-1 0,3 5 0,-4-7 0,0 5 0,0-9 0,0 2 0,-1-4 0,1-2 0,-1-1 0,1-3 0,3 0 0,1-7 0,3-1 0,1-6 0,-1-1 0,1 1 0,-1-1 0,1 0 0,-4 4 0,-1 1 0,-4 4 0,1-1 0,-1 0 0,-2-3 0,2-1 0,-5 3 0,2 1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24575,'3'2'0,"0"10"0,-3 3 0,0 14 0,0-4 0,0 8 0,0-8 0,0 4 0,0-1 0,0-7 0,0-1 0,0-6 0,0-7 0,0 3 0,0-3 0,0-1 0,0-2 0,0-1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49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24575,'0'6'0,"0"0"0,0 4 0,0-2 0,0 5 0,0-2 0,0 0 0,0-1 0,0-3 0,0-1 0,6-2 0,-2 2 0,13-5 0,-8 1 0,13-2 0,-11 0 0,4 0 0,-2 0 0,-6 0 0,0-2 0,-4-2 0,-3-2 0,0-1 0,0-3 0,0 2 0,0-5 0,0 5 0,0-2 0,0 3 0,-3 1 0,0 2 0,-4 2 0,1 2 0,-1 0 0,1 0 0,0 0 0,-1 0 0,4-3 0,0 2 0,3-2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1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0 428 24575,'0'10'0,"0"-3"0,0 11 0,0-2 0,0 8 0,0-5 0,0-4 0,0-1 0,0-7 0,0 3 0,0-14 0,0-11 0,0-24 0,0-10 0,10-18 0,0 11 0,11-10 0,-2 12 0,-3-1 0,1 8 0,-7 11 0,2 12 0,-5 5 0,0 11 0,-3-1 0,2 8 0,-2-2 0,2 3 0,1 0 0,-1 0 0,1 0 0,3 0 0,-2 11 0,3 2 0,-3 11 0,0 4 0,0 7 0,1 1 0,0 4 0,-1-10 0,-3 4 0,2-14 0,-6 4 0,5-10 0,-5-3 0,5-1 0,-5-3 0,4-4 0,-1 0 0,2-6 0,0-4 0,1-8 0,5-10 0,-3 0 0,7-8 0,-2 3 0,2 0 0,-3-3 0,3 7 0,-4-2 0,4 4 0,-4 4 0,2 2 0,-6 6 0,2 2 0,-3 4 0,-1 2 0,1-2 0,-1 5 0,1-2 0,-1 3 0,1 0 0,-1 0 0,1 0 0,-1 6 0,-2 2 0,2 10 0,-5 1 0,6 5 0,-6 5 0,6-4 0,-2 8 0,-1-8 0,4 8 0,-3 3 0,4 0 0,0 4 0,-1-6 0,1 1 0,-1-5 0,-3-2 0,2-8 0,-7-2 0,7-7 0,-7-1 0,3-3 0,-3-4 0,0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2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41 24575,'-1'-3'0,"2"-1"0,5-2 0,4-1 0,1 0 0,0 0 0,2 3 0,-5 1 0,5 3 0,-5 0 0,5 0 0,-5 0 0,5 0 0,-5 0 0,2 7 0,-6-3 0,-1 19 0,-3-1 0,0 8 0,0 3 0,-4-3 0,0-4 0,-8 1 0,4-11 0,-3-1 0,7-5 0,-2-4 0,2 1 0,-2-1 0,-5-2 0,4-1 0,-3-3 0,3 0 0,1 0 0,-1 0 0,3-6 0,2 2 0,2-5 0,0 2 0,0 1 0,3-1 0,0 1 0,4 2 0,-4-2 0,3 5 0,-2-2 0,2 3 0,1-3 0,-1 3 0,1-3 0,-1 3 0,1 0 0,3 0 0,-2 0 0,5 0 0,-2 0 0,4 0 0,-1 0 0,-3 0 0,3 3 0,-3 1 0,-1 3 0,4 0 0,-3 0 0,0 0 0,2 0 0,-5-1 0,2-2 0,-4 2 0,1-5 0,0 2 0,-1-3 0,1 0 0,-1 0 0,1-7 0,-4 6 0,0-6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24575,'0'14'0,"0"2"0,0 8 0,0 4 0,0-3 0,0 9 0,0-9 0,0 13 0,0-11 0,0 2 0,0-1 0,0-11 0,0 3 0,0-7 0,0-2 0,0 0 0,0-1 0,0-3 0,0-1 0,0 1 0,0-1 0,0 0 0,0-2 0,0-1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3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 24575,'3'-6'0,"8"-5"0,5 3 0,4-7 0,8 2 0,-3 1 0,21-5 0,-3 10 0,0-2 0,1 9 0,-7 0 0,10 0 0,-6 0 0,-6 0 0,-1 0 0,-13 0 0,2 0 0,-9 0 0,-3 0 0,-4 0 0,-4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6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24575,'-10'0'0,"4"2"0,-4 6 0,2 2 0,-7 9 0,4-4 0,-4 8 0,-2-2 0,1-1 0,-9 4 0,8 1 0,-4 6 0,-1 0 0,4 2 0,-9 10 0,16-6 0,-15 10 0,19-7 0,-6 2 0,0 5 0,7 0 0,-3-6 0,-4 5 0,11-5 0,-7-5 0,5 9 0,3-14 0,-3 14 0,4-9 0,0 9 0,0-4 0,-8 1 0,6 3 0,-5-9 0,7 4 0,0-10 0,0 3 0,0-12 0,0 7 0,0-13 0,0 4 0,0-8 0,0 2 0,0-2 0,0 4 0,0-1 0,0 1 0,0-1 0,0-3 0,0 3 0,0-7 0,0 3 0,0-3 0,0-1 0,0-2 0,0-2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24575,'5'2'0,"0"7"0,4 5 0,-1 9 0,-1-7 0,1 6 0,-1-10 0,1 10 0,-4-10 0,2 3 0,-2-5 0,-1 0 0,3-2 0,-5 5 0,4-6 0,-4 7 0,5-7 0,-2 7 0,0-7 0,-1 3 0,0-3 0,-3-1 0,3 1 0,-3 0 0,0-1 0,3-2 0,0-1 0,4-3 0,-1 0 0,0 0 0,1 0 0,3 0 0,-3 0 0,7-4 0,-3-3 0,3-4 0,1-4 0,-1 0 0,5 0 0,1 3 0,-1-2 0,4 2 0,-4-3 0,5 2 0,0 2 0,-4 3 0,-2 0 0,-7 1 0,-1 3 0,-3-2 0,0 5 0,-1-1 0,-2 2 0,-1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8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24575,'3'0'0,"10"0"0,17 0 0,16 0 0,-3 0 0,-1 0 0,2 0 0,-7 0 0,4 0 0,-6 0 0,-1-4 0,-17 3 0,6-3 0,-16 4 0,3 0 0,-6 0 0,-2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1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24575,'0'2'0,"0"10"0,0 27 0,0 10 0,0 32 0,0 3-708,0-29 0,0 2 708,0 0 0,0 0 0,0 0 0,0 1 0,0 4 0,0-2 64,0 20-64,0-23 0,0 1 0,0 21 0,0 16 0,0-7 0,0-30 0,0-2 0,0-17 0,0-7 0,0-10 1056,0-3-1056,0-10 74,0-1 0,0-3 0,0-1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8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24575,'-4'3'0,"2"4"0,2 4 0,0 7 0,0 2 0,0 9 0,0-4 0,0 8 0,0-3 0,0 10 0,0-4 0,0 9 0,0-9 0,0-1 0,0 4 0,0-12 0,0 2 0,0-6 0,0-7 0,0 2 0,0-7 0,0-1 0,0-6 0,0-1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5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24575,'2'0'0,"17"0"0,13-5 0,21 4 0,-20-3 0,23-5 0,-22 3 0,19-4 0,-12 5 0,-1 5 0,-14 0 0,-3 0 0,-12 0 0,-4 0 0,-4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24575,'8'0'0,"7"0"0,15 0 0,10 0 0,-4 0 0,9 0 0,-3 0 0,-1 0 0,-6 0 0,-6 0 0,-9 0 0,-8 0 0,-6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0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24575,'24'0'0,"4"0"0,2 0 0,4 0 0,6 0 0,-9 0 0,3 0 0,-10-4 0,-11 3 0,-2-2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3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215 361 24575,'-5'-4'0,"-3"1"0,-10 3 0,-2 0 0,-8 0 0,7 0 0,-7 0 0,13 0 0,-8 0 0,7 0 0,1 0 0,5 7 0,6 5 0,1 12 0,3 1 0,0 9 0,0-4 0,0 4 0,0 1 0,0 0 0,3-10 0,4-1 0,8-9 0,5-4 0,9-3 0,-4-4 0,8-4 0,2 0 0,-4-4 0,9-13 0,-8-4 0,0-10 0,0-1 0,-10 6 0,-1-4 0,-9 10 0,-1 1 0,-7 8 0,-1 1 0,-8 6 0,-4 12 0,-2 10 0,-1 12 0,4 5 0,-1 5 0,4-4 0,1 3 0,4-4 0,0-1 0,0-4 0,0-6 0,2-9 0,6-5 0,2-3 0,5-3 0,-1 0 0,1-4 0,-1 0 0,-2-11 0,2-2 0,-5-11 0,3 0 0,-4-5 0,-4 4 0,0-4 0,-4 5 0,0 5 0,0 0 0,0 5 0,0 3 0,-6 0 0,-2 4 0,-11-1 0,-1 4 0,0 1 0,2 3 0,3 0 0,1 0 0,3 0 0,0 0 0,5 0 0,21 0 0,2 0 0,27 0 0,-3 0 0,5-4 0,-4-5 0,3-6 0,-3-7 0,0-2 0,-1 1 0,-10 1 0,-7 6 0,-5 4 0,-8 2 0,-1 6 0,-4-2 0,-2 2 0,-4 1 0,-11 0 0,-1 3 0,-11 0 0,8 0 0,-8 7 0,7-2 0,1 9 0,4-6 0,4 6 0,3-7 0,1 7 0,3-7 0,0 3 0,0-3 0,0-1 0,7 1 0,5 0 0,7 1 0,5 0 0,4 0 0,-7 0 0,3-1 0,-10 1 0,-3-1 0,-1 0 0,-6 7 0,-1-2 0,-3 6 0,0 1 0,-17 2 0,2 5 0,-15-4 0,5-2 0,1-7 0,4-2 0,-3-3 0,7-4 0,-2-1 0,3-3 0,1 0 0,3-3 0,0-4 0,7 0 0,-2-7 0,2 6 0,3 1 0,5 4 0,7 3 0,7-3 0,2 2 0,4-3 0,4 1 0,2-2 0,10-4 0,-4 0 0,10 4 0,-10-3 0,4 3 0,-6-7 0,1 2 0,-5-6 0,4-2 0,-8-4 0,1-4 0,-1-9 0,-3-7 0,-2-13 0,-3 6 0,-9-3 0,1 5 0,-1-1 0,-3 0 0,-2 8 0,-4 5 0,0 9 0,0 3 0,0 12 0,-7 0 0,3 8 0,-10-1 0,3 4 0,-3 0 0,2 0 0,-1 0 0,5 0 0,-5 4 0,5 3 0,-3 8 0,7 10 0,-4 4 0,7 6 0,-3 5 0,4 1 0,0 6 0,0 0 0,0-1 0,0 7 0,0-4 0,0 3 0,0-5 0,0 0 0,4-6 0,-3-6 0,6-10 0,-6-7 0,5-7 0,-5-1 0,5-3 0,-3-3 0,4-2 0,0-8 0,4-6 0,1-13 0,6-10 0,4-3 0,-3-2 0,7 8 0,-9 3 0,4 4 0,-6 9 0,-3-2 0,-2 13 0,1-2 0,-4 7 0,3 0 0,-3 0 0,-1 0 0,1 0 0,-1 3 0,1 8 0,1 10 0,0 4 0,1 9 0,-1-9 0,0 3 0,0-4 0,-4 0 0,3-4 0,-3-5 0,-1-5 0,0-4 0,-3-2 0,0-1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0 479 24575,'17'0'0,"3"0"0,0 0 0,3-4 0,1-4 0,0-4 0,6-9 0,-3-6 0,0-1 0,-9-2 0,-3 6 0,-2-10 0,0 3 0,1-15 0,-9 10 0,2-4 0,-6 10 0,3-3 0,-4 8 0,0 4 0,-3 7 0,-4 7 0,-8 3 0,-5 1 0,-4 3 0,1 0 0,3 0 0,1 0 0,8 3 0,-2 4 0,8 4 0,-5 7 0,9 7 0,-3 5 0,4 4 0,0 6 0,0 2 0,0 4 0,0 1 0,0 6 0,0 1 0,0 0 0,0 5 0,4-11 0,2 4 0,2-16 0,-3 3 0,2-18 0,-3 2 0,0-12 0,-1-1 0,-3-3 0,3-4 0,0 0 0,4-13 0,1-8 0,0-12 0,5-10 0,1 4 0,4-5 0,-1 7 0,0 4 0,-1 1 0,-1 10 0,0 3 0,0 9 0,-4 4 0,2 3 0,-2 0 0,0 0 0,3 0 0,-3 3 0,0 8 0,4 6 0,-6 6 0,2-3 0,-3 3 0,-1-8 0,0 4 0,1-5 0,-1 1 0,0-1 0,0-3 0,0 3 0,0-3 0,0 0 0,0 2 0,0-5 0,-3 2 0,-1-7 0,-3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24575,'4'-4'0,"16"1"0,20 3 0,9-8 0,16 1 0,-2-7 0,13 3 0,-24 1 0,18 0 0,-30 1 0,19 3 0,-22 2 0,2 0 0,-18 3 0,-2-3 0,-9 4 0,-6 0 0,-1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24575,'-4'8'0,"1"5"0,3 18 0,0-4 0,0 30 0,0-28 0,0 28 0,0-21 0,0 11 0,0-1 0,0-4 0,0-2 0,0-6 0,0-4 0,0-5 0,0-10 0,0-2 0,0-5 0,0-1 0,0-5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7 24575,'0'-6'0,"0"10"0,0 6 0,0 16 0,0 9 0,0 6 0,0 6 0,0-6 0,0-1 0,0-5 0,0-9 0,-3-3 0,2-12 0,-2-1 0,3-3 0,0-1 0,0 0 0,0 1 0,0-1 0,0 0 0,0 1 0,0-1 0,0 1 0,0-1 0,0 1 0,0-1 0,0 0 0,0 1 0,0-1 0,0 4 0,0 1 0,0 7 0,-4 2 0,0 0 0,-4-2 0,1-3 0,3-1 0,1-3 0,0-1 0,2-3 0,-2-1 0,3 1 0,0-1 0,0 1 0,0-1 0,0 1 0,0-1 0,-3-2 0,0-1 0,-11-3 0,-3 0 0,-6 0 0,-1 0 0,-5 0 0,4 0 0,-4 0 0,0 0 0,4 0 0,-3 0 0,8 0 0,1 0 0,4 0 0,4 0 0,1 0 0,4 0 0,7-3 0,13-2 0,11-2 0,9-6 0,6 3 0,2-7 0,5 7 0,-1-4 0,-4 5 0,-2 4 0,-11-3 0,5 7 0,-13-2 0,6 3 0,-11 0 0,2 0 0,-3 0 0,-1 0 0,-3 0 0,-1 0 0,-3 0 0,-1 0 0,1 0 0,-1 0 0,-2 0 0,-2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24575,'10'0'0,"2"0"0,-1 0 0,8 0 0,-4 0 0,4 0 0,-4 7 0,-1 1 0,7 21 0,-4-3 0,5 20 0,-8-15 0,7 9 0,-6-4 0,8 6 0,0 5 0,-3 0 0,2-6 0,-12-1 0,2-5 0,-11 5 0,3-4 0,-4 4 0,0 12 0,0-18 0,-9 23 0,-5-25 0,-10 14 0,-4-3 0,-1-1 0,1 0 0,0-5 0,5-5 0,-3-2 0,5-5 0,-1 1 0,2-2 0,5-7 0,-1 0 0,5-9 0,1 2 0,4-3 0,2-4 0,1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19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24575,'5'-3'0,"-1"17"0,-4 27 0,0 15 0,0 15 0,0-6 0,0 0 0,0-4 0,0 3 0,0-6 0,0 20 0,0-34 0,0 10 0,0-27 0,0-2 0,0-10 0,0-2 0,0-8 0,0-1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1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0 24575,'-9'0'0,"-1"0"0,-3 0 0,-1 0 0,0 0 0,0 0 0,3 0 0,1 0 0,0 0 0,2 3 0,-5 4 0,5 4 0,-11 9 0,9-4 0,-6 8 0,4 5 0,-2 3 0,1 3 0,-4 4 0,7-3 0,-8 11 0,8-5 0,-8 3 0,8-4 0,-3 1 0,3 9 0,1-8 0,-1 10 0,5-6 0,-8 0 0,11 0 0,-6-6 0,8 4 0,0-4 0,0 0 0,0 5 0,0-5 0,0 1 0,0 3 0,4-9 0,0-1 0,5-1 0,-1-9 0,0 3 0,0-8 0,-1 3 0,4-8 0,1 4 0,2-4 0,1-4 0,-1 3 0,0-6 0,1 2 0,-4-3 0,-1 0 0,-4-1 0,1 1 0,-1-4 0,-2-2 0,-1-2 0,-3-2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12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24575,'0'9'0,"0"2"0,0 8 0,0 17 0,0-13 0,0 32 0,0-15 0,0 9 0,0 3 0,0-11 0,0 12 0,4-10 0,1 9 0,0-21 0,3 3 0,-4-14 0,0-5 0,-1-5 0,-3-4 0,0 1 0,0-1 0,0-2 0,0-1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1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24575,'2'0'0,"7"0"0,14 0 0,2 0 0,9 0 0,-5 0 0,11 0 0,-4 0 0,4 0 0,-5 0 0,-1 0 0,-4 0 0,-6 0 0,-8 0 0,-6 0 0,-4 0 0,0 0 0,1 0 0,-1 0 0,-3 0 0,0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25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24575,'0'14'0,"0"2"0,0 12 0,0 2 0,0 5 0,0 5 0,0-4 0,0 9 0,0-3 0,0 4 0,0-9 0,0 2 0,0-9 0,0-1 0,0-4 0,0-6 0,0-6 0,0-2 0,0-7 0,0-12 0,0 2 0,0-4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26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24575,'0'40'0,"0"4"0,4-23 0,8 9 0,-3-14 0,16 14 0,-15-13 0,10 11 0,-12-16 0,3 6 0,-4-7 0,-3 0 0,2-4 0,-3-1 0,1-2 0,2-1 0,-3 0 0,3-3 0,0 0 0,1 0 0,-1 0 0,1 0 0,-1-3 0,1-4 0,0-8 0,4-5 0,-1-9 0,5 4 0,3-9 0,-1 8 0,5-9 0,-6 10 0,1-8 0,-2 12 0,2-7 0,-3 12 0,-2 1 0,-2 2 0,-3 8 0,0-4 0,-1 8 0,0-2 0,1 3 0,-4 2 0,0 10 0,-3 4 0,3 7 0,-2 6 0,3 6 0,-1 1 0,-2 10 0,7-10 0,-3 9 0,4-9 0,0 4 0,-1-5 0,1-1 0,-1-4 0,1 4 0,-1-9 0,0-1 0,-1-5 0,-3-5 0,3 1 0,-6-5 0,2 1 0,-3-5 0,-5-8 0,3 4 0,-3-8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2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211 115 24575,'-5'5'0,"-5"2"0,-6 19 0,-7-4 0,10 3 0,-12 0 0,9-10 0,0 9 0,5-9 0,4 0 0,-1-1 0,2-7 0,2 3 0,1-3 0,3-1 0,2-2 0,10-1 0,-1-3 0,12 0 0,-3 0 0,4 0 0,-1 0 0,-3 0 0,3 3 0,-8 5 0,1 3 0,-5 8 0,-3 5 0,-4 6 0,0 5 0,-4-6 0,0 5 0,0-9 0,0-1 0,-4-1 0,-3-8 0,-5 1 0,-6-6 0,-2-2 0,-9 0 0,4-3 0,-8-1 0,7-4 0,2 0 0,5 0 0,5 0 0,3 0 0,0-3 0,5 2 0,2-5 0,4 5 0,7-2 0,3 6 0,5 2 0,-1 2 0,5 0 0,-4-3 0,8 0 0,-7-4 0,7 0 0,-4 0 0,1 0 0,3-7 0,-3-7 0,1-6 0,4-6 0,-8 2 0,7-2 0,-10-3 0,6 3 0,-8-3 0,1 5 0,-2 4 0,-3-2 0,-1 10 0,0-6 0,0 10 0,0 1 0,-1 4 0,-2 8 0,-2 7 0,-2 7 0,0 0 0,0 4 0,0-3 0,4 3 0,-3-3 0,2-1 0,0-8 0,-2-1 0,5-4 0,-5 1 0,4-4 0,-1 0 0,2-3 0,1-6 0,0-6 0,4-8 0,2-9 0,0 4 0,2-4 0,-2 5 0,-1 1 0,3-1 0,-6 4 0,2 1 0,-1 8 0,-2 1 0,2 3 0,-3 3 0,-1 1 0,1 3 0,-1 0 0,1 0 0,-1 0 0,1 11 0,-3 2 0,0 11 0,-4 4 0,0-3 0,0 4 0,0-6 0,0-3 0,0-1 0,0-8 0,0-1 0,0-4 0,0 1 0,2-12 0,2-1 0,4-19 0,-1 4 0,1-4 0,4 3 0,-1 6 0,4-3 0,-3 5 0,1 2 0,-2 2 0,0 3 0,3 3 0,-7 1 0,7 3 0,-7 0 0,3 0 0,-3 0 0,-1 0 0,1 0 0,0 6 0,-1-1 0,2 8 0,-1-2 0,0 4 0,0-1 0,0-3 0,0 3 0,0-7 0,0 3 0,-1-3 0,1-1 0,-1-2 0,1 2 0,3-5 0,-3 2 0,7-3 0,-7 0 0,7 0 0,-3 0 0,3-4 0,1-3 0,0-9 0,1-8 0,5-11 0,-2-7 0,5-11 0,-10 10 0,0-8 0,-1 15 0,-3-10 0,-1 15 0,-5-3 0,-4 14 0,0 5 0,0 5 0,0 3 0,-3 4 0,0 0 0,-1 6 0,-2 0 0,6 7 0,-7 5 0,6 1 0,-6 6 0,6 3 0,-2 0 0,-1 8 0,3-3 0,-3 4 0,4 1 0,0 0 0,0-1 0,0-4 0,0 3 0,0-3 0,0 0 0,0-1 0,0-5 0,0-1 0,0-7 0,0 2 0,3-10 0,-2 2 0,2-4 0,-1-2 0,-1-8 0,5-8 0,-2-8 0,4-4 0,0 0 0,4 0 0,0 1 0,4-1 0,-1 4 0,0 1 0,0 8 0,-1 0 0,1 4 0,-4 3 0,-1 1 0,-4 3 0,1 0 0,-1 0 0,1 0 0,0 2 0,-4 10 0,4 4 0,-3 8 0,4-1 0,0 1 0,0 0 0,0 0 0,-1-5 0,1 0 0,-1-4 0,0-4 0,0-1 0,-1-4 0,1-2 0,0-1 0,-1-3 0,1 0 0,-4 0 0,0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24575,'-4'-3'0,"1"5"0,3-1 0,0 5 0,3-2 0,4-1 0,0-3 0,3 0 0,-3 0 0,-1 0 0,-2-3 0,-1-3 0,-3-1 0,-3 0 0,2 4 0,-2 3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2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4 549 24575,'-4'-2'0,"5"-10"0,12-14 0,11-6 0,5-14 0,10-5 0,-9-3 0,0 7 0,-6-9 0,-7 23 0,-3-13 0,-1 11 0,-8 6 0,2 4 0,-6 6 0,2 5 0,-3 3 0,-3 4 0,-1 4 0,-6 3 0,-5 0 0,0 0 0,-4 0 0,4 0 0,0 10 0,4-1 0,-1 14 0,4 2 0,0 4 0,3 1 0,1 9 0,4-8 0,0 15 0,0-10 0,0 9 0,0-4 0,0 1 0,0 3 0,4-9 0,1 4 0,3-10 0,0-1 0,0-6 0,-3-3 0,2-1 0,-7-5 0,6-3 0,-5-1 0,2-3 0,-3-1 0,3-2 0,0-4 0,4-11 0,0-5 0,5-13 0,-3 4 0,7-9 0,-3 9 0,3-3 0,0 8 0,-5 1 0,3 5 0,-3 2 0,0 5 0,3 4 0,-7 3 0,7 0 0,-7 0 0,3 0 0,-3 0 0,0 0 0,0 10 0,0 3 0,1 11 0,0 5 0,-3 0 0,2 1 0,-6 4 0,2-14 0,-3 8 0,3-12 0,-2-1 0,2-5 0,-3-4 0,3-2 0,1-1 0,3-3 0,-1 0 0,4-7 0,6-6 0,0-7 0,9-6 0,-3 1 0,-1 0 0,-1 5 0,-5 1 0,-1 8 0,-3-3 0,-3 9 0,-5-1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2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24575,'3'-4'0,"8"1"0,0 3 0,12 0 0,-3 0 0,4 0 0,-1 7 0,1 2 0,6 17 0,-8 0 0,10 21 0,-12-4 0,-5 16 0,3 2 0,-16 1 0,8-1 0,-10-2 0,0 2 0,0 1 0,0-1 0,0-2 0,0-11 0,-4 5 0,-5-12 0,-10 1 0,-3-11 0,-5 0 0,1-5 0,0 0 0,-4-4 0,4-2 0,-3-3 0,6-5 0,-1 0 0,4-5 0,-3 1 0,11-1 0,-6 1 0,11-5 0,-4 0 0,5-3 0,-1 0 0,4 0 0,0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0 24575,'-47'75'0,"-1"1"0,-1 3 0,10-10 0,24-29 0,-12 42 0,13-35 0,3 21 0,-2-21 0,4-6 0,3 4 0,-5-9 0,10 10 0,-3-10 0,4-1 0,0-2 0,0-3 0,0 5 0,0 5 0,0-4 0,0 4 0,0 0 0,0-4 0,0-1 0,0-2 0,3-8 0,2 4 0,6-5 0,2 0 0,2-1 0,1-3 0,-1 3 0,0-8 0,-3 8 0,2-7 0,-6-1 0,2-2 0,-3-5 0,0 2 0,-1-4 0,1 1 0,-1-4 0,1 0 0,0 0 0,-1-2 0,1 2 0,3-3 0,-3 3 0,3-3 0,-3 3 0,-1-3 0,1 0 0,-4-2 0,0 1 0,-3-2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20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24575,'24'0'0,"23"0"0,-15 0 0,52-7 0,-50 6 0,43-6 0,-35 7 0,12 0 0,-14 0 0,-7 0 0,-13 0 0,-6 0 0,-5 0 0,0 0 0,-5 0 0,0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2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24575,'96'0'0,"-1"0"0,1 0 0,-1 0 0,1 0 0,-1 0 0,1 0 0,-1 0 0,1 0 0,-1 0 0,-3 0 0,-19 0 0,20 0 0,-21 0 0,17 0 0,13 0 0,9 0 0,4 0 0,0 0 0,-5 0 0,-9 0 0,-12 0 0,-18 0 0,-22 0 0,14 0 0,24 0 0,-34 0 0,-20 0 0,4 0 0,-20 0 0,7 0 0,-10 0 0,-3 0 0,-1 0 0,-4 0 0,1 0 0,-1 0 0,-2 0 0,-1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3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24575,'21'0'0,"0"7"0,7 3 0,2 2 0,-1 4 0,4-7 0,-8 6 0,0-6 0,-7 5 0,1-9 0,-7 5 0,5-6 0,-9 2 0,-1 0 0,-5 1 0,-2-1 0,-6-2 0,-6 6 0,-8-1 0,-10 12 0,4-4 0,-5 9 0,5 0 0,5 1 0,-1 3 0,7-11 0,3 0 0,2-8 0,3-1 0,3-4 0,-2 1 0,5-6 0,-2 1 0,3-5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4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24575,'9'0'0,"2"0"0,3 0 0,5 0 0,-3 0 0,-1 0 0,-2 0 0,-5 0 0,2 0 0,-4 0 0,4 0 0,-2 2 0,-1 2 0,-1 10 0,-5-2 0,2 11 0,-3-4 0,0 10 0,-3-4 0,-2 8 0,-7-3 0,-1-4 0,-3 1 0,1-7 0,-1 0 0,4-2 0,2-7 0,6-1 0,1-3 0,0-3 0,2-4 0,-1-12 0,2-8 0,12-12 0,4-4 0,12-2 0,0 1 0,4-1 0,-3 1 0,8 3 0,-9 3 0,-2 9 0,-7 2 0,-4 9 0,-5 1 0,1 6 0,-5 1 0,-8 6 0,-7 4 0,-7 13 0,-8 3 0,7 5 0,-4-3 0,9-1 0,-3-4 0,10 3 0,-5-8 0,9 4 0,-2-8 0,3-1 0,0 0 0,0-3 0,0 3 0,6-3 0,7 0 0,6 1 0,5 0 0,5-4 0,-4 0 0,3-4 0,-4 0 0,0 0 0,-5 0 0,4 0 0,-8 0 0,0 0 0,-1 0 0,-7 0 0,3 0 0,-3 0 0,-1 0 0,-2 0 0,-1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3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2241 24575,'0'-50'0,"-5"-5"0,4-36-973,-2 41 0,1-3 973,1-6 0,2-2 0,-1-4 0,0 1 0,0-1 0,0 1 0,0-1 0,0 0 0,0 5 0,0 0 0,0-4 0,0 1 0,0 6 0,0 2 0,0-1 0,0 2 627,0-26-627,0-6 0,0 21 0,0-10 322,0 14-322,0 9 0,0 10 0,0 7 997,0 7-997,0 8 0,-3 1 0,2 5 0,-2 3 0,3 1 0,0 3 0,0 1 0,-3 3 0,2-3 0,-1 2 0,2-6 0,0-1 0,0-3 0,0-5 0,0-1 0,0-8 0,0-2 0,0-5 0,0 5 0,0-3 0,3 12 0,-3-7 0,4 13 0,-4-1 0,0 3 0,0 5 0,0-2 0,-3 12 0,-4 3 0,-4 12 0,-5 3 0,1 0 0,-1 2 0,1-2 0,-1 4 0,4-5 0,-3 4 0,6-3 0,-5 0 0,5-2 0,-2-3 0,4-1 0,3-3 0,-2-1 0,5-3 0,-2-12 0,10-5 0,7-17 0,9-5 0,5-5 0,-5 5 0,-2-2 0,-4 9 0,-2 0 0,-3 6 0,-2 8 0,-3 1 0,0 7 0,-1 0 0,0 3 0,0 0 0,0 0 0,0 3 0,1 4 0,0 0 0,0 7 0,0-3 0,0 0 0,3 2 0,-2-5 0,5 2 0,-2-3 0,0 0 0,-1 0 0,-4-4 0,1 0 0,-1-3 0,1 0 0,-1 0 0,1 0 0,-4 3 0,0 0 0,0 0 0,0 0 0,4-3 0,-1 3 0,1-2 0,-4 4 0,3-4 0,-5 2 0,2-3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4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1515 24575,'5'-5'0,"5"-5"0,18-14 0,7-19 0,15 4 0,7-25 0,3 8-433,-20 24 1,0-1 432,27-41 0,-19 43 0,-1-1 0,-9-10 0,0 1 0,6 9 0,-1 2-78,19-22 78,8 0 0,-20 20 0,13-16 0,7 5 0,-4 10 0,-3 2 0,-11 8 0,-5-1 0,1-5 862,4 0-862,-5 1 81,0 4-81,-6 2 0,0 4 0,-7 0 0,-4 2 0,-1-1 0,-6 1 0,1 4 0,0-3 0,-4 6 0,2-6 0,-2 3 0,4-4 0,0 0 0,4-1 0,-2-3 0,8 2 0,-7-8 0,2 9 0,-5-4 0,-4 6 0,3-1 0,-8 5 0,4-4 0,-8 10 0,-1-4 0,-3 8 0,-1-5 0,1 5 0,-1-2 0,-5 3 0,-15 0 0,-13 5 0,-9 3 0,-15 12 0,18-2 0,-19 15 0,13-4 0,-25 19 0,4-4 0,-7 10 0,4-10 0,3 9 0,-5-9 0,13-7 0,-9 3 0,10-9 0,-6 6 0,2-3 0,13-6 0,0 0 0,5 1 0,4-2 0,-2-4 0,9-3 0,-4 1 0,6-4 0,-2 8 0,2-8 0,-1 3 0,1 1 0,-1-4 0,0 8 0,0-8 0,-6 8 0,6-7 0,-6 7 0,2-7 0,3 3 0,-3-5 0,5 4 0,-1-6 0,5 4 0,1-6 0,0 0 0,4 1 0,-8-1 0,7 0 0,-2 2 0,-1-6 0,4 3 0,-4-4 0,4 4 0,1-3 0,-1 2 0,4-3 0,-3 0 0,3-3 0,0 2 0,-2-5 0,5 5 0,-6-2 0,7-1 0,-3 1 0,6-1 0,-2-3 0,3 6 0,-1-2 0,-2 2 0,3 0 0,-4 1 0,0 0 0,4-1 0,-3 1 0,2-1 0,0 1 0,-1-4 0,4 3 0,1-8 0,12-7 0,14-9 0,13-15 0,15-2 0,4-12 0,15-10-887,1 0 887,-32 21 0,1 0 0,-3 6 0,1 1 0,2-8 0,-1 2-301,19-11 301,-16 8 0,-2 0 0,2 3 0,27-26 0,-27 26 0,-1-4 0,4 5 873,-10 1-873,-1 6 315,-3 4-315,-8 3 0,3 7 0,-1-3 0,-3 4 0,4-5 0,-1 0 0,-3 1 0,4 0 0,-5 0 0,0 0 0,-5 0 0,4 4 0,-8-2 0,8 6 0,-7-6 0,2 2 0,1-3 0,-4 0 0,8-1 0,-7 2 0,2-1 0,-3 3 0,-1-2 0,-3 7 0,-1-4 0,-3 5 0,-1 2 0,1-2 0,3-1 0,-3-1 0,7-2 0,-3 3 0,0 0 0,2-4 0,-2 4 0,4-4 0,-1 4 0,-3 0 0,-1 3 0,-3-2 0,-1 5 0,1-2 0,-1 3 0,1 0 0,-1 0 0,4 0 0,1-6 0,3 4 0,-3-5 0,-1 4 0,0 3 0,-2-3 0,2 0 0,-4 2 0,-5-2 0,-5 3 0,-11 0 0,-5-3 0,-4 2 0,-5-7 0,4 4 0,-3-1 0,4-2 0,0 6 0,4-3 0,1 1 0,8 2 0,-2-2 0,5 0 0,-2 2 0,4-2 0,7 3 0,8 0 0,10 0 0,5 0 0,-1 0 0,6 0 0,1 0 0,0 0 0,3 0 0,-8 0 0,4 0 0,-6 0 0,-3 0 0,-1 0 0,-5 0 0,1 0 0,-4 0 0,-1 0 0,-4 0 0,0 0 0,1 0 0,-1 0 0,0 0 0,0 0 0,-2 3 0,-2 0 0,-2 7 0,0 1 0,-3 7 0,-11 8 0,-10 11 0,0-4 0,-9 13 0,16-15 0,-10 14 0,8-4 0,-4 1 0,9-7 0,2-7 0,5-8 0,-1-1 0,4-8 0,1-1 0,3-4 0,-3-2 0,2-12 0,-2 5 0,3-8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7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1 414 24575,'4'0'0,"11"0"0,7 0 0,12 0 0,-5-7 0,1 1 0,3-10 0,3-2 0,-4-5 0,3-4 0,-5 5 0,-7-7 0,6 6 0,-15-6 0,5 4 0,-6-3 0,-4 2 0,7-7 0,-11 12 0,3-2 0,-5 8 0,-3 0 0,0 4 0,0 1 0,-2 7 0,-10 0 0,-4 3 0,-8 0 0,0 3 0,5 4 0,-5 10 0,3 4 0,-1 4 0,2 0 0,7 3 0,-2-3 0,5 9 0,-2-4 0,8 9 0,0-3 0,4 3 0,-4 1 0,3 1 0,-4 0 0,5 4 0,0-9 0,0 4 0,0-5 0,0-5 0,0-2 0,0-8 0,4-1 0,0-5 0,0-3 0,-1-1 0,0-3 0,-3-1 0,6-2 0,-3-1 0,4-10 0,4-10 0,3-14 0,8-6 0,-2-9 0,7 3 0,-8 1 0,3 3 0,-5 9 0,-5 5 0,2 7 0,-6 10 0,2-2 0,-3 9 0,-1-2 0,1 3 0,-1 0 0,1 0 0,-1 6 0,-2 2 0,-1 10 0,-3 2 0,0 4 0,0-1 0,0 1 0,0-4 0,0-2 0,0-3 0,0-4 0,0-1 0,0-4 0,0 1 0,3-1 0,0-2 0,4-1 0,-1-3 0,1 0 0,-1 0 0,1 0 0,-1 0 0,1 0 0,-1 0 0,-2 0 0,-1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7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24575,'54'0'0,"0"0"0,40 0 0,-34 0 0,-23 0 0,13 0 0,-27 0 0,-8 0 0,4 0 0,-8 0 0,-1 0 0,0 0 0,1 0 0,0 0 0,-1 0 0,-4 0 0,-2 0 0,-2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7:48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24575,'6'3'0,"9"9"0,-3 0 0,13 13 0,-9-9 0,8 8 0,-3-3 0,0-3 0,-5 1 0,-5-8 0,-4 0 0,0-1 0,-1-3 0,1-4 0,-4 3 0,0-3 0,-9 1 0,-2-1 0,-10 0 0,3-2 0,-8 2 0,7-3 0,-2 4 0,-1-3 0,7 2 0,-6 0 0,10-2 0,-2 5 0,4-5 0,2 4 0,1-1 0,3-1 0,0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8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24575,'13'0'0,"5"0"0,-3-3 0,8 6 0,-7 1 0,2 7 0,1 4 0,-7 4 0,7 1 0,-10 4 0,2 5 0,-3-4 0,-3 8 0,-1-12 0,-4 12 0,0-13 0,0 5 0,0-2 0,0-8 0,0 4 0,0-5 0,0-3 0,0-1 0,0 0 0,0-2 0,0 5 0,-3-5 0,2 2 0,-5 0 0,2-3 0,0 4 0,-2-5 0,5 1 0,-2-1 0,3-2 0,0-1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20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24575,'6'0'0,"14"0"0,24 0 0,4 0 0,14 0 0,-14 0 0,6 0 0,-14 0 0,-1 0 0,-12 0 0,-2-9 0,-14 7 0,-3-7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0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26 154 24575,'-4'8'0,"1"5"0,3 8 0,0 8 0,0-8 0,0 6 0,0-7 0,0 4 0,0-8 0,0-2 0,0-4 0,0-2 0,0 5 0,0-5 0,0 2 0,0-4 0,3-2 0,5-2 0,-1-2 0,11 0 0,-10 0 0,14 0 0,-13 0 0,8 0 0,-2 0 0,-3-2 0,6-2 0,-11-3 0,4 0 0,-1 0 0,-3-3 0,4-2 0,-4-2 0,0-1 0,0 1 0,1-1 0,-1 0 0,-3 1 0,-1-5 0,-3 4 0,0-8 0,0 7 0,0-12 0,0 7 0,0-7 0,0 4 0,0 0 0,0 4 0,0 1 0,0 8 0,0 1 0,-3 4 0,-4 2 0,-1 1 0,-5 3 0,2 0 0,-4 0 0,1 0 0,-1 0 0,-4 7 0,3 5 0,-3 4 0,3 7 0,1-3 0,0 0 0,2 2 0,3-6 0,-1 2 0,6-3 0,-4-4 0,5-1 0,0-3 0,1-1 0,3 1 0,6-4 0,-2 0 0,8-3 0,3 0 0,1 0 0,7 0 0,-4 0 0,1 0 0,3-3 0,-8-2 0,4 1 0,-8-2 0,2 5 0,-5-2 0,2 3 0,-4 0 0,1 0 0,0 0 0,-1 0 0,-2 0 0,-1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45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24575,'-5'-4'0,"6"1"0,14 3 0,10 0 0,4 0 0,1 0 0,4 0 0,-14 0 0,8 0 0,-16 0 0,6 0 0,-11 0 0,3 0 0,-6 7 0,-2 1 0,-2 10 0,0-2 0,-7 7 0,-2 1 0,-7 1 0,-2 8 0,2-3 0,-5 1 0,2 3 0,-1-9 0,7 4 0,1-5 0,1-4 0,6-2 0,-5-3 0,9-1 0,-2 0 0,3-3 0,0-1 0,0 1 0,0-4 0,0 3 0,0-3 0,7-1 0,-3 1 0,10 0 0,-3 0 0,7 1 0,-2-1 0,7 1 0,-4-1 0,5-2 0,5-2 0,-4 1 0,3-3 0,1 2 0,1-3 0,-1 0 0,-4 0 0,-2 0 0,-11 0 0,5 0 0,-9 0 0,2 0 0,-7 0 0,0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28:46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24575,'14'0'0,"2"0"0,8 0 0,4 0 0,8 0 0,0 0 0,4 0 0,-11 0 0,5 0 0,-13 0 0,-1-6 0,-7 4 0,-5-5 0,2 7 0,-3 0 0,-1 0 0,1 0 0,-1 0 0,0 0 0,0 0 0,-2 0 0,-1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6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24575,'0'6'0,"0"4"0,0-3 0,0 6 0,0-6 0,0 7 0,0-7 0,0 7 0,0-3 0,0 3 0,0-3 0,0 7 0,0-6 0,0 11 0,0-8 0,3 8 0,5-3 0,9 5 0,0-1 0,12-3 0,-8-1 0,8-3 0,-6-5 0,1-1 0,5-6 0,-8-2 0,6-3 0,-7 0 0,-1 0 0,0 0 0,-4 0 0,-1 0 0,-3 0 0,3-3 0,-7-1 0,3-3 0,-3-3 0,0-1 0,0-3 0,1-5 0,-1 3 0,1-7 0,-1 4 0,-2-5 0,-2 0 0,-3 4 0,0-3 0,0 11 0,-6-6 0,-2 11 0,-11-4 0,-1 7 0,-8 0 0,-2 4 0,0 0 0,-4 0 0,5 0 0,-1 0 0,1 4 0,5 4 0,4 3 0,2 4 0,2 4 0,1 1 0,3 3 0,0 1 0,4 5 0,-1 0 0,1 6 0,3 0 0,1-1 0,4 1 0,0 5 0,0-4 0,0 4 0,0-6 0,0 1 0,4 0 0,4-1 0,6 1 0,8 1 0,0-5 0,1 4 0,3-3 0,-8-2 0,8 1 0,-10-11 0,8 0 0,-9-5 0,8-3 0,-3-1 0,4-7 0,0 0 0,-1-4 0,6 0 0,6-13 0,2-3 0,-4-15 0,2 2 0,-11-6 0,3 8 0,-2 1 0,-12 7 0,5 3 0,-11 5 0,3 1 0,-3 7 0,-4-3 0,0 5 0,-3-2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24575,'8'-3'0,"9"0"0,2 3 0,13 0 0,-6 0 0,8 0 0,1 0 0,-13 0 0,5 0 0,-19 0 0,10 0 0,-10 0 0,-1 0 0,-4 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24575,'0'7'0,"0"8"0,0 20 0,0 7 0,0 10 0,0 2 0,0 7 0,0 6 0,0 2 0,0 0 0,0-8 0,0-2 0,0-5 0,0 6 0,0-5 0,0-8 0,0-16 0,0-3 0,0-16 0,0 2 0,0-8 0,0-2 0,0-1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8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24575,'8'-6'0,"1"-8"0,22 0 0,-3-6 0,23-4 0,-12 0 0,19-1 0,-24 7 0,22 3 0,-18 2 0,10 3 0,-13 0 0,-2 6 0,-12 1 0,-1 2 0,-10-2 0,-4 3 0,-2 0 0,-2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09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24575,'0'10'0,"0"9"0,0 12 0,0 17 0,0 0 0,0 11 0,0-5 0,0 13 0,0-21 0,0 24 0,0-31 0,0 34 0,0-24 0,0 11 0,0-13 0,0-11 0,0-2 0,0-10 0,0-4 0,0-5 0,0-5 0,0-3 0,0-1 0,0 1 0,0-1 0,0-2 0,0-2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0:1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3 170 24575,'0'-7'0,"0"1"0,0-1 0,0 1 0,0-4 0,0 2 0,0-2 0,-2 6 0,4-5 0,-1 4 0,6-5 0,-1 3 0,9-8 0,-6 6 0,14-10 0,-15 14 0,10-8 0,-11 11 0,4-4 0,-1 6 0,-3 0 0,6 0 0,-6 0 0,3 0 0,-4 0 0,1 0 0,-1 0 0,1 0 0,-1 0 0,1 0 0,-1 0 0,1 0 0,-1 2 0,1 2 0,-1 3 0,1-1 0,0 4 0,-1-2 0,5 2 0,-4-4 0,3 1 0,0 0 0,-2 0 0,2-3 0,-4-1 0,1-3 0,-1 0 0,1 0 0,3 0 0,-2 0 0,5 0 0,-2 0 0,4 0 0,-4-3 0,2-1 0,-5-3 0,5 0 0,-5 0 0,2 3 0,-4 1 0,-2 0 0,2 2 0,-6-4 0,3 1 0,1-6 0,-4-5 0,4 6 0,-4-1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3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215 361 24575,'-5'-4'0,"-3"1"0,-10 3 0,-2 0 0,-8 0 0,7 0 0,-7 0 0,13 0 0,-8 0 0,7 0 0,1 0 0,5 7 0,6 5 0,1 12 0,3 1 0,0 9 0,0-4 0,0 4 0,0 1 0,0 0 0,3-10 0,4-1 0,8-9 0,5-4 0,9-3 0,-4-4 0,8-4 0,2 0 0,-4-4 0,9-13 0,-8-4 0,0-10 0,0-1 0,-10 6 0,-1-4 0,-9 10 0,-1 1 0,-7 8 0,-1 1 0,-8 6 0,-4 12 0,-2 10 0,-1 12 0,4 5 0,-1 5 0,4-4 0,1 3 0,4-4 0,0-1 0,0-4 0,0-6 0,2-9 0,6-5 0,2-3 0,5-3 0,-1 0 0,1-4 0,-1 0 0,-2-11 0,2-2 0,-5-11 0,3 0 0,-4-5 0,-4 4 0,0-4 0,-4 5 0,0 5 0,0 0 0,0 5 0,0 3 0,-6 0 0,-2 4 0,-11-1 0,-1 4 0,0 1 0,2 3 0,3 0 0,1 0 0,3 0 0,0 0 0,5 0 0,21 0 0,2 0 0,27 0 0,-3 0 0,5-4 0,-4-5 0,3-6 0,-3-7 0,0-2 0,-1 1 0,-10 1 0,-7 6 0,-5 4 0,-8 2 0,-1 6 0,-4-2 0,-2 2 0,-4 1 0,-11 0 0,-1 3 0,-11 0 0,8 0 0,-8 7 0,7-2 0,1 9 0,4-6 0,4 6 0,3-7 0,1 7 0,3-7 0,0 3 0,0-3 0,0-1 0,7 1 0,5 0 0,7 1 0,5 0 0,4 0 0,-7 0 0,3-1 0,-10 1 0,-3-1 0,-1 0 0,-6 7 0,-1-2 0,-3 6 0,0 1 0,-17 2 0,2 5 0,-15-4 0,5-2 0,1-7 0,4-2 0,-3-3 0,7-4 0,-2-1 0,3-3 0,1 0 0,3-3 0,0-4 0,7 0 0,-2-7 0,2 6 0,3 1 0,5 4 0,7 3 0,7-3 0,2 2 0,4-3 0,4 1 0,2-2 0,10-4 0,-4 0 0,10 4 0,-10-3 0,4 3 0,-6-7 0,1 2 0,-5-6 0,4-2 0,-8-4 0,1-4 0,-1-9 0,-3-7 0,-2-13 0,-3 6 0,-9-3 0,1 5 0,-1-1 0,-3 0 0,-2 8 0,-4 5 0,0 9 0,0 3 0,0 12 0,-7 0 0,3 8 0,-10-1 0,3 4 0,-3 0 0,2 0 0,-1 0 0,5 0 0,-5 4 0,5 3 0,-3 8 0,7 10 0,-4 4 0,7 6 0,-3 5 0,4 1 0,0 6 0,0 0 0,0-1 0,0 7 0,0-4 0,0 3 0,0-5 0,0 0 0,4-6 0,-3-6 0,6-10 0,-6-7 0,5-7 0,-5-1 0,5-3 0,-3-3 0,4-2 0,0-8 0,4-6 0,1-13 0,6-10 0,4-3 0,-3-2 0,7 8 0,-9 3 0,4 4 0,-6 9 0,-3-2 0,-2 13 0,1-2 0,-4 7 0,3 0 0,-3 0 0,-1 0 0,1 0 0,-1 3 0,1 8 0,1 10 0,0 4 0,1 9 0,-1-9 0,0 3 0,0-4 0,-4 0 0,3-4 0,-3-5 0,-1-5 0,0-4 0,-3-2 0,0-1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58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0 447 24575,'0'-23'0,"5"-8"0,12-5 0,1 3 0,17-8 0,0 4 0,4-13 0,9 11 0,-12 4 0,-3 22 0,-8-1 0,1 13 0,-6-3 0,0 16 0,-11 12 0,-5 8 0,-4 21 0,0-12 0,0 13 0,5-19 0,0 2 0,6-10 0,-1-1 0,0-1 0,4-9 0,7-2 0,6-4 0,11-4 0,10-1 0,0-5 0,14-11 0,-12-15 0,-1-6 0,0-17 0,-5 5 0,1-7 0,-3 7 0,-16 3 0,-1 13 0,-14 3 0,4 5 0,-6 6 0,-4-5 0,3 4 0,-6 0 0,2-3 0,-4 3 0,0-5 0,0 9 0,0 2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0 479 24575,'17'0'0,"3"0"0,0 0 0,3-4 0,1-4 0,0-4 0,6-9 0,-3-6 0,0-1 0,-9-2 0,-3 6 0,-2-10 0,0 3 0,1-15 0,-9 10 0,2-4 0,-6 10 0,3-3 0,-4 8 0,0 4 0,-3 7 0,-4 7 0,-8 3 0,-5 1 0,-4 3 0,1 0 0,3 0 0,1 0 0,8 3 0,-2 4 0,8 4 0,-5 7 0,9 7 0,-3 5 0,4 4 0,0 6 0,0 2 0,0 4 0,0 1 0,0 6 0,0 1 0,0 0 0,0 5 0,4-11 0,2 4 0,2-16 0,-3 3 0,2-18 0,-3 2 0,0-12 0,-1-1 0,-3-3 0,3-4 0,0 0 0,4-13 0,1-8 0,0-12 0,5-10 0,1 4 0,4-5 0,-1 7 0,0 4 0,-1 1 0,-1 10 0,0 3 0,0 9 0,-4 4 0,2 3 0,-2 0 0,0 0 0,3 0 0,-3 3 0,0 8 0,4 6 0,-6 6 0,2-3 0,-3 3 0,-1-8 0,0 4 0,1-5 0,-1 1 0,0-1 0,0-3 0,0 3 0,0-3 0,0 0 0,0 2 0,0-5 0,-3 2 0,-1-7 0,-3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24575,'4'-4'0,"16"1"0,20 3 0,9-8 0,16 1 0,-2-7 0,13 3 0,-24 1 0,18 0 0,-30 1 0,19 3 0,-22 2 0,2 0 0,-18 3 0,-2-3 0,-9 4 0,-6 0 0,-1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24575,'-4'8'0,"1"5"0,3 18 0,0-4 0,0 30 0,0-28 0,0 28 0,0-21 0,0 11 0,0-1 0,0-4 0,0-2 0,0-6 0,0-4 0,0-5 0,0-10 0,0-2 0,0-5 0,0-1 0,0-5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7 24575,'0'-6'0,"0"10"0,0 6 0,0 16 0,0 9 0,0 6 0,0 6 0,0-6 0,0-1 0,0-5 0,0-9 0,-3-3 0,2-12 0,-2-1 0,3-3 0,0-1 0,0 0 0,0 1 0,0-1 0,0 0 0,0 1 0,0-1 0,0 1 0,0-1 0,0 1 0,0-1 0,0 0 0,0 1 0,0-1 0,0 4 0,0 1 0,0 7 0,-4 2 0,0 0 0,-4-2 0,1-3 0,3-1 0,1-3 0,0-1 0,2-3 0,-2-1 0,3 1 0,0-1 0,0 1 0,0-1 0,0 1 0,0-1 0,-3-2 0,0-1 0,-11-3 0,-3 0 0,-6 0 0,-1 0 0,-5 0 0,4 0 0,-4 0 0,0 0 0,4 0 0,-3 0 0,8 0 0,1 0 0,4 0 0,4 0 0,1 0 0,4 0 0,7-3 0,13-2 0,11-2 0,9-6 0,6 3 0,2-7 0,5 7 0,-1-4 0,-4 5 0,-2 4 0,-11-3 0,5 7 0,-13-2 0,6 3 0,-11 0 0,2 0 0,-3 0 0,-1 0 0,-3 0 0,-1 0 0,-3 0 0,-1 0 0,1 0 0,-1 0 0,-2 0 0,-2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0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24575,'10'0'0,"2"0"0,-1 0 0,8 0 0,-4 0 0,4 0 0,-4 7 0,-1 1 0,7 21 0,-4-3 0,5 20 0,-8-15 0,7 9 0,-6-4 0,8 6 0,0 5 0,-3 0 0,2-6 0,-12-1 0,2-5 0,-11 5 0,3-4 0,-4 4 0,0 12 0,0-18 0,-9 23 0,-5-25 0,-10 14 0,-4-3 0,-1-1 0,1 0 0,0-5 0,5-5 0,-3-2 0,5-5 0,-1 1 0,2-2 0,5-7 0,-1 0 0,5-9 0,1 2 0,4-3 0,2-4 0,1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1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0 24575,'-9'0'0,"-1"0"0,-3 0 0,-1 0 0,0 0 0,0 0 0,3 0 0,1 0 0,0 0 0,2 3 0,-5 4 0,5 4 0,-11 9 0,9-4 0,-6 8 0,4 5 0,-2 3 0,1 3 0,-4 4 0,7-3 0,-8 11 0,8-5 0,-8 3 0,8-4 0,-3 1 0,3 9 0,1-8 0,-1 10 0,5-6 0,-8 0 0,11 0 0,-6-6 0,8 4 0,0-4 0,0 0 0,0 5 0,0-5 0,0 1 0,0 3 0,4-9 0,0-1 0,5-1 0,-1-9 0,0 3 0,0-8 0,-1 3 0,4-8 0,1 4 0,2-4 0,1-4 0,-1 3 0,0-6 0,1 2 0,-4-3 0,-1 0 0,-4-1 0,1 1 0,-1-4 0,-2-2 0,-1-2 0,-3-2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12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24575,'0'9'0,"0"2"0,0 8 0,0 17 0,0-13 0,0 32 0,0-15 0,0 9 0,0 3 0,0-11 0,0 12 0,4-10 0,1 9 0,0-21 0,3 3 0,-4-14 0,0-5 0,-1-5 0,-3-4 0,0 1 0,0-1 0,0-2 0,0-1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1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24575,'2'0'0,"7"0"0,14 0 0,2 0 0,9 0 0,-5 0 0,11 0 0,-4 0 0,4 0 0,-5 0 0,-1 0 0,-4 0 0,-6 0 0,-8 0 0,-6 0 0,-4 0 0,0 0 0,1 0 0,-1 0 0,-3 0 0,0 0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25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24575,'0'14'0,"0"2"0,0 12 0,0 2 0,0 5 0,0 5 0,0-4 0,0 9 0,0-3 0,0 4 0,0-9 0,0 2 0,0-9 0,0-1 0,0-4 0,0-6 0,0-6 0,0-2 0,0-7 0,0-12 0,0 2 0,0-4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26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24575,'0'40'0,"0"4"0,4-23 0,8 9 0,-3-14 0,16 14 0,-15-13 0,10 11 0,-12-16 0,3 6 0,-4-7 0,-3 0 0,2-4 0,-3-1 0,1-2 0,2-1 0,-3 0 0,3-3 0,0 0 0,1 0 0,-1 0 0,1 0 0,-1-3 0,1-4 0,0-8 0,4-5 0,-1-9 0,5 4 0,3-9 0,-1 8 0,5-9 0,-6 10 0,1-8 0,-2 12 0,2-7 0,-3 12 0,-2 1 0,-2 2 0,-3 8 0,0-4 0,-1 8 0,0-2 0,1 3 0,-4 2 0,0 10 0,-3 4 0,3 7 0,-2 6 0,3 6 0,-1 1 0,-2 10 0,7-10 0,-3 9 0,4-9 0,0 4 0,-1-5 0,1-1 0,-1-4 0,1 4 0,-1-9 0,0-1 0,-1-5 0,-3-5 0,3 1 0,-6-5 0,2 1 0,-3-5 0,-5-8 0,3 4 0,-3-8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5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24575,'0'19'0,"0"4"0,0 43 0,0 0 0,0 25-316,0-39 0,0-1 316,0 29 0,0-27 0,0 0 0,0 24 0,0 16 0,0-11 0,0-18 156,0-3-156,0-19 0,0 10 0,0-23 0,0 2 0,0-17 476,0 0-476,0-5 0,0-4 0,0-2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2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211 115 24575,'-5'5'0,"-5"2"0,-6 19 0,-7-4 0,10 3 0,-12 0 0,9-10 0,0 9 0,5-9 0,4 0 0,-1-1 0,2-7 0,2 3 0,1-3 0,3-1 0,2-2 0,10-1 0,-1-3 0,12 0 0,-3 0 0,4 0 0,-1 0 0,-3 0 0,3 3 0,-8 5 0,1 3 0,-5 8 0,-3 5 0,-4 6 0,0 5 0,-4-6 0,0 5 0,0-9 0,0-1 0,-4-1 0,-3-8 0,-5 1 0,-6-6 0,-2-2 0,-9 0 0,4-3 0,-8-1 0,7-4 0,2 0 0,5 0 0,5 0 0,3 0 0,0-3 0,5 2 0,2-5 0,4 5 0,7-2 0,3 6 0,5 2 0,-1 2 0,5 0 0,-4-3 0,8 0 0,-7-4 0,7 0 0,-4 0 0,1 0 0,3-7 0,-3-7 0,1-6 0,4-6 0,-8 2 0,7-2 0,-10-3 0,6 3 0,-8-3 0,1 5 0,-2 4 0,-3-2 0,-1 10 0,0-6 0,0 10 0,0 1 0,-1 4 0,-2 8 0,-2 7 0,-2 7 0,0 0 0,0 4 0,0-3 0,4 3 0,-3-3 0,2-1 0,0-8 0,-2-1 0,5-4 0,-5 1 0,4-4 0,-1 0 0,2-3 0,1-6 0,0-6 0,4-8 0,2-9 0,0 4 0,2-4 0,-2 5 0,-1 1 0,3-1 0,-6 4 0,2 1 0,-1 8 0,-2 1 0,2 3 0,-3 3 0,-1 1 0,1 3 0,-1 0 0,1 0 0,-1 0 0,1 11 0,-3 2 0,0 11 0,-4 4 0,0-3 0,0 4 0,0-6 0,0-3 0,0-1 0,0-8 0,0-1 0,0-4 0,0 1 0,2-12 0,2-1 0,4-19 0,-1 4 0,1-4 0,4 3 0,-1 6 0,4-3 0,-3 5 0,1 2 0,-2 2 0,0 3 0,3 3 0,-7 1 0,7 3 0,-7 0 0,3 0 0,-3 0 0,-1 0 0,1 0 0,0 6 0,-1-1 0,2 8 0,-1-2 0,0 4 0,0-1 0,0-3 0,0 3 0,0-7 0,0 3 0,-1-3 0,1-1 0,-1-2 0,1 2 0,3-5 0,-3 2 0,7-3 0,-7 0 0,7 0 0,-3 0 0,3-4 0,1-3 0,0-9 0,1-8 0,5-11 0,-2-7 0,5-11 0,-10 10 0,0-8 0,-1 15 0,-3-10 0,-1 15 0,-5-3 0,-4 14 0,0 5 0,0 5 0,0 3 0,-3 4 0,0 0 0,-1 6 0,-2 0 0,6 7 0,-7 5 0,6 1 0,-6 6 0,6 3 0,-2 0 0,-1 8 0,3-3 0,-3 4 0,4 1 0,0 0 0,0-1 0,0-4 0,0 3 0,0-3 0,0 0 0,0-1 0,0-5 0,0-1 0,0-7 0,0 2 0,3-10 0,-2 2 0,2-4 0,-1-2 0,-1-8 0,5-8 0,-2-8 0,4-4 0,0 0 0,4 0 0,0 1 0,4-1 0,-1 4 0,0 1 0,0 8 0,-1 0 0,1 4 0,-4 3 0,-1 1 0,-4 3 0,1 0 0,-1 0 0,1 0 0,0 2 0,-4 10 0,4 4 0,-3 8 0,4-1 0,0 1 0,0 0 0,0 0 0,-1-5 0,1 0 0,-1-4 0,0-4 0,0-1 0,-1-4 0,1-2 0,0-1 0,-1-3 0,1 0 0,-4 0 0,0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24575,'-4'-3'0,"1"5"0,3-1 0,0 5 0,3-2 0,4-1 0,0-3 0,3 0 0,-3 0 0,-1 0 0,-2-3 0,-1-3 0,-3-1 0,-3 0 0,2 4 0,-2 3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2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4 549 24575,'-4'-2'0,"5"-10"0,12-14 0,11-6 0,5-14 0,10-5 0,-9-3 0,0 7 0,-6-9 0,-7 23 0,-3-13 0,-1 11 0,-8 6 0,2 4 0,-6 6 0,2 5 0,-3 3 0,-3 4 0,-1 4 0,-6 3 0,-5 0 0,0 0 0,-4 0 0,4 0 0,0 10 0,4-1 0,-1 14 0,4 2 0,0 4 0,3 1 0,1 9 0,4-8 0,0 15 0,0-10 0,0 9 0,0-4 0,0 1 0,0 3 0,4-9 0,1 4 0,3-10 0,0-1 0,0-6 0,-3-3 0,2-1 0,-7-5 0,6-3 0,-5-1 0,2-3 0,-3-1 0,3-2 0,0-4 0,4-11 0,0-5 0,5-13 0,-3 4 0,7-9 0,-3 9 0,3-3 0,0 8 0,-5 1 0,3 5 0,-3 2 0,0 5 0,3 4 0,-7 3 0,7 0 0,-7 0 0,3 0 0,-3 0 0,0 0 0,0 10 0,0 3 0,1 11 0,0 5 0,-3 0 0,2 1 0,-6 4 0,2-14 0,-3 8 0,3-12 0,-2-1 0,2-5 0,-3-4 0,3-2 0,1-1 0,3-3 0,-1 0 0,4-7 0,6-6 0,0-7 0,9-6 0,-3 1 0,-1 0 0,-1 5 0,-5 1 0,-1 8 0,-3-3 0,-3 9 0,-5-1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2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24575,'3'-4'0,"8"1"0,0 3 0,12 0 0,-3 0 0,4 0 0,-1 7 0,1 2 0,6 17 0,-8 0 0,10 21 0,-12-4 0,-5 16 0,3 2 0,-16 1 0,8-1 0,-10-2 0,0 2 0,0 1 0,0-1 0,0-2 0,0-11 0,-4 5 0,-5-12 0,-10 1 0,-3-11 0,-5 0 0,1-5 0,0 0 0,-4-4 0,4-2 0,-3-3 0,6-5 0,-1 0 0,4-5 0,-3 1 0,11-1 0,-6 1 0,11-5 0,-4 0 0,5-3 0,-1 0 0,4 0 0,0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1:34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0 24575,'-47'75'0,"-1"1"0,-1 3 0,10-10 0,24-29 0,-12 42 0,13-35 0,3 21 0,-2-21 0,4-6 0,3 4 0,-5-9 0,10 10 0,-3-10 0,4-1 0,0-2 0,0-3 0,0 5 0,0 5 0,0-4 0,0 4 0,0 0 0,0-4 0,0-1 0,0-2 0,3-8 0,2 4 0,6-5 0,2 0 0,2-1 0,1-3 0,-1 3 0,0-8 0,-3 8 0,2-7 0,-6-1 0,2-2 0,-3-5 0,0 2 0,-1-4 0,1 1 0,-1-4 0,1 0 0,0 0 0,-1-2 0,1 2 0,3-3 0,-3 3 0,3-3 0,-3 3 0,-1-3 0,1 0 0,-4-2 0,0 1 0,-3-2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15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24575,'10'0'0,"10"0"0,0 0 0,14 0 0,-4 0 0,4 0 0,6 0 0,-4 0 0,10 0 0,-11 0 0,11 0 0,-11 0 0,-10 0 0,-10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16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24575,'71'0'0,"0"0"0,0 0 0,31 0 0,-20 0 0,-51 0 0,-1 0 0,-12 0 0,-7 0 0,-1 0 0,-3 0 0,-1 0 0,0 0 0,-2 0 0,-1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1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58 105 24575,'-7'-1'0,"1"1"0,6 6 0,-3-5 0,-5-9 0,1 0 0,-4-14 0,3 10 0,4-7 0,1 8 0,3 1 0,0 3 0,0 1 0,3 2 0,12 1 0,7 3 0,12 0 0,12 0 0,-13 0 0,23 0 0,-18 8 0,15-1 0,-6 6 0,-1-4 0,1 1 0,-6-5 0,-1-1 0,-10-4 0,-6 0 0,-5 0 0,-5-3 0,-2-5 0,-2 0 0,-3-2 0,-1 4 0,0 2 0,-11 10 0,-12 18 0,-9 7 0,-13 24 0,8-5 0,-12 21 0,11-3 0,-7 10 0,12-3 0,-5 7 0,15-23 0,-9 19 0,6-28 0,-1 11 0,-2-14 0,5-7 0,1-10 0,1-5 0,-3-10 0,3-4 0,-3-4 0,5-3 0,-1 0 0,4-4 0,1 0 0,4 0 0,7 0 0,8-4 0,10 3 0,10-2 0,0 3 0,6 0 0,11 0 0,3 0 0,-5 0 0,6 4 0,-13 1 0,4 4 0,-6 0 0,-6-1 0,-9-1 0,-5-2 0,-5-2 0,-4-3 0,1 0 0,-1 0 0,1 0 0,-1 0 0,1 0 0,3 0 0,1 0 0,0 0 0,2-3 0,-2-1 0,-3 0 0,-2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1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24575,'2'0'0,"17"0"0,7 0 0,20 0 0,1 0 0,-4 0 0,8 0 0,-3 0 0,0 0 0,0 0 0,-8 0 0,-11 0 0,-11 0 0,-7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24575,'22'0'0,"-3"0"0,15 0 0,-5 0 0,11 0 0,-4 0 0,10 0 0,-15 0 0,8 0 0,-18 0 0,2 0 0,-15 0 0,-2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7:59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146 125 24575,'0'-13'0,"0"-1"0,4-6 0,2 0 0,3 6 0,5-5 0,1 13 0,4-7 0,1 12 0,-1-3 0,1 4 0,-1 0 0,-4 0 0,3 0 0,-7 14 0,-1-2 0,0 19 0,-9-4 0,4 11 0,-5-4 0,0 11 0,0-5 0,0 7 0,-17 2 0,-6 13 0,-7-16 0,-8 16 0,9-26 0,-1-1 0,4-9 0,6-10 0,0-2 0,0-9 0,1 0 0,-1-5 0,5 0 0,1-4 0,5-11 0,-1-2 0,-1-13 0,6 9 0,0-4 0,5-1 0,0 5 0,0-4 0,0 0 0,0 3 0,4 2 0,1 1 0,9 9 0,-4 0 0,4 5 0,0 5 0,1 0 0,-1 0 0,5 0 0,-4 5 0,0 10 0,5 7 0,-4 11 0,6-1 0,-1 0 0,7 1 0,-6-6 0,5 5 0,-7-11 0,0 4 0,-5-10 0,-1-1 0,-6-5 0,1 0 0,0-5 0,-4 0 0,-1-4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2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24575,'10'0'0,"10"0"0,0 0 0,25 0 0,-7 0 0,15 0 0,-16 0 0,7 0 0,-7 0 0,4 0 0,-6 0 0,-10 0 0,-7 0 0,-7 0 0,-4 0 0,-4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24575,'-5'0'0,"20"0"0,14 0 0,30 0 0,-3 0 0,18 0 0,2 0 0,-11 0 0,8 0 0,-12 0 0,-6 0 0,5 0 0,-19 0 0,-5 0 0,-12 0 0,-1 0 0,-14 0 0,2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3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24575,'-4'11'0,"2"13"0,2 7 0,0 15 0,0 1 0,0 7 0,0 7 0,0-12 0,0 8 0,0-8 0,0 12 0,0-7 0,0 27 0,0-38 0,0 24 0,0-32 0,4 6 0,-3-4 0,7 2 0,-7-18 0,6 6 0,-6-11 0,2-1 0,-3-5 0,0-7 0,0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4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24575,'0'13'0,"0"5"0,3-3 0,-2 8 0,6-3 0,-6-1 0,2 0 0,-3-5 0,0 1 0,0-4 0,0-1 0,0-4 0,0 1 0,0-1 0,0 1 0,0-1 0,0 0 0,0-5 0,0-9 0,0-8 0,0-8 0,0 4 0,0-8 0,0 7 0,0-7 0,0 8 0,7-3 0,1 7 0,7-2 0,0 6 0,3-2 0,-2 6 0,3-3 0,-1 7 0,-6 0 0,6 1 0,-7 2 0,0-2 0,-1 3 0,0 0 0,-3 0 0,4 0 0,-5 0 0,0 0 0,-2 0 0,-1 0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5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0 24575,'-45'65'0,"-1"-1"0,1 0 0,-1 0 0,1 5 0,-1 2 0,6-3 0,11-11 0,3 31 0,13-29 0,2-3 0,7-2 0,4-2 0,0 23 0,0-22 0,0 28 0,0-27 0,0 6 0,3-16 0,13 25 0,9-26 0,-2 14 0,14-10 0,-12-14 0,13 10 0,-5-11 0,3 0 0,-10-10 0,4-4 0,-13-4 0,1-5 0,-11 1 0,3-6 0,-3-1 0,-4-6 0,0 2 0,-3-1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6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138 162 24575,'-3'3'0,"0"0"0,3 6 0,0-1 0,0 1 0,3-3 0,8-2 0,5-1 0,8-3 0,5 0 0,-4 0 0,4 0 0,-10 0 0,4 0 0,-8 0 0,4 0 0,-8 0 0,-1-3 0,-3-4 0,0-4 0,0-8 0,0 7 0,-2-15 0,-2 14 0,-3-15 0,0 8 0,0 1 0,0 0 0,0 8 0,-7 0 0,-1 8 0,-11-1 0,-1 4 0,-3 0 0,-1 0 0,-6 13 0,3 1 0,-9 14 0,8 8 0,-5-2 0,5 8 0,4-1 0,1 2 0,5-2 0,0 4 0,4-10 0,5 1 0,1-3 0,7-8 0,-3 4 0,4-5 0,0-5 0,0 4 0,4-8 0,3 4 0,8-7 0,10 3 0,0-6 0,8 3 0,-3-8 0,5 0 0,-1-4 0,1 0 0,0 0 0,-6 0 0,5 0 0,-13-3 0,6-1 0,-15-3 0,6-1 0,-11 1 0,3 0 0,-3 4 0,0-3 0,-4 5 0,0-2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7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24575,'20'0'0,"-3"0"0,11 0 0,-3 0 0,5 0 0,4 0 0,-9 0 0,-1-4 0,-12 4 0,-5-4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7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24575,'0'1'0,"0"8"0,0 10 0,0 10 0,0 0 0,0 11 0,0-4 0,0 5 0,0-1 0,0-4 0,0 4 0,0-6 0,0-4 0,0-1 0,0-6 0,0-6 0,0 0 0,0-9 0,0 2 0,0-7 0,0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24575,'5'-7'0,"3"1"0,10 6 0,2 0 0,8 0 0,-3 0 0,4 0 0,-5 0 0,-1 0 0,1 0 0,-8 0 0,2 0 0,-7 0 0,0 0 0,2 0 0,-5 0 0,-1 0 0,-4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24575,'0'27'0,"0"-1"0,0 19 0,0-3 0,0-1 0,0 5 0,0 1 0,0 1 0,0 11 0,0-16 0,0 9 0,0-16 0,0 4 0,0-15 0,0 3 0,0-13 0,0 4 0,0-8 0,0 2 0,0-5 0,0-1 0,0-4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24575,'55'0'0,"-13"0"0,-4 0 0,-16 0 0,8 0 0,-11 0 0,6 0 0,-9 0 0,1 0 0,-5 0 0,2 0 0,-6 0 0,2 0 0,-3 0 0,0 0 0,0 0 0,0 0 0,0 0 0,1 0 0,-4 0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1571 24575,'3'4'0,"5"-1"0,4-3 0,4 0 0,5 0 0,-8 0 0,11 0 0,-6 0 0,4 0 0,3 0 0,-8 0 0,9 0 0,-9 0 0,4 0 0,-5 0 0,0 0 0,0 0 0,0 0 0,0 3 0,-4 1 0,0 1 0,-5-2 0,0 0 0,0-2 0,1 2 0,-1 0 0,0-2 0,0 2 0,1-3 0,-1 4 0,0-4 0,0 4 0,0-4 0,0 0 0,-3 3 0,-1-5 0,-3-3 0,0-7 0,0-3 0,0 0 0,0 0 0,0-1 0,0-1 0,0 1 0,0 0 0,0 0 0,0 4 0,0-4 0,0 4 0,0 0 0,0-3 0,-4 6 0,4-6 0,-4 7 0,4-8 0,0 8 0,-3-7 0,2 6 0,-3-6 0,4 7 0,0-3 0,0-1 0,0 0 0,0 0 0,0-3 0,0 2 0,0 1 0,0-3 0,0 3 0,0-5 0,0 1 0,0 0 0,0 0 0,0 4 0,0-3 0,0 6 0,0-6 0,0 3 0,-3-4 0,2-1 0,-3 1 0,4 0 0,0 0 0,0 0 0,0 0 0,0-1 0,0-10 0,0 3 0,0-5 0,0 3 0,0 4 0,0-4 0,0-1 0,0 5 0,0-3 0,0 3 0,0-5 0,0 6 0,0-5 0,0 4 0,0-4 0,0 4 0,0-4 0,0 4 0,0 1 0,0 0 0,0 0 0,0 4 0,0-4 0,0 5 0,0 0 0,0-1 0,0 1 0,0 0 0,0 4 0,0-3 0,0 2 0,0 1 0,0-6 0,0 4 0,0-1 0,0 4 0,0 0 0,0 3 0,0-4 0,0 5 0,0 0 0,3 1 0,1 2 0,3 1 0,0 0 0,0 2 0,5-2 0,-4-1 0,7 3 0,-3-5 0,4 5 0,0-7 0,0 8 0,0-8 0,0 7 0,1-6 0,-1 6 0,0-2 0,0-1 0,0 3 0,0-3 0,0 4 0,0-3 0,0 2 0,0-3 0,5 4 0,-8-3 0,12 2 0,-12-2 0,8 3 0,-5 0 0,0-4 0,-4 3 0,3-2 0,-3 3 0,0 0 0,3 0 0,-6 0 0,6 0 0,-7 0 0,10 0 0,-9 0 0,6 0 0,-4 0 0,-3 0 0,7 0 0,-7 0 0,4 0 0,-5 0 0,0 0 0,0 0 0,1 0 0,-1 0 0,0 0 0,1 0 0,-1 0 0,0 0 0,0 0 0,0 0 0,0 0 0,0 0 0,0 0 0,-3 3 0,-1 1 0,-3 3 0,0 0 0,0 0 0,0 0 0,0 0 0,0 0 0,0 0 0,0 0 0,-3-3 0,2 2 0,-2-2 0,3 2 0,0 6 0,0-4 0,0 7 0,0-3 0,0 4 0,0 5 0,0-4 0,0 8 0,0-3 0,0 4 0,0 1 0,0-1 0,0 6 0,0-4 0,0 4 0,0-1 0,0-3 0,0 4 0,0-6 0,4 1 0,-3-5 0,3 3 0,0-3 0,-3-1 0,3 5 0,-1-9 0,-2 4 0,3-1 0,-4-3 0,3 4 0,-2-5 0,3 0 0,-1-4 0,-2 3 0,2-3 0,0 0 0,-2 4 0,2-4 0,1 4 0,-3-4 0,2 3 0,1-3 0,-3 4 0,2 1 0,-3-5 0,4 3 0,-3-3 0,2 4 0,-3 0 0,0 0 0,0 0 0,0 0 0,0 5 0,0-4 0,0 8 0,0-7 0,0 2 0,0-4 0,0 8 0,0-7 0,0 7 0,0-8 0,4 0 0,-3 0 0,2 0 0,1 0 0,-3 0 0,2 0 0,-3 0 0,4 0 0,-3 0 0,2-4 0,1 4 0,-3-4 0,2 0 0,-3-1 0,0-4 0,0 1 0,0-1 0,0 0 0,4-3 0,-1-1 0,5-3 0,-2 3 0,6-2 0,0 2 0,4-3 0,0 0 0,5 0 0,-4 0 0,4 0 0,-1 0 0,-3 0 0,9 0 0,-4 0 0,-1 0 0,0 0 0,-5 0 0,0 0 0,0 0 0,-4 0 0,4 0 0,-8 0 0,3 0 0,-4 0 0,0 0 0,4 0 0,-2 0 0,2 0 0,-4 0 0,0 0 0,1 0 0,-1 0 0,0 4 0,0-4 0,1 4 0,-1-1 0,0-2 0,0 5 0,0-5 0,-1 2 0,1-3 0,-3 3 0,3-2 0,-4 2 0,5-3 0,-2 0 0,1 0 0,0 0 0,0 0 0,-1 0 0,1 0 0,0 0 0,-1 0 0,1 0 0,0 0 0,-1 0 0,1 0 0,0 0 0,0 3 0,-1-2 0,1 2 0,0-3 0,0 0 0,1 0 0,-1 0 0,0 3 0,0-2 0,0 2 0,1-3 0,-1 0 0,0 0 0,0 0 0,1 0 0,-1 3 0,4-2 0,-3 2 0,7-3 0,-2 0 0,-1 0 0,3 0 0,-3 0 0,0 0 0,3 0 0,-6 0 0,2 0 0,0 0 0,-3 0 0,3 0 0,0 0 0,-2 0 0,2 0 0,0 0 0,-3 0 0,3 0 0,-3 0 0,3 0 0,-3 3 0,3-2 0,0 2 0,-2-3 0,6 0 0,-7 0 0,7 0 0,-7 0 0,7 0 0,-6 0 0,6 0 0,-7 0 0,3 0 0,0 0 0,-3 0 0,4 0 0,-5 0 0,0 0 0,0 0 0,1 0 0,-1 0 0,0 0 0,0 0 0,1 0 0,-1 0 0,0 0 0,0 0 0,0 0 0,0 0 0,-1 0 0,1 0 0,0 0 0,-4-3 0,0-1 0,-3-3 0,0 0 0,0 1 0,0-1 0,0 0 0,-3 6 0,2 2 0,-5 5 0,3 1 0,-4-3 0,0 2 0,0-5 0,3 5 0,-2-5 0,2 2 0,-3-3 0,0 0 0,0 0 0,0 0 0,0 0 0,0 0 0,0 0 0,1 0 0,-1 0 0,0 0 0,3-3 0,1-1 0,3-3 0,0-4 0,0 2 0,0-2 0,0 0 0,0 2 0,0-6 0,0 7 0,0-7 0,0 6 0,0-2 0,0 4 0,0-1 0,0 1 0,0 0 0,0-4 0,0 3 0,0-3 0,0 4 0,0-1 0,0 1 0,0-4 0,0 2 0,0-2 0,0 0 0,0 2 0,0-6 0,0 3 0,0-4 0,0-5 0,0 4 0,0-9 0,0 9 0,0-4 0,0 5 0,0-5 0,0 4 0,0-9 0,0 9 0,0-4 0,0 1 0,0 2 0,0-7 0,0 7 0,0-7 0,0 8 0,0-4 0,0 5 0,0 0 0,0 0 0,0 3 0,0 2 0,0 0 0,-7-5 0,5-1 0,-5 2 0,7-1 0,0 4 0,-4-4 0,3 0 0,-2 4 0,3-4 0,0 4 0,0-4 0,0 0 0,-4 0 0,3 3 0,-2-2 0,3 3 0,0-4 0,0-1 0,0 5 0,0-3 0,0 7 0,0-8 0,-3 8 0,2-3 0,-3-1 0,4 4 0,0-3 0,0 3 0,0 1 0,0 0 0,0-5 0,0 4 0,0-3 0,0 3 0,0-3 0,0 3 0,0-7 0,0 3 0,0 0 0,0-3 0,0 7 0,0-3 0,0-1 0,0 4 0,-3-3 0,2-1 0,-2 4 0,3-3 0,0-1 0,0 0 0,0 0 0,-4-3 0,4 2 0,-4 1 0,4 1 0,0 0 0,0 2 0,0-6 0,0 7 0,0-4 0,0 1 0,0 3 0,-3-4 0,2 1 0,-2 3 0,3-3 0,0 3 0,0 1 0,-4-4 0,4 3 0,-4-3 0,4 4 0,3 3 0,1 1 0,3 3 0,0 0 0,0 0 0,0 0 0,1 0 0,-1 0 0,0 0 0,0 0 0,1 0 0,-1 0 0,0 0 0,0 0 0,1 0 0,-1 0 0,0 0 0,1 0 0,-1 0 0,0 0 0,0 0 0,0 0 0,5 0 0,-4 0 0,7 0 0,-7 0 0,7 0 0,-6 0 0,6 0 0,-7 0 0,7 0 0,-7 0 0,8 0 0,-4 0 0,0 0 0,3 0 0,-7 0 0,7 0 0,-7 0 0,7 0 0,-6 0 0,2 0 0,-4 0 0,0 0 0,1 0 0,-1 0 0,0 0 0,0 0 0,0 0 0,0 0 0,0 0 0,0 0 0,0 0 0,1 0 0,-1 0 0,0 0 0,0 0 0,1 0 0,-2 0 0,1 0 0,0 0 0,-1 0 0,-2-3 0,-1-1 0,-6 1 0,2-4 0,-2 4 0,0-1 0,2-3 0,-2 3 0,6 0 0,0 1 0,4 3 0,0 0 0,0 0 0,0 0 0,1 0 0,-1 0 0,0 0 0,0 0 0,-3 3 0,2-2 0,-5 5 0,3-2 0,-4 7 0,0-3 0,0 7 0,0-3 0,0 4 0,0 0 0,0 0 0,0 0 0,0 0 0,0 1 0,0-1 0,0 0 0,0 4 0,0 2 0,0 5 0,0-1 0,0 6 0,0 1 0,0 5 0,0-4 0,4 3 0,-3-9 0,3 3 0,-4-9 0,0 3 0,0-7 0,0 2 0,0-4 0,4 1 0,-3-1 0,2-4 0,1 3 0,-3-3 0,2 4 0,-3-4 0,4 3 0,-3-2 0,2 3 0,-3 0 0,0 0 0,0 0 0,0 0 0,0 0 0,3-4 0,-2 3 0,2-3 0,1 4 0,-3 1 0,6-1 0,-6 4 0,3-2 0,-1 2 0,-2 1 0,6 1 0,-6 0 0,3 3 0,-4-8 0,4 11 0,-3-5 0,2 1 0,-3-3 0,0-5 0,4 0 0,-3 0 0,2 0 0,-3 4 0,0-2 0,4 7 0,-3-8 0,3 8 0,-4-7 0,0 2 0,0-4 0,4 0 0,-3-3 0,2 2 0,-3-7 0,0 3 0,0 0 0,3-3 0,-2 4 0,3-5 0,-4 0 0,0 0 0,8-3 0,6-1 0,10-3 0,7 0 0,-3 0 0,9 0 0,-4 0 0,0 0 0,4 0 0,-9 0 0,4 0 0,-1 0 0,-3 0 0,-1 0 0,-1 0 0,-9 0 0,8 0 0,-8 0 0,4 0 0,-5 0 0,-4 0 0,3 0 0,-6 0 0,2 0 0,-4 0 0,4 0 0,-2 0 0,2 3 0,-4-2 0,0 2 0,4-3 0,-2 0 0,2 0 0,-4 0 0,0 0 0,1 0 0,3 0 0,-3 0 0,3 4 0,-4-4 0,1 4 0,-1-4 0,0 0 0,0 0 0,0 0 0,1 0 0,2 0 0,-2 0 0,3 0 0,-4 0 0,0 0 0,0 0 0,0 0 0,1 0 0,-1 0 0,0 0 0,-4 3 0,0-3 0,-3 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00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24575,'7'-9'0,"16"1"0,3 8 0,35 0 0,-23 0 0,38 0 0,-25 0 0,21 0 0,-17 0 0,-7 0 0,-10 0 0,-16 0 0,2 0 0,-18 0 0,3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2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24575,'0'-13'0,"0"-1"0,0 0 0,0-1 0,3 1 0,4 2 0,4 2 0,1-1 0,-2 3 0,-3 1 0,3 4 0,-3 3 0,3 0 0,0 0 0,0 0 0,0 0 0,-3 3 0,-1 4 0,-3 1 0,5 5 0,-2-5 0,1 2 0,0-4 0,-1 1 0,4-3 0,-2 1 0,5-4 0,-2 5 0,0-5 0,3 5 0,-7-5 0,3 2 0,-3-3 0,-1 3 0,1-2 0,-4 2 0,0-3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30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24575,'17'7'0,"2"2"0,15 12 0,-1 11 0,15 4 0,-7 13 0,10 4 0,-8 5 0,6 14 0,-11-8 0,-10 6 0,-9-22 0,-2 40 0,-11-31 0,6 28 0,-12-32 0,0 6 0,0-9 0,0 10 0,0-13 0,0-6 0,-4-6 0,-4-6 0,-1-5 0,-5-4 0,2-2 0,-3-3 0,1-4 0,-1 3 0,4-7 0,-2 4 0,2-4 0,0-3 0,-7-1 0,6-3 0,-11-4 0,6-7 0,5 5 0,5-5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3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24575,'34'0'0,"-16"0"0,31 0 0,-22 0 0,19 0 0,-15 0 0,8 0 0,-18 0 0,2 0 0,-8 0 0,-4 0 0,-1 0 0,-7 0 0,0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3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24575,'5'3'0,"0"0"0,20-3 0,1 0 0,9 0 0,-1 0 0,1 0 0,-5 0 0,-2 0 0,-8 0 0,-5 0 0,-8 0 0,-5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3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182 337 24575,'-13'0'0,"0"0"0,-6 0 0,3 0 0,-7 7 0,11 1 0,-7 16 0,6 2 0,-4 9 0,3 5 0,1-4 0,8 4 0,1-6 0,4-4 0,0-1 0,0-6 0,0-3 0,3-1 0,9-8 0,4 0 0,8-3 0,4-3 0,-3-2 0,9-3 0,-5-4 0,1-4 0,0-9 0,-10-4 0,5-5 0,-12 6 0,3 1 0,-9 4 0,0 4 0,0 4 0,0 1 0,-4 11 0,0 4 0,-3 9 0,0 6 0,0 0 0,0 0 0,0-1 0,0-3 0,3-1 0,1-8 0,6-1 0,1-3 0,8-3 0,-4-1 0,8-3 0,-7 0 0,2-3 0,-3-4 0,-4-9 0,3 0 0,-5-6 0,2 2 0,-3-4 0,-1 0 0,-2 4 0,-2-3 0,-3 8 0,0-8 0,0 7 0,0-2 0,0 3 0,0 4 0,0-3 0,-6 6 0,1 1 0,-8 1 0,5 5 0,-6-2 0,7 3 0,-7 0 0,7 0 0,-7 0 0,3 0 0,0 0 0,-3 3 0,6 4 0,-2 1 0,3 2 0,3-4 0,-2 1 0,6 0 0,-3-1 0,8-2 0,3-1 0,2-3 0,4 0 0,-3 0 0,3 0 0,0 0 0,5 0 0,-3 0 0,6 0 0,-2 0 0,4 0 0,5-4 0,-4-4 0,8-2 0,-3-6 0,0 4 0,3-6 0,-12 6 0,6-4 0,-11 8 0,-1-6 0,-4 2 0,-4 1 0,0-2 0,-1 5 0,-2-2 0,-1 3 0,-3 1 0,-5 2 0,-12 1 0,1 10 0,-12 6 0,7 8 0,-5 5 0,5-6 0,0 4 0,10-8 0,3 2 0,5-7 0,3-1 0,0-3 0,0-1 0,0 1 0,10-3 0,8-2 0,7-2 0,9 0 0,-4 0 0,4 0 0,-4 0 0,-1 0 0,-10 0 0,0 0 0,-5 4 0,-3-1 0,0 4 0,-8 3 0,0 1 0,-3 8 0,0 1 0,0 3 0,-3 1 0,-9-4 0,-1 3 0,-6-10 0,-1 6 0,1-11 0,-5 4 0,4-5 0,-3-2 0,8-2 0,-8-3 0,11-3 0,-3-4 0,8-4 0,0-4 0,3 4 0,-3 1 0,7 3 0,-3 1 0,8 2 0,7 1 0,2 3 0,9 0 0,2-4 0,0 0 0,3-1 0,1-6 0,-4 5 0,8-10 0,-3 3 0,-1-4 0,1-4 0,-6 4 0,2-8 0,-1 3 0,2-9 0,-6 5 0,6-10 0,-10 10 0,5-9 0,-5 6 0,-4-6 0,3 5 0,-7-4 0,3 9 0,-7-8 0,-2 8 0,-3-9 0,0 9 0,0-3 0,0 8 0,0 1 0,0 5 0,-6 2 0,-2 2 0,-11 6 0,3 0 0,-3 4 0,1 0 0,2 4 0,-9 13 0,12 1 0,-8 17 0,12-5 0,-4 4 0,4 1 0,4-1 0,2 1 0,3 0 0,0-1 0,0 1 0,0 5 0,0-4 0,0 4 0,0-6 0,3 1 0,2-1 0,4 1 0,-1-6 0,0-4 0,0-6 0,-4-5 0,2-3 0,-6-1 0,3-3 0,-3-1 0,3-2 0,0-1 0,4-3 0,-1-3 0,1-9 0,1-14 0,0-5 0,5-9 0,-3 5 0,6 0 0,-7 5 0,3 1 0,-1 10 0,-2 0 0,1 11 0,-3-2 0,-1 10 0,1-3 0,-1 3 0,1 0 0,-1 0 0,1 3 0,0 4 0,0 8 0,0 0 0,1 8 0,0-3 0,0 4 0,-1-1 0,1-3 0,0 3 0,-1-8 0,1 0 0,-5-4 0,3-5 0,-5 1 0,2-1 0,-3-2 0,0-1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3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0 389 24575,'10'0'0,"5"0"0,0 0 0,8 0 0,-3 0 0,4 0 0,-5-3 0,0 2 0,-8-13 0,3 8 0,-5-16 0,5 6 0,-6-3 0,0-9 0,-1 7 0,-3-12 0,4 8 0,-3-4 0,-1 5 0,-4-5 0,0 8 0,0-6 0,0 11 0,0-3 0,-3 8 0,-5 1 0,1 6 0,-7-2 0,3 5 0,0-3 0,-3 4 0,3 0 0,-3 0 0,3 3 0,0 1 0,1 3 0,2 3 0,-2 5 0,5 5 0,-2 4 0,6 0 0,-2 4 0,3 7 0,0 1 0,0 10 0,0-10 0,0 9 0,0-9 0,0 9 0,0-10 0,0 11 0,4-10 0,0 4 0,1-10 0,3-2 0,-7-4 0,5-4 0,-5-5 0,2-5 0,0-6 0,1-1 0,3-14 0,1-7 0,0-17 0,5-7 0,1 1 0,5-5 0,-2 10 0,1 1 0,-3 10 0,-2 2 0,-3 11 0,-3-2 0,0 10 0,-1 1 0,1 3 0,-1 0 0,1 0 0,-1 0 0,1 0 0,-1 0 0,1 3 0,-1 1 0,1 2 0,0 5 0,0-1 0,0 5 0,0-1 0,0 1 0,1-1 0,-1 1 0,3-4 0,-2-1 0,2-3 0,-3-1 0,-1 1 0,1-3 0,-1-2 0,1-2 0,-1 0 0,1 0 0,-4-2 0,0-2 0,-3 1 0,0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3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24575,'-3'3'0,"0"1"0,16 16 0,4-3 0,11 19 0,0-10 0,-1 5 0,5 6 0,-8-5 0,4 15 0,-10-5 0,-3 4 0,-6 7 0,-5 2 0,-4 19 0,0-10 0,0-1 0,0 9 0,0-26 0,0 34 0,-5-10 0,-9 0 0,-7-1 0,-4-22 0,-2-1 0,-2-3 0,-5 5 0,-4-12 0,4 0 0,5-18 0,4 2 0,6-8 0,3-1 0,6-4 0,4-4 0,-1 0 0,3-3 0,1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3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6 24575,'-3'-3'0,"-4"0"0,0 3 0,-11 0 0,6 0 0,-6 0 0,3 3 0,-3 5 0,-8 10 0,4-2 0,-11 6 0,15 2 0,-11-1 0,10 11 0,-7-2 0,8 3 0,-5 6 0,6-5 0,-2 9 0,5-9 0,1 9 0,4-4 0,-1 6 0,1 0 0,0-1 0,-1 1 0,5 0 0,-3-1 0,7 0 0,-3 1 0,4-1 0,0 0 0,0 1 0,0-6 0,0-1 0,0-5 0,0-6 0,0 5 0,0-9 0,0 3 0,3-4 0,9 1 0,2 3 0,11-1 0,-3 3 0,0-5 0,2-4 0,-8-2 0,6-4 0,-6-3 0,7-1 0,-8-4 0,4 1 0,-1-4 0,-2 2 0,2-5 0,-3 2 0,-4-3 0,2 0 0,-6 0 0,3 0 0,-3 0 0,0 0 0,-1 0 0,-2 0 0,-1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4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133 116 24575,'0'6'0,"0"8"0,0-5 0,0 5 0,0-7 0,0-1 0,0-8 0,0-2 0,0-10 0,0-5 0,0 4 0,0-4 0,6 0 0,3 7 0,2-6 0,7 6 0,-5 4 0,5-2 0,-3 6 0,3-4 0,-2 4 0,2 0 0,-3 4 0,-1 0 0,-3 0 0,3 0 0,-3 0 0,0 0 0,-1 0 0,-4 3 0,1 1 0,0 6 0,0 1 0,0 8 0,-3-4 0,0 8 0,-4-8 0,0 8 0,0-3 0,0 4 0,0 4 0,0-3 0,-4 9 0,-10 1 0,0 1 0,-9 9 0,1-8 0,2 9 0,-7-3 0,7-2 0,-2-1 0,0 0 0,4-4 0,-4 4 0,-1-5 0,5 0 0,-4 1 0,5-6 0,0-1 0,5-10 0,-2 0 0,6-4 0,0-4 0,2-1 0,2-7 0,-2 0 0,-1-3 0,1 0 0,2-3 0,1-8 0,3-5 0,0-8 0,0-5 0,0-1 0,0-4 0,0-1 0,7 6 0,2 0 0,7 5 0,-1 5 0,0 0 0,0 7 0,-1 2 0,1 6 0,-1 1 0,1 3 0,-1 0 0,1 0 0,-1 0 0,1 0 0,-1 0 0,1 3 0,-1 4 0,5 5 0,-3 7 0,7-3 0,-7 7 0,8-1 0,-7 2 0,8 1 0,-4 0 0,4-4 0,1 4 0,-6-8 0,4 3 0,-5-8 0,1-1 0,-1-4 0,-5 1 0,-3-4 0,3-1 0,-3-3 0,0 0 0,2 0 0,-2-7 0,4-5 0,0-8 0,1-4 0,5 0 0,-8-1 0,6 5 0,-10-3 0,1 7 0,-2-2 0,-1-1 0,-3 10 0,0-2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5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247 184 24575,'0'16'0,"0"9"0,0-4 0,0 12 0,0-8 0,0 4 0,0-10 0,0 4 0,0-7 0,0 2 0,0-7 0,0-1 0,0 0 0,0-2 0,3 2 0,4-3 0,1-4 0,5 4 0,-5-6 0,9 5 0,-8-5 0,9 3 0,-8-4 0,5 0 0,-1 0 0,-3 0 0,-1 0 0,0 0 0,-2 0 0,5-3 0,-5-1 0,2-7 0,-3 4 0,0-7 0,0 3 0,0-3 0,0-5 0,1-1 0,0-4 0,0 0 0,0-4 0,0-2 0,1 0 0,-1 1 0,-4 6 0,3-1 0,-6 0 0,3 0 0,-4 4 0,0 1 0,0 5 0,0-1 0,0 1 0,0 3 0,0 0 0,0 5 0,-3-1 0,-4 3 0,-1 1 0,-6 3 0,3 0 0,-7 0 0,2 0 0,-3 0 0,1 0 0,2 4 0,-3 3 0,5 4 0,-1 8 0,3 0 0,-3 5 0,6-4 0,-6 3 0,7-4 0,-4 1 0,4 3 0,4-8 0,1 4 0,-1-5 0,4 1 0,-4-1 0,4 5 0,0-4 0,0 8 0,0-3 0,0 3 0,0 1 0,0 5 0,4-4 0,1 8 0,3-8 0,0 8 0,-3-3 0,2 5 0,-2 5 0,4-4 0,0 9 0,-4-3 0,4 4 0,-8-4 0,3-2 0,-4-6 0,0 1 0,0 0 0,0-5 0,0-2 0,0 1 0,-4-4 0,-4 3 0,-4-4 0,-4 0 0,1-5 0,-5 1 0,5-6 0,-8-2 0,3-1 0,-4-3 0,0-3 0,0-2 0,0-3 0,0 0 0,0-7 0,5-1 0,-1-12 0,9 5 0,-1-8 0,5 7 0,3-2 0,0 3 0,4 0 0,0 1 0,0 6 0,0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0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24575,'-9'0'0,"19"0"0,-1 0 0,28 0 0,-2 0 0,19 0 0,-12 0 0,10 0 0,-4 0 0,-6 0 0,-2 0 0,-14 0 0,-12 0 0,0 0 0,-9 0 0,-1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56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 24575,'-17'0'0,"-3"0"0,0 11 0,-5 4 0,2 15 0,-3 6 0,3 5 0,-7 19 0,5-4 0,-1 10 0,10 1 0,1 2 0,0 6 0,8 0 0,-3 8 0,10-6 0,0 6 0,0-20 0,0 9 0,0-10 0,0 1 0,0-4 0,8-12 0,7-4 0,0-8 0,10-4 0,-3-10 0,4 0 0,2-8 0,-8-2 0,3-3 0,-8-1 0,4-3 0,-8 0 0,-1-2 0,-4-1 0,1 2 0,-1-3 0,1 0 0,-1 0 0,-2 0 0,-1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5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27 24575,'4'-7'0,"-2"1"0,-2 0 0,-5 2 0,-3 1 0,-6 3 0,-5 0 0,-1 0 0,-9 0 0,0 0 0,-6 0 0,9 6 0,-2 3 0,12 10 0,-3-3 0,7 7 0,1-4 0,4-3 0,3 6 0,-3-10 0,7 7 0,-4-5 0,4 5 0,0-7 0,0 6 0,3-11 0,8 7 0,6-5 0,11 2 0,2-2 0,0-1 0,-2 0 0,-4 0 0,0 0 0,-4 0 0,-2-1 0,-7-3 0,3 3 0,-7-4 0,0 8 0,-4 0 0,-3 3 0,0-3 0,0 3 0,0-3 0,-3 3 0,-8-2 0,-6 2 0,-7-1 0,-4-1 0,2 0 0,2-4 0,1 0 0,7-4 0,-2-1 0,3-3 0,4 0 0,1 0 0,0 0 0,2 0 0,-2 0 0,7-3 0,-3 3 0,5-6 0,-1 5 0,2-2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58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24575,'10'0'0,"1"0"0,3 0 0,0 0 0,1 3 0,4 5 0,-3 8 0,2 0 0,-5 11 0,1-6 0,0 18 0,-4-2 0,2 10 0,-7-1 0,5 1 0,-5 0 0,-1 0 0,-4-6 0,0 5 0,0-10 0,0 9 0,-8-9 0,-6 5 0,-5-6 0,-8 2 0,9-6 0,-8-1 0,9-1 0,-3-7 0,3 6 0,6-16 0,0 5 0,7-9 0,-2 2 0,5-3 0,-2-4 0,3 0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59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24575,'-4'-4'0,"1"1"0,33 3 0,-5 0 0,21 0 0,-11 0 0,5 0 0,-5 0 0,1 0 0,-8 0 0,-4 0 0,-8 0 0,-2 0 0,-7 0 0,-4 0 0,0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3:59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24575,'17'0'0,"7"0"0,5 0 0,6 0 0,-1 0 0,1 0 0,0 0 0,-6 0 0,-4 0 0,-2 0 0,-11 0 0,-1 0 0,-8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04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24575,'0'5'0,"0"-2"0,0 21 0,0-5 0,0 5 0,0 0 0,0 0 0,0 0 0,0 4 0,0-7 0,0 7 0,0-9 0,0 1 0,0-1 0,0-5 0,0-3 0,0-1 0,0-3 0,0-1 0,0-2 0,0-1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0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24575,'8'3'0,"10"0"0,20-3 0,11 0 0,18 0 0,9 0 0,9 0 0,-1 0 0,-19 0 0,5 0 0,-19 0 0,5 0 0,-10 0 0,-12 0 0,-8 0 0,-3 0 0,-12 0 0,-4 0 0,-4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06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173 141 24575,'0'-5'0,"0"9"0,-3 7 0,-1 3 0,-3-4 0,0 0 0,0-6 0,0 3 0,3-4 0,-1-2 0,1 1 0,-3-2 0,4-8 0,0 0 0,3-13 0,6 6 0,3-8 0,11 2 0,-4 1 0,9-5 0,-5 12 0,5-6 0,-6 10 0,4-2 0,-3 6 0,-1 2 0,0 3 0,-4 0 0,-5 0 0,4 0 0,-6 0 0,2 3 0,-4 4 0,2 8 0,-4 5 0,-1 8 0,-3 2 0,0 4 0,0 1 0,0 0 0,-4 5 0,-5 1 0,-10 6 0,-1 0 0,-7 0 0,7-1 0,-7-3 0,3 3 0,-4-8 0,4 3 0,2-5 0,2-10 0,2 2 0,-1-12 0,4-1 0,1-4 0,-1-4 0,1-3 0,-1-1 0,0-3 0,4 0 0,1 0 0,4 0 0,-1-6 0,3-7 0,1-2 0,3-8 0,0 7 0,0-6 0,0 2 0,0-4 0,0 0 0,0 4 0,3-3 0,5 8 0,0-4 0,6 8 0,-3 0 0,0 4 0,2 3 0,-2 1 0,4 3 0,-4 0 0,2 0 0,-2 0 0,4 0 0,-4 0 0,2 3 0,-5 4 0,6 5 0,-6 2 0,5 1 0,-5-1 0,6 1 0,-6 3 0,6-2 0,-5 2 0,4-3 0,-1 3 0,3-2 0,0 2 0,-1-3 0,1-4 0,-1 3 0,5-6 0,-4 3 0,8-3 0,-7-1 0,2 1 0,1-4 0,-7-1 0,6-3 0,-7 0 0,0 0 0,3-11 0,-2-2 0,0-16 0,4-1 0,-3-4 0,1-1 0,1 5 0,-5 1 0,1 10 0,-4 0 0,0 8 0,-3 1 0,2 3 0,-3 3 0,1 1 0,-1 3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0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24575,'-2'0'0,"-7"0"0,-10 0 0,-5 0 0,-5 0 0,4 0 0,1 0 0,1 0 0,7 0 0,-2 0 0,-1 0 0,7 0 0,-2 0 0,4 0 0,5 5 0,-1 3 0,6 10 0,0 6 0,0 6 0,0 10 0,0 1 0,0 18 0,0-3 0,0 18 0,0 2 0,0 1 0,0 13 0,0-5-521,0 7 521,0 0 0,0 0 0,0 0 0,0-8 0,0-14 0,0 26 0,0-45 0,0 37 0,0-33 0,0 1 0,0 10 0,0-23 521,0 8-521,0-15 0,0 4 0,0-5 0,0-5 0,0-6 0,0-5 0,0-5 0,0-3 0,0-1 0,0-3 0,0-1 0,0 0 0,2-3 0,6 0 0,7 1 0,4-3 0,10 2 0,-4-3 0,8 0 0,-8 0 0,9 0 0,-9 0 0,3 0 0,-8 0 0,3 0 0,-8 0 0,4 0 0,-8 0 0,-1 0 0,-3 0 0,-1 0 0,1 0 0,-4 0 0,0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0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24575,'10'0'0,"14"0"0,-6 0 0,26 0 0,-17 0 0,13 0 0,0 0 0,-9 0 0,8 0 0,-14 0 0,3 0 0,-12 0 0,2 0 0,-7 0 0,0 0 0,-1 0 0,-4 0 0,1 0 0,-4 0 0,0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24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09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24575,'0'9'0,"0"8"0,0-1 0,0 8 0,0-5 0,0 9 0,0-7 0,0 12 0,0 2 0,0 1 0,0 4 0,0 0 0,0 8 0,0-6 0,0 10 0,0-16 0,0 9 0,0-14 0,0 8 0,0-14 0,0-4 0,0-4 0,0-9 0,0 2 0,0-6 0,0-2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24575,'13'0'0,"13"0"0,1 0 0,17 0 0,-13 0 0,9 0 0,0 0 0,2 0 0,-1 0 0,4 0 0,-14 0 0,-1 0 0,-11 0 0,-5 0 0,0 0 0,-3 0 0,-5 0 0,-3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24575,'7'1'0,"-1"8"0,-6 14 0,0 2 0,0 20 0,0-12 0,0 18 0,0-15 0,0 15 0,4-13 0,-3 8 0,3-6 0,-4-9 0,0 3 0,0-10 0,0-8 0,0 2 0,0-7 0,0 0 0,0-1 0,0-4 0,0 0 0,0 5 0,0-1 0,0 5 0,0-4 0,0-1 0,0-3 0,0-1 0,0-2 0,0-1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1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24575,'1'0'0,"8"0"0,15 0 0,17-5 0,8-1 0,11 1 0,-11 0 0,9 5 0,-15 0 0,15 0 0,-9 0 0,-7 0 0,-12 0 0,-15 0 0,-1 0 0,-7 0 0,-2-2 0,-3 1 0,-5-2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3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1 665 24575,'0'23'0,"0"-5"0,0 0 0,0-10 0,0 6 0,0-7 0,0-1 0,0-7 0,0-9 0,0-18 0,0-15 0,0-12 0,0-12 0,4 5 0,-3 1 0,17 2 0,-6 10 0,12-4 0,-14 12 0,6 1 0,-8 15 0,5 1 0,-3 13 0,-3 1 0,-1 6 0,1-2 0,0 6 0,-1-3 0,1 3 0,3 0 0,-3 0 0,7 0 0,-3 0 0,0 6 0,3 6 0,-5 8 0,6 4 0,-7 0 0,8 4 0,-7-3 0,3 9 0,0-9 0,-3 3 0,3-4 0,-5-4 0,1-2 0,-1-7 0,-1-1 0,-2-3 0,-1-1 0,0-2 0,0-4 0,4-11 0,0-5 0,2-13 0,-1-1 0,1-10 0,4 4 0,1-9 0,3 8 0,1-3 0,-1 11 0,-1 0 0,-3 5 0,1 4 0,-2 5 0,-1 4 0,2 4 0,-5 0 0,2 3 0,-4 2 0,1 2 0,-1 0 0,1 0 0,-1 0 0,1 0 0,-1 0 0,1 0 0,0 0 0,-1 0 0,1 0 0,-1 6 0,2 6 0,-1 8 0,1 4 0,4 4 0,-3 1 0,4 11 0,-5-4 0,1 4 0,0 0 0,0-4 0,0 4 0,-1-10 0,1-2 0,-2-4 0,-2-4 0,2-2 0,-7-3 0,4-4 0,-4-1 0,0-4 0,0 3 0,0-1 0,0 4 0,0-5 0,3 7 0,-2-7 0,2 3 0,-3-3 0,3-3 0,-3 1 0,3-4 0,-3 2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24575,'0'5'0,"0"5"0,0 27 0,0 1 0,0 21 0,0 2 0,0 8 0,0-1 0,0 6 0,0-23 0,0 13 0,0-15 0,0 5 0,0-6 0,0-8 0,0-15 0,0-1 0,3-13 0,1-4 0,10-5 0,-6-2 0,14 0 0,-6 0 0,0 0 0,6-3 0,-10-5 0,11-4 0,-11-3 0,3 0 0,-11 7 0,-1 2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4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0 173 24575,'3'-9'0,"4"-2"0,18-9 0,-3 4 0,12-2 0,13-4 0,-11 2 0,12 2 0,-8-3 0,-3 19 0,-5-9 0,1 10 0,-13-2 0,-4 3 0,2 0 0,-11 0 0,0 0 0,-4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249 688 24575,'0'-10'0,"0"3"0,0-7 0,0 7 0,0-4 0,-6 4 0,1 4 0,-5-1 0,0 4 0,-1 0 0,0 0 0,-3 0 0,3 0 0,-3 0 0,2 3 0,-6 10 0,5 3 0,-4 9 0,-2-5 0,6 3 0,-3-3 0,2 0 0,5 2 0,-2-6 0,7 3 0,-2-8 0,5 2 0,-2-5 0,3 2 0,0-4 0,0 1 0,0-1 0,0 1 0,3-4 0,4 0 0,3-3 0,1 0 0,3 0 0,-7 0 0,3 0 0,-3 0 0,3 0 0,-3 0 0,3 0 0,-3 0 0,-1-3 0,1-4 0,0-1 0,3-5 0,-2 5 0,2-6 0,-3 7 0,0-3 0,-1 3 0,1 0 0,-4 1 0,3 2 0,-5-2 0,1 3 0,1-3 0,1-4 0,3 2 0,0-5 0,0 2 0,0 0 0,0-3 0,0 3 0,0-4 0,-3 4 0,2 1 0,-5 4 0,5 2 0,-6-1 0,3 9 0,-3 5 0,0 5 0,0 9 0,0-11 0,7 6 0,-3-11 0,10 4 0,-7-5 0,7 1 0,-3-3 0,3-1 0,-3-3 0,3 3 0,-7-2 0,7 3 0,-7-4 0,3 0 0,-3 0 0,-1 0 0,1 0 0,-1 0 0,4 0 0,-2 0 0,2 0 0,-4 0 0,4-7 0,-2 2 0,2-8 0,0 2 0,-2-4 0,3 1 0,-1-1 0,-2 0 0,2 4 0,1 1 0,-3 0 0,2 2 0,0-6 0,-3 7 0,3-3 0,-3 3 0,0 0 0,-1 1 0,1 2 0,-1 1 0,1 0 0,-1 2 0,0-2 0,1 3 0,-1 0 0,1 0 0,-1 0 0,0 3 0,-2 8 0,-1 5 0,-3 8 0,0 0 0,0-4 0,0 2 0,0-10 0,0 6 0,0-10 0,0 2 0,0-4 0,0 1 0,0-6 0,0-9 0,7-7 0,-2-8 0,7-1 0,-1 0 0,1 1 0,4-1 0,-3 0 0,1 4 0,-6 1 0,3 5 0,-4 3 0,-1 1 0,1 3 0,0 3 0,-1 1 0,1 3 0,-1 0 0,0 0 0,-2 3 0,-2 4 0,2 8 0,-3 5 0,2 3 0,-3-3 0,4 3 0,-3-8 0,2 4 0,0-4 0,-2-1 0,5-3 0,-5 3 0,5-7 0,-6 3 0,6-3 0,-5-1 0,5-2 0,-2-1 0,2-3 0,1 0 0,3 0 0,1 0 0,3 0 0,5 0 0,-4-7 0,9-6 0,-3-8 0,6-10 0,0-2 0,8-16 0,-6 4 0,7-16 0,-12 18 0,4-14 0,-8 8 0,4-5 0,-9-5 0,-1 11 0,-5 0 0,0 13 0,-1 6 0,-4 5 0,0 8 0,-4 2 0,0 7 0,-3 4 0,-8 0 0,-5 3 0,-13 3 0,2 15 0,-8 3 0,1 15 0,1-3 0,1 5 0,9-7 0,2-1 0,8-11 0,2 4 0,3-3 0,4 0 0,0 2 0,4-6 0,0 6 0,0 3 0,0 0 0,0 8 0,0-3 0,4 5 0,1 4 0,4-3 0,0 9 0,0-9 0,0 4 0,-1-6 0,1 1 0,-1-5 0,-3-6 0,2-5 0,-7-8 0,4-1 0,-4-4 0,2-2 0,2-4 0,3-7 0,0-13 0,1-1 0,0-8 0,4 1 0,0 3 0,1-4 0,2 9 0,-4 2 0,0 3 0,3 4 0,-6 3 0,5 2 0,-5 5 0,5-2 0,-5 3 0,2 0 0,-4 0 0,1 0 0,-1 0 0,1 0 0,0 0 0,-1 3 0,-2 0 0,2 11 0,-5-2 0,6 7 0,-3 0 0,3-4 0,1 8 0,-4-8 0,3 4 0,-3-5 0,3-3 0,-3-1 0,-1-3 0,0 0 0,-3-1 0,3 1 0,-3-4 0,0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19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1 410 24575,'13'0'0,"9"0"0,-1 0 0,8 0 0,-1 0 0,-3-4 0,9-4 0,-9-5 0,8-4 0,-11-7 0,6 5 0,-6-10 0,-2 13 0,0-8 0,-5 4 0,-6-4 0,1 0 0,-5 5 0,2-4 0,-2 3 0,-2 0 0,-3-3 0,0 8 0,0-4 0,0 5 0,0 3 0,0 0 0,0 5 0,-6 2 0,1 1 0,-9 3 0,3 0 0,-3 0 0,-1 0 0,1 6 0,-2 7 0,1 6 0,3 5 0,-3 0 0,6 0 0,-3-1 0,8 6 0,-3-4 0,6 3 0,-3-8 0,4 3 0,0-4 0,0 10 0,0-4 0,0 4 0,0-1 0,0 2 0,4 0 0,0 3 0,4-8 0,1 4 0,-2-6 0,-2-3 0,1-5 0,-5-5 0,2-3 0,-3-1 0,3-2 0,0-1 0,3-3 0,1-7 0,0-5 0,0-8 0,1 1 0,0-4 0,3 3 0,-2-4 0,5 4 0,-2 2 0,2 3 0,-3 1 0,3 2 0,-3 2 0,0 6 0,-1-3 0,-3 7 0,-1-3 0,1 3 0,-1 0 0,1 0 0,0 9 0,-4 4 0,4 14 0,-6-2 0,7 4 0,-7-1 0,5-7 0,-1 7 0,2-13 0,-3 0 0,2-5 0,-2-3 0,2-1 0,1-2 0,-1-1 0,1-3 0,3 0 0,1 0 0,0 0 0,3 0 0,-4 0 0,1 0 0,3 0 0,-7 0 0,7 0 0,-7-3 0,7-4 0,-7-1 0,4-6 0,-1 7 0,-2-4 0,-1 7 0,-4 1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2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46 24575,'2'0'0,"12"0"0,5 0 0,15-3 0,-4-2 0,4-4 0,1 0 0,-1 1 0,-4 3 0,-1 1 0,-9 4 0,2 0 0,-10 0 0,3 0 0,-5 0 0,-3 0 0,3 0 0,-4 0 0,0-3 0,1 5 0,-1 3 0,2 15 0,-4 11 0,0 10 0,-4 12 0,0 1 0,0 13 0,0-5 0,0 12 0,0-18 0,0 40-415,0-27 415,0-16 0,0 0 0,0 25 0,0 12 0,0-31 0,0 19 0,0-21 0,4 12 0,-2-2 0,6-6 0,-2-7 0,-1-7 0,3-7 0,-7-5 415,6-9-415,-6-3 0,2-8 0,0-4 0,-2-1 0,2-4 0,-3 1 0,2-4 0,-6 0 0,-6 0 0,-8-2 0,-6 3 0,-5-4 0,-6 0 0,-1 0 0,-9 0 0,3 0 0,-4 0 0,-1 0 0,6 0 0,1 0 0,5 0 0,5 0 0,5 3 0,10-2 0,2 2 0,5-3 0,1-3 0,4 3 0,3-3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3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497 432 24575,'0'-19'0,"0"3"0,0-9 0,0 5 0,0 0 0,0-5 0,0-2 0,0-11 0,0 4 0,0-5 0,0 0 0,0 11 0,0-10 0,0 22 0,0-8 0,0 14 0,-8 0 0,-3 6 0,-15 4 0,-7 0 0,-1 10 0,-6 8 0,5 18 0,-2 7 0,-1 13 0,7-5 0,1 3 0,6-7 0,6-7 0,7-2 0,6-11 0,5-2 0,0-10 0,0 3 0,0-8 0,4 4 0,11-4 0,7 0 0,10 0 0,0-4 0,1 4 0,-1-4 0,-6 8 0,-1 2 0,-4 9 0,-5 2 0,-6 11 0,-5 3 0,-5 6 0,0-1 0,-12 16 0,-1-12 0,-19 14 0,0-10 0,-6-2 0,0 4 0,8-13 0,-4-8 0,16-9 0,-6-10 0,9-2 0,0-9 0,1 0 0,1-5 0,1-21 0,2-5 0,0-21 0,3 0 0,1 7 0,0 1 0,6 12 0,-4 2 0,3 10 0,-4 2 0,5 15 0,0 5 0,5 16 0,5-2 0,6 4 0,3-5 0,1-1 0,-1 1 0,6-4 0,-4-2 0,5-4 0,-1 0 0,-4-4 0,9-1 0,-3-5 0,13-17 0,-3-10 0,16-35 0,-19 9 0,11-19 0,-19 8 0,11 4 0,-15-10 0,7 20 0,-16-5 0,3 15 0,-5 1 0,0 12 0,-5 7 0,-2 6 0,-4 5 0,0 15 0,0 7 0,0 30 0,0 6 0,0 15 0,0-1 0,0 0 0,0-7 0,0-8 0,0-10 0,0-16 0,0-3 0,4-10 0,1-4 0,8-1 0,8-4 0,1-21 0,5 2 0,2-34 0,-5 11 0,13-14 0,-11 1 0,4 5 0,-11-4 0,2 13 0,-9 2 0,4 7 0,-6 5 0,-4 7 0,2 6 0,-7 5 0,3 0 0,0 4 0,0 1 0,5 12 0,-5 22 0,0 6 0,-4 33 0,0-18 0,0 19 0,0-14 0,5 0 0,-3-2 0,3-20 0,-1-2 0,-3-12 0,4-5 0,-2-6 0,2-5 0,4-18 0,1-4 0,1-21 0,0-1 0,1-15 0,0 13 0,0-10 0,-2 18 0,1 1 0,-1 7 0,-4 11 0,-2 2 0,0 8 0,1 1 0,3 4 0,1 8 0,1 9 0,0 9 0,1 6 0,0 7 0,0 1 0,0 1 0,0-3 0,0-11 0,-1-2 0,-1-10 0,1 3 0,-5-8 0,-1 4 0,-4-9 0,0-1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45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24575,'91'0'0,"0"0"0,-17 0 0,-1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45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24575,'58'2'0,"0"-1"0,30 2 0,-53-3 0,-12 0 0,-11 0 0,6 0 0,-11 0 0,0 0 0,-4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46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24575,'4'3'0,"-1"4"0,-3 7 0,0 6 0,0 9 0,0-4 0,0 8 0,0-8 0,0 0 0,0-7 0,0-3 0,0-4 0,0 2 0,0-5 0,0-1 0,0-5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46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24575,'1'4'0,"16"-1"0,7-3 0,14-4 0,-13 3 0,9-11 0,1 10 0,6-10 0,6 11 0,-5-3 0,-7 4 0,-7 0 0,-4 0 0,-8 0 0,2 0 0,-14 0 0,3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47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36 181 24575,'7'-10'0,"1"3"0,12-20 0,1 6 0,4 0 0,1-4 0,-2 8 0,0-4 0,0 9 0,0 0 0,0 8 0,-5 0 0,-4 4 0,-4 0 0,-4 11 0,0 7 0,-2 23 0,-2 2 0,-3 4 0,0 5 0,-4-3 0,-6 11 0,-6 1 0,-3-7 0,-1 5 0,-4-11 0,0 5 0,0-12 0,-3 1 0,4-6 0,-4-4 0,5-6 0,2-6 0,6-9 0,2-1 0,-1-2 0,5-5 0,-2 0 0,4-5 0,2-6 0,1-2 0,3-9 0,0 3 0,0-7 0,0 8 0,0-8 0,0 7 0,3 1 0,1 1 0,3 7 0,3-4 0,1 4 0,0 3 0,2-2 0,-2 5 0,4-2 0,-1 3 0,1 0 0,-1 0 0,5 0 0,1 7 0,4 6 0,1 9 0,1 4 0,1 5 0,-5-5 0,5 10 0,-6-14 0,1 7 0,1-12 0,-7-2 0,7-3 0,-8-5 0,4-3 0,-5-1 0,1-3 0,-1 0 0,1-10 0,-3-3 0,0-16 0,-4 4 0,0-9 0,0 9 0,1-8 0,-5 18 0,0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49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4 24575,'-2'-4'0,"-10"9"0,3 12 0,-14 5 0,4 13 0,-10 8 0,5 1 0,0 15 0,8-5 0,-3 13 0,2 9 0,0 2 0,0 5 0,6-1-703,-6 11 703,4 1 0,4-41 0,1 1 0,1 40 0,2-41 0,0 0 0,3 41 0,-1-40 0,1-1 0,2 41 0,0 6 0,0-9 0,0 9 0,0-6 0,5 6 0,11-8 0,8-8 0,15 6 0,1-11 0,4-1 0,1-6-69,-9-19 69,10 4 0,-9-12 0,14 2 0,-10 2 0,2-13 701,-9 1-701,-3-10 71,-6-5-71,-4-3 0,-3-3 0,-6-2 0,1-3 0,-5-1 0,2-3 0,-3-3 0,-4 2 0,3-6 0,-5 3 0,2-3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4:56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11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199 372 24575,'-6'0'0,"-4"0"0,-1 0 0,0 0 0,-3 0 0,3 0 0,-3 0 0,-1 4 0,-6 13 0,8 1 0,-7 8 0,7 1 0,-2-6 0,5 13 0,0-13 0,9 6 0,-2-11 0,3 2 0,0-3 0,0-4 0,0-1 0,3-4 0,4-2 0,4-1 0,3-3 0,-3 0 0,3 0 0,-7 0 0,7 0 0,-7 0 0,3 0 0,-3-7 0,0-1 0,1-10 0,-1-2 0,1-4 0,4-5 0,-3 4 0,3-3 0,-4 8 0,-4 1 0,3 5 0,-7 3 0,4 1 0,-2 6 0,-1 7 0,2 5 0,-3 5 0,0 6 0,0-4 0,0 4 0,0-5 0,0 1 0,0-1 0,2-3 0,-1-1 0,5-3 0,-2-1 0,-1 1 0,0-1 0,0-2 0,0-1 0,4-3 0,2-3 0,2-5 0,0 1 0,3-7 0,-7 6 0,3-5 0,-3 5 0,0-2 0,-1 3 0,1 1 0,-1 2 0,-2-2 0,2 5 0,-3-1 0,3-1 0,0 2 0,1-2 0,-1 3 0,0 0 0,-2 3 0,2 8 0,-5 5 0,2 8 0,-3-1 0,0-3 0,0 3 0,0-8 0,0 0 0,0-4 0,0-5 0,0 1 0,0-23 0,4 4 0,1-25 0,3 12 0,0-4 0,0 5 0,0 0 0,-1 4 0,1 2 0,-1 7 0,0 1 0,-1 6 0,1 1 0,-1 3 0,1 0 0,-1 0 0,1 0 0,-1 0 0,1 0 0,-4 3 0,3 4 0,-5 0 0,6 7 0,-7-7 0,7 7 0,-6-7 0,2 4 0,0-5 0,-2 1 0,1-1 0,1 1 0,-2-1 0,2 1 0,0-4 0,-2 3 0,4-5 0,-1 2 0,2-3 0,1 0 0,-1 0 0,0 0 0,1 0 0,3-3 0,-2-5 0,6-7 0,-2-5 0,5-9 0,-1 4 0,1-8 0,-1 8 0,1-9 0,-5 4 0,1-4 0,-1-1 0,-2 1 0,2-1 0,-3 0 0,-4 1 0,-1 4 0,-4 5 0,0 6 0,0 5 0,0 3 0,0 1 0,-6 6 0,2 1 0,-13 7 0,4 7 0,-7 6 0,4 11 0,3 7 0,-4 1 0,11 4 0,-5-5 0,10-6 0,-3 5 0,4-9 0,0 4 0,0-10 0,0 4 0,0-8 0,0 4 0,3 0 0,1-4 0,4 4 0,-1-1 0,1-2 0,0 7 0,-1-8 0,0 4 0,1-5 0,-1 1 0,-3-4 0,-1-1 0,0-4 0,-2 1 0,2-1 0,-3-5 0,0-9 0,3-8 0,2-8 0,3 0 0,0 0 0,-1 1 0,1 3 0,3 1 0,-3 8 0,2 1 0,-4 6 0,1-2 0,-1 6 0,1-3 0,-1 3 0,1 0 0,-1 0 0,1 6 0,1 6 0,-1 4 0,1 6 0,-1-6 0,1 7 0,-1-4 0,1 1 0,-4-2 0,2-7 0,-5 3 0,2-7 0,-3 3 0,0-3 0,0-3 0,0-1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1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0 523 24575,'13'0'0,"-3"-2"0,13-7 0,-10-2 0,10-5 0,-3-4 0,-4 0 0,10-11 0,-12 1 0,12-7 0,-11-4 0,7 4 0,0 1 0,-8 2 0,2 8 0,-7-8 0,-1 13 0,0-6 0,-1 11 0,1-3 0,-4 5 0,-1 3 0,-3 1 0,0 3 0,0 0 0,-3 4 0,-4 0 0,-4 3 0,-3 0 0,-1 0 0,4 0 0,1 0 0,0 3 0,2 8 0,-3 1 0,3 11 0,4 2 0,-4 4 0,7 6 0,-2 5 0,3-4 0,0 9 0,0-9 0,0 4 0,0-5 0,0 5 0,0-9 0,3 8 0,2-14 0,3-1 0,0-1 0,-4-11 0,2 5 0,-5-9 0,5 5 0,-5-5 0,3 5 0,-4-5 0,0 2 0,2-4 0,-1 1 0,2-1 0,0-2 0,0-4 0,4-11 0,1-10 0,0-9 0,1-5 0,3 5 0,0 1 0,1 6 0,2-1 0,-7 7 0,3 3 0,-1 7 0,-3 3 0,3 1 0,-3 3 0,-1 0 0,1 0 0,-1 3 0,1 8 0,1 10 0,0 9 0,-3 5 0,3-1 0,-7-4 0,6-1 0,-6-10 0,6 0 0,-6-5 0,2-3 0,0-1 0,-3-3 0,6-4 0,-5-2 0,2-2 0,-3-2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2 0,0 7 0,0-4 0,0 5 0,0 5 0,0 6 0,0 1 0,0 4 0,0 6 0,0-9 0,0 15 0,0-11 0,0 6 0,0-6 0,0-6 0,0-2 0,0-7 0,0 2 0,0-12 0,0 2 0,0-11 0,0 4 0,0-5 0,0-2 0,0-1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37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111 103 24575,'-4'-4'0,"0"7"0,4-1 0,0 7 0,0-1 0,0 1 0,0 0 0,0 0 0,7-4 0,-5-5 0,6-10 0,-8 0 0,0-8 0,0-3 0,0 0 0,0-4 0,-4 10 0,-1 1 0,-4 5 0,0 4 0,0 1 0,-4 4 0,3 0 0,-3 0 0,4 4 0,0 5 0,-1 6 0,1 5 0,3-1 0,2 1 0,4 0 0,0-1 0,0-4 0,0-2 0,4-8 0,-4-1 0,4-4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2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24575,'9'0'0,"8"0"0,4 0 0,8 0 0,1 0 0,-1 0 0,-1 0 0,-3 0 0,9 0 0,-5 0 0,-3 0 0,6 0 0,-15 0 0,6 0 0,-8 0 0,-4 0 0,-1 0 0,-4 0 0,1 0 0,-4 0 0,0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24575,'0'13'0,"0"5"0,0 1 0,0 5 0,0 0 0,0 0 0,0 0 0,0 4 0,0-3 0,0 9 0,0-9 0,0 3 0,0 1 0,0-8 0,0 6 0,0-15 0,0 6 0,0-11 0,0 3 0,0-6 0,0-2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26 24575,'-1'-13'0,"-1"5"0,-10 3 0,1 5 0,-3 0 0,0 0 0,0 3 0,3 1 0,-4 11 0,8-7 0,-4 6 0,7-7 0,-2-1 0,6 4 0,-3-2 0,0 2 0,2 0 0,-2-3 0,3 7 0,0-7 0,0 3 0,0-3 0,0 0 0,0-1 0,3 1 0,4-4 0,4 3 0,3-5 0,1 2 0,-1-3 0,1 4 0,-4-1 0,2 5 0,-5-2 0,2 1 0,-4 0 0,1 3 0,-3 5 0,-1 4 0,-3 1 0,0 3 0,0-8 0,0 8 0,0-11 0,-3 6 0,-1-11 0,-3 3 0,1-3 0,-5-4 0,4 0 0,-3-3 0,0 0 0,2 0 0,-2 0 0,0 0 0,2 0 0,-2 0 0,3-3 0,4-4 0,-3 0 0,2-3 0,1 3 0,2 4 0,9 0 0,-1 3 0,6 0 0,-2 0 0,4 0 0,-4 0 0,2 0 0,-2-4 0,4-3 0,-4-8 0,3-5 0,-1-4 0,-1 0 0,0 0 0,-1 0 0,-2 5 0,2-4 0,-4 11 0,-3-3 0,-1 9 0,0-1 0,-2 0 0,4 4 0,-4 3 0,4 3 0,-4 11 0,5-2 0,-5 7 0,6-1 0,-3-2 0,0 3 0,2-9 0,-5 1 0,5-5 0,-5 1 0,2-1 0,-1-2 0,2-1 0,2-3 0,0 0 0,1-3 0,0-5 0,4-7 0,0 0 0,5-8 0,-2 7 0,-2-2 0,2 3 0,-7 4 0,4 1 0,-1 3 0,-3 3 0,3 1 0,-3 3 0,-1 0 0,1 0 0,-1 0 0,1 0 0,-4 10 0,0 4 0,-3 14 0,0-3 0,0 9 0,0-14 0,0 8 0,0-13 0,0 1 0,0-6 0,0-4 0,3-2 0,1-12 0,3-5 0,1-11 0,0 4 0,-1-3 0,1 8 0,3-4 0,-3 5 0,2 2 0,-3 2 0,-1 4 0,1-1 0,-1 3 0,1-2 0,-1 6 0,1-3 0,-1 3 0,0 0 0,1 0 0,-1 0 0,0 3 0,-2 4 0,2 4 0,-2 3 0,3 1 0,0-1 0,1 1 0,-4-4 0,2-1 0,-3-4 0,1 1 0,-1-1 0,0 1 0,-2-4 0,2 0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6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24575,'3'3'0,"0"4"0,-3 4 0,0 7 0,0 2 0,0 4 0,0 0 0,0-1 0,0 1 0,0 0 0,0-4 0,0-2 0,0 1 0,0-7 0,0 6 0,0-11 0,0 3 0,0-3 0,6-1 0,-2-2 0,9-1 0,-2-3 0,4 0 0,-1 0 0,-3 0 0,7 0 0,-10 0 0,10-7 0,-7-1 0,4-3 0,-4-3 0,3-1 0,-6-1 0,7-7 0,-6 3 0,2-4 0,-3 5 0,0-4 0,-1 3 0,2-9 0,-5 4 0,0-8 0,-4 3 0,0-5 0,0 5 0,0 1 0,0 6 0,0 3 0,0 1 0,0 8 0,-7 1 0,3 6 0,-10 1 0,3 3 0,-3 0 0,-5 0 0,3 0 0,-7 11 0,2 3 0,-1 11 0,1 5 0,6-9 0,-2 6 0,6-11 0,0 2 0,3 1 0,1-7 0,2 6 0,3-7 0,2 3 0,0 1 0,0-1 0,0-3 0,0 3 0,0-3 0,0-1 0,6 4 0,2-6 0,7 2 0,3-2 0,-2-1 0,6 1 0,-6-1 0,2 1 0,-3-4 0,-1 2 0,1-5 0,-4 2 0,-1-3 0,-4 0 0,-2 0 0,-1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24575,'0'14'0,"0"6"0,0 5 0,0 9 0,0 1 0,0 6 0,0 6 0,0 0 0,0-6 0,0-1 0,0-5 0,0-5 0,0-2 0,0-4 0,0 0 0,0-4 0,0-5 0,0-2 0,3-5 0,0-1 0,3-5 0,1-2 0,3 0 0,1 0 0,5-15 0,-1 0 0,-2-13 0,3-1 0,-4 4 0,1-4 0,-5 16 0,-4 2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08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24575,'2'0'0,"-1"0"0,16 0 0,-5 0 0,11 0 0,-8 0 0,0 0 0,-1 0 0,-7 0 0,0 0 0,-4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14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0 24575,'0'7'0,"0"2"0,0 2 0,0 4 0,0-4 0,0 6 0,0-5 0,0 11 0,0-7 0,0 2 0,0 1 0,0-4 0,0 8 0,-3-7 0,2 2 0,-2 1 0,0-7 0,-1 6 0,-3-11 0,3 3 0,-2-3 0,2-1 0,1 1 0,-3-1 0,2 1 0,-3-1 0,1-2 0,-1 2 0,1-5 0,-1 4 0,0-4 0,-3 5 0,3-5 0,-7 5 0,3-5 0,0 5 0,-3-5 0,3 2 0,0-3 0,1 0 0,3 0 0,1 0 0,-1 0 0,-3 0 0,2 0 0,-2 0 0,3 0 0,-3 0 0,3 0 0,-3 0 0,3-3 0,0-1 0,4-2 0,-3-1 0,2 1 0,0-1 0,-2-3 0,5 2 0,-5-6 0,5 3 0,-6-3 0,7-1 0,-4 1 0,4-1 0,-3 0 0,2 1 0,-2 3 0,3 1 0,0 3 0,-3 0 0,2 1 0,-4-1 0,4 1 0,-5 2 0,6-1 0,-3 1 0,3 1 0,0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15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24575,'17'-4'0,"1"0"0,6-8 0,0 0 0,5-1 0,-4 5 0,-1-3 0,-5 10 0,-8-6 0,-1 7 0,-4 0 0,-21 0 0,2 0 0,-19 0 0,8 0 0,0 0 0,0 0 0,5 0 0,4 0 0,1 0 0,7 0 0,5 0 0,11 0 0,9 0 0,6 0 0,-4 0 0,-2 0 0,-3 0 0,-4 0 0,-1 0 0,-4 0 0,1 0 0,-1 0 0,-2 0 0,-1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20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125 188 24575,'0'-7'0,"-3"1"0,0-1 0,-4 4 0,0 0 0,1 0 0,-1 2 0,0-2 0,1 3 0,-1 0 0,-3 0 0,2 15 0,-4 0 0,4 18 0,-1-3 0,1 5 0,-1-6 0,5 5 0,0-9 0,4-1 0,0-1 0,0-7 0,0 2 0,0-7 0,3-1 0,4-3 0,4-3 0,8-1 0,-4-3 0,4 0 0,-1-7 0,-1-5 0,2-9 0,-3-3 0,-4 5 0,-1 0 0,-4 4 0,0 4 0,0 1 0,-4 4 0,3 2 0,-5 6 0,2 10 0,-3 3 0,0 7 0,0-6 0,0 3 0,0-5 0,0 1 0,3-4 0,1 2 0,6-5 0,1-1 0,3-4 0,1-3 0,-1 0 0,1 0 0,-4 0 0,2 0 0,-5-3 0,5-1 0,-5-6 0,2 2 0,-3-6 0,0 7 0,-3-7 0,-1 3 0,-3-3 0,0-1 0,0 4 0,0-7 0,0 10 0,-3-10 0,-1 7 0,-11-4 0,2 0 0,-5 3 0,3 1 0,-4 4 0,4-1 0,-4 4 0,5 1 0,2 3 0,2 0 0,4 0 0,-1 0 0,9-3 0,7 2 0,15-9 0,5 4 0,6-6 0,5-2 0,-4 1 0,9-6 0,-9 2 0,4-1 0,-5 0 0,-6 2 0,0-1 0,-5 5 0,-5-3 0,-4 7 0,-4-2 0,-5 3 0,1 4 0,-1-3 0,-2 2 0,-1-2 0,-3-1 0,0 1 0,-6 2 0,2 2 0,-13 2 0,8 0 0,-9 0 0,11 2 0,-7 6 0,10 2 0,-6 5 0,6-1 0,0 1 0,0-1 0,4-3 0,0 3 0,0-7 0,0 3 0,0-3 0,0-1 0,0 1 0,0 0 0,3-4 0,1 0 0,2-3 0,4 0 0,1 0 0,3 0 0,1 0 0,-1 0 0,1 3 0,-1 1 0,1 4 0,-1-1 0,-3 0 0,3 3 0,-7 1 0,4 8 0,-7 0 0,0 5 0,-4 0 0,0 5 0,0 0 0,-7 1 0,-2-1 0,-7-5 0,-5 0 0,1-3 0,-1-1 0,-2-8 0,7-2 0,-6-2 0,6-4 0,1 0 0,1-4 0,7 0 0,-4 0 0,5 0 0,-1 0 0,1 0 0,3 0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38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24575,'-2'4'0,"-12"12"0,-14 14 0,-9 19 0,11-5 0,-9 16 0,20-11 0,-14 7 0,21-2 0,-2-7 0,10-7 0,0-7 0,0-2 0,0-10 0,0 4 0,4-10 0,5-6 0,6-5 0,10-4 0,2 0 0,5 0 0,-11-4 0,9-7 0,-8-5 0,5-10 0,-1 4 0,-10-9 0,-2 10 0,-3-4 0,-2 10 0,0 1 0,0 5 0,0 1 0,-5 6 0,0 14 0,-9 9 0,4 18 0,-9-6 0,4 12 0,0-11 0,1 5 0,5-7 0,0-5 0,0 3 0,0-13 0,0 2 0,0-10 0,8 0 0,9-4 0,9-1 0,6-4 0,-5 0 0,4-9 0,-5-3 0,8-16 0,-6 0 0,0-12 0,-6 6 0,-4-11 0,-2 4 0,-5-6 0,1 0 0,-6 7 0,0-5 0,-6 4 0,0 1 0,0 1 0,0 12 0,-9 2 0,-2 6 0,-9 3 0,6 3 0,-5 3 0,9 5 0,-4 0 0,9 1 0,-3 3 0,4-3 0,-5 4 0,4 0 0,2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30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82 294 24575,'-12'24'0,"4"-10"0,-8 19 0,7-13 0,-2 3 0,2 6 0,5-4 0,-4 8 0,7-8 0,-3 9 0,4-9 0,0 4 0,0-1 0,0-7 0,0 7 0,0-13 0,0 4 0,0-9 0,0 4 0,0-7 0,3 3 0,8-3 0,1 0 0,3 1 0,3-1 0,-6 0 0,6-3 0,1 0 0,-3-4 0,2 0 0,-3 0 0,-1 0 0,1 0 0,-1-7 0,6-6 0,-8-3 0,8-8 0,-8 0 0,4-1 0,-3-9 0,4-7 0,-7 8 0,4-17 0,-5 13 0,0-15 0,1-17 0,0 17 0,-4-20 0,-2 29 0,-4-10 0,0 11 0,0 2 0,0 14 0,0 3 0,0 12 0,0 1 0,-6 6 0,-2 1 0,-10 3 0,-3 12 0,-4 2 0,-2 21 0,-11 11 0,12-8 0,-12 14 0,15-15 0,-5 10 0,4-6 0,6-5 0,3-8 0,6-8 0,1-2 0,2-3 0,5-4 0,-2 2 0,3-5 0,0 2 0,0-4 0,2 1 0,6-3 0,7-2 0,9-2 0,6 0 0,5 0 0,-6 0 0,5 0 0,-9 0 0,3 0 0,-8 0 0,-1 0 0,-9 0 0,1 0 0,-5 0 0,-2-2 0,-1 1 0,-3-2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31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24575,'0'11'0,"0"9"0,0 30 0,0 11 0,0 1 0,0-6 0,0 1 0,0-8 0,0 5 0,0-1 0,0-6 0,0-1 0,0-9 0,0-3 0,0-11 0,0-6 0,0 0 0,0-9 0,0 2 0,7-3 0,-3-4 0,6 1 0,0-4 0,-3 0 0,6 0 0,-6 0 0,4-3 0,-1-1 0,-3-3 0,3-4 0,-6 7 0,-1-3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3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24575,'2'0'0,"11"0"0,12-4 0,5 3 0,21-8 0,-16 8 0,23-4 0,-22 5 0,4 0 0,-5 0 0,-6 0 0,-4 0 0,-10 0 0,-5 0 0,-3 0 0,-4 0 0,0 0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34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55 24575,'-6'0'0,"-4"0"0,3 0 0,-7 0 0,6 0 0,-5 4 0,8 7 0,-8 5 0,11 4 0,-5 3 0,0-4 0,5 5 0,-5-8 0,7 6 0,0-10 0,0 3 0,0-5 0,0-3 0,3-1 0,0 1 0,4-3 0,3-2 0,-3-2 0,7 0 0,-7 0 0,3-2 0,0-2 0,-2-7 0,2 0 0,-2-4 0,-1 4 0,0-2 0,-3-2 0,2-1 0,-5-6 0,6 2 0,-7 0 0,7 1 0,-6 5 0,2-1 0,-3 4 0,0 1 0,0 3 0,0 6 0,0 5 0,0 7 0,-3 3 0,2 5 0,-2-3 0,3 2 0,0-3 0,0-1 0,0 1 0,0-1 0,0-3 0,0-1 0,0-3 0,0-1 0,3-2 0,0-1 0,4-3 0,-1 0 0,1 0 0,-1 0 0,1 0 0,-1 0 0,1-7 0,0-1 0,3-6 0,-2-1 0,2 4 0,-2-3 0,-1 3 0,0-3 0,0 3 0,-1 1 0,1 3 0,0 0 0,-1 1 0,1 2 0,-1 1 0,1 3 0,-1 0 0,1 0 0,-1 0 0,1 0 0,-4 10 0,4-1 0,-7 14 0,4-3 0,-4 0 0,0-2 0,0-7 0,0-1 0,0-3 0,0-1 0,0-7 0,3-4 0,1-13 0,0 2 0,3-2 0,-3 3 0,3 1 0,4-1 0,-3 0 0,5 4 0,-5 4 0,2 1 0,-3 5 0,-1-2 0,1 3 0,-1 0 0,1 0 0,0 0 0,-1 0 0,1 6 0,0 2 0,0 11 0,1-4 0,-4 4 0,3 0 0,-6 0 0,2 1 0,0-1 0,-2-8 0,2-1 0,1 0 0,-4-3 0,4 3 0,-2-6 0,2-1 0,2-3 0,0 0 0,1 0 0,0 0 0,-1-3 0,1-4 0,0-4 0,3-4 0,-2 1 0,6-1 0,-6 0 0,2 4 0,-3-2 0,0 5 0,0-2 0,-1 3 0,1 4 0,-4-3 0,0 2 0,-3-2 0,3-1 0,-2 1 0,2-1 0,-3-3 0,0-1 0,0 0 0,0 1 0,3 3 0,-2 0 0,1 1 0,-2 0 0,0-1 0,0 1 0,0-1 0,0 1 0,0 8 0,-3 12 0,-2 5 0,0 20 0,-2-8 0,2 9 0,0-10 0,1 4 0,4-9 0,0 3 0,0-8 0,0-2 0,0-7 0,0-1 0,0-3 0,0 0 0,0-1 0,0 0 0,0 0 0,0 1 0,0-1 0,0 1 0,0 3 0,0-3 0,0 3 0,0-3 0,0-1 0,0-5 0,0-5 0,0-11 0,0 0 0,3-4 0,2 0 0,2 7 0,1-10 0,-2 13 0,2-8 0,-2 9 0,1-2 0,3 3 0,-2 3 0,2 1 0,-4 3 0,1 0 0,3 0 0,-3 0 0,3 0 0,-3 6 0,0 2 0,0 3 0,-3-1 0,-1-3 0,0 0 0,-3-1 0,3 0 0,-3 1 0,0-4 0,0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35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73 236 24575,'0'-18'0,"0"1"0,0-12 0,0-5 0,0 2 0,0-3 0,3 6 0,-2 13 0,6-2 0,-6 11 0,2 8 0,-3 13 0,-8 14 0,-1 7 0,-5 5 0,-3-4 0,7 4 0,-2-6 0,7-4 0,-3-1 0,8-10 0,-4 0 0,4-8 0,0-1 0,0-6 0,0-1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3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0 447 24575,'10'0'0,"1"0"0,8-12 0,-6 3 0,12-21 0,-12 8 0,13-9 0,-9 7 0,3-1 0,-5 6 0,0 0 0,0 4 0,-7-3 0,5 2 0,-8-3 0,5 1 0,-2 2 0,0-7 0,-1 3 0,-2-4 0,-2 5 0,-3 0 0,0 8 0,0-3 0,0 7 0,0-3 0,-3 6 0,-1 2 0,-2 2 0,-1 0 0,0 2 0,1 6 0,-2 12 0,0 5 0,-1 10 0,4 5 0,-3 1 0,7 1 0,-3 3 0,4-9 0,0 4 0,0-5 0,0-1 0,0-4 0,0-1 0,0-6 0,0 1 0,0 0 0,0 0 0,0-5 0,0 4 0,0-7 0,0 2 0,0-7 0,0-1 0,0-3 0,0-1 0,0 1 0,0-1 0,0 1 0,0-1 0,0 4 0,0 1 0,0 0 0,0 3 0,0-7 0,0 3 0,0-3 0,0-1 0,-3-2 0,2-4 0,-2-11 0,3-5 0,4-13 0,4 4 0,6-9 0,2 9 0,-3-3 0,1 8 0,-6 1 0,2 8 0,-3 1 0,3 3 0,-2 3 0,2 1 0,-4 3 0,1 0 0,-1 0 0,0 0 0,-2 6 0,-1 2 0,-3 5 0,3 2 0,-2 3 0,2-2 0,-3 7 0,3-8 0,-2 4 0,6-5 0,-7 1 0,7-1 0,-4-3 0,4-1 0,-3-3 0,2-1 0,-6 1 0,6-3 0,-5-4 0,1-1 0,-2-2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3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0 24575,'-4'2'0,"1"3"0,3 13 0,0 1 0,0 15 0,4-3 0,11 21 0,0-9 0,10 16 0,-2-11 0,-2 11 0,3 2 0,-5-10 0,1 13 0,-1-21 0,4 10 0,-7-7 0,1-4 0,-8-7 0,-1-2 0,1-3 0,-1 5 0,-3 5 0,-1 1 0,-4 6 0,0-5 0,0 3 0,0-3 0,0-1 0,0-1 0,-4-6 0,-1 1 0,-3-5 0,-5 3 0,0-3 0,-4 5 0,-5 0 0,2 6 0,-13 9 0,12-6 0,-9 9 0,8-12 0,3 1 0,-4 3 0,5-9 0,1-1 0,0-1 0,4-9 0,-2-1 0,7-5 0,-3-8 0,1 2 0,3-5 0,-4 5 0,7-5 0,-2 2 0,2-4 0,1 1 0,0-1 0,3 1 0,-3-1 0,-1 1 0,-3-1 0,4 1 0,-3-1 0,2 1 0,-3 3 0,1-3 0,-2 7 0,5-7 0,-4 3 0,7-3 0,-6-1 0,5 1 0,-4-1 0,1 0 0,-3 1 0,1-1 0,-1 4 0,0 1 0,-1 4 0,-2-4 0,5-1 0,-5-3 0,7-1 0,-1 1 0,-2-3 0,3-1 0,-4-3 0,1 0 0,0 0 0,2 0 0,1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46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24575,'4'-8'0,"-2"8"0,-2 8 0,0 14 0,0 13 0,0-1 0,0-4 0,0-2 0,0-4 0,0 0 0,0-4 0,0-2 0,0-3 0,0-4 0,0-1 0,0-4 0,7-2 0,1-1 0,6-3 0,1 0 0,3 0 0,-2 0 0,8-12 0,-8-1 0,4-12 0,-4 1 0,-4 4 0,-1 1 0,-4 8 0,1-2 0,-5 5 0,1 6 0,-4 12 0,0 8 0,0 11 0,0-4 0,0 8 0,0-8 0,0 4 0,0-10 0,0 0 0,2-8 0,10-1 0,0-3 0,6-2 0,1-2 0,-4-3 0,1 0 0,-2-11 0,-6-2 0,3-11 0,-3 0 0,0 0 0,-3-4 0,-2 3 0,-3-4 0,0 9 0,0 2 0,0 3 0,-3 4 0,-4 0 0,-4 8 0,-8-1 0,4 4 0,-4 0 0,4 0 0,1 0 0,3 0 0,1 0 0,3 0 0,22 0 0,-6 0 0,26 0 0,-14-7 0,12 2 0,-8-10 0,4 2 0,-6-3 0,1 3 0,-4-1 0,3 2 0,-8 0 0,0 1 0,-5 4 0,-3 1 0,-1 2 0,1-2 0,-6 5 0,-6-2 0,-5 7 0,-5 3 0,4 4 0,-3 4 0,9-4 0,-5 2 0,9-5 0,-2 2 0,3-4 0,0 1 0,0-1 0,3 1 0,1-1 0,6 1 0,1 0 0,3 0 0,5 1 0,-7-1 0,6 0 0,-11 3 0,4 2 0,-4 6 0,-3 2 0,0 4 0,-4-5 0,0 4 0,0-3 0,-3 0 0,-5-5 0,1-5 0,-4-3 0,1 0 0,3-4 0,-3 1 0,-1-4 0,4 0 0,-3-3 0,3-4 0,0-1 0,0-6 0,3 7 0,-2-3 0,5 3 0,-2 1 0,1 2 0,1-2 0,-2 3 0,3-1 0,0 1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47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18 186 24575,'0'20'0,"-4"9"0,-1-7 0,0 13 0,1-5 0,4 3 0,0-8 0,0 4 0,0-10 0,0 0 0,0-8 0,0 3 0,0-7 0,11 0 0,-6-1 0,13-5 0,-3 2 0,5-3 0,-1 0 0,4 0 0,-7-7 0,7 2 0,-3-14 0,1 2 0,-1-8 0,-4 1 0,0-5 0,-3 0 0,-1-1 0,-3-4 0,-1 4 0,-3-4 0,-1-1 0,-4 0 0,0 1 0,0 8 0,0-2 0,0 13 0,-3-1 0,-4 6 0,-1 3 0,-6 3 0,3 1 0,-3 3 0,-1 0 0,0 0 0,1 7 0,-6 6 0,4 7 0,-5 5 0,5-2 0,4-3 0,-3 3 0,7-3 0,-4 3 0,7-3 0,2-1 0,3-5 0,0-3 0,0-1 0,0-3 0,0-1 0,3-2 0,4-1 0,8-3 0,5 0 0,4 0 0,-5 0 0,4-4 0,-7 0 0,2 0 0,-3-3 0,-4 6 0,-1-2 0,-4 0 0,1 2 0,-1-2 0,1 3 0,-4 0 0,0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4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24575,'6'0'0,"0"0"0,1 0 0,-1 0 0,0 0 0,0 0 0,1 0 0,-1 0 0,1 0 0,-1 0 0,1 0 0,-1 0 0,1 0 0,-1 0 0,1 0 0,-1 0 0,1 0 0,0 0 0,-1 0 0,1 0 0,-1 0 0,-2 0 0,-2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3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24575,'0'8'0,"0"1"0,0 4 0,0 7 0,0 13 0,0-5 0,0 32 0,0-34 0,0 41 0,0-31 0,0 26 0,0-14 0,0 6 0,0 0 0,0-5 0,0 5 0,0-14 0,0 5 0,0-11 0,0-1 0,0-12 0,0-8 0,4-8 0,1-2 0,8-3 0,-2-14 0,3 7 0,-4-18 0,-1 15 0,-4 0 0,-1 6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4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24575,'0'34'0,"0"2"0,0 5 0,0 4 0,0-4 0,0 19 0,0-4 0,0 0 0,0-5 0,0-15 0,0-1 0,0-6 0,0-10 0,0 0 0,5-11 0,-1-1 0,13-7 0,-5 0 0,7-7 0,-3-10 0,3-5 0,4-13 0,-1 9 0,-1-4 0,-12 16 0,-2 4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49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24575,'24'-14'0,"11"2"0,-4-4 0,4 7 0,4-4 0,-8 0 0,9 7 0,-5-5 0,-1 10 0,-8-3 0,-6 4 0,-7 0 0,-5 0 0,2 0 0,-6 0 0,-2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120 423 24575,'-10'0'0,"3"0"0,-7 0 0,3-3 0,0 9 0,-4 3 0,7 10 0,-7 5 0,9 5 0,-8-4 0,12 3 0,-5-4 0,7 0 0,0 0 0,0-1 0,0-3 0,0-5 0,0-1 0,0-7 0,0 3 0,3-6 0,0-1 0,4-3 0,-1 0 0,1 0 0,0-7 0,0-1 0,0-6 0,0-5 0,1-1 0,0-4 0,0 0 0,3 0 0,-2 1 0,3-1 0,-5 4 0,-2 1 0,1 5 0,-5-1 0,2 4 0,-3-3 0,0 7 0,0-3 0,0 3 0,0 1 0,0 0 0,0-8 0,0 14 0,0 1 0,0 13 0,0 14 0,0-7 0,0 12 0,4-3 0,4 0 0,1-2 0,2-8 0,-3-1 0,-1-5 0,0-3 0,0-1 0,3-3 0,-3-1 0,3-2 0,-3-1 0,-1-3 0,4 0 0,1 0 0,0 0 0,3-6 0,-3-2 0,0-11 0,3 3 0,-5-6 0,4 6 0,-4-7 0,2 8 0,-4-8 0,4 7 0,-3-3 0,2 8 0,-2-2 0,2 5 0,-2-3 0,2 4 0,-4 4 0,1-3 0,-1 5 0,1-2 0,-1 3 0,1 0 0,-4 3 0,0 4 0,-3 8 0,0 0 0,0 8 0,0-3 0,0 4 0,0-5 0,0 0 0,0-5 0,0-3 0,0-1 0,0-3 0,0 0 0,3-7 0,1-4 0,2-11 0,2-4 0,0-5 0,3 4 0,0 1 0,1 5 0,1-1 0,-5 0 0,6 4 0,-6 4 0,5 4 0,-5 3 0,2 0 0,-4 0 0,1 0 0,-1 0 0,1 2 0,-4 2 0,3 6 0,-5-3 0,6 7 0,-3-3 0,0 0 0,2 2 0,-2-2 0,0 0 0,2-1 0,-5-3 0,5-1 0,-3-2 0,4-1 0,-1-3 0,1 0 0,3 0 0,1-6 0,4-7 0,0-7 0,6-10 0,-3 0 0,9-11 0,-9 5 0,9-10 0,-8 5 0,0-6 0,-1 0 0,-8 0 0,3 6 0,-4 5 0,-4 3 0,-2 12 0,-3-2 0,0 12 0,0 1 0,-5 7 0,-9 16 0,1 7 0,-9 21 0,12-5 0,-7 4 0,7 0 0,2-4 0,0 4 0,7-10 0,-3-1 0,4-6 0,0 1 0,0 0 0,0 0 0,0-5 0,0 4 0,3-8 0,1 4 0,0-1 0,2-6 0,-2 6 0,0-7 0,-1 0 0,0 3 0,-2-7 0,2 3 0,-3-3 0,0-1 0,0 1 0,3-4 0,1 0 0,3-13 0,0-4 0,0-5 0,1-4 0,0 3 0,-1 0 0,1 1 0,2 5 0,2-1 0,-2 4 0,4 4 0,-6 1 0,5 5 0,-5-2 0,2 3 0,-4 0 0,1 0 0,-1 0 0,1 0 0,-1 3 0,1 5 0,-3 7 0,2 0 0,-5 4 0,6-5 0,-7 5 0,7-4 0,-3 4 0,3 0 0,1-4 0,-1 0 0,-3-1 0,2-7 0,-6 3 0,3-3 0,-3-3 0,0-2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54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0 411 24575,'21'-7'0,"-4"2"0,6-10 0,-4 3 0,6-9 0,-1 4 0,1-3 0,-5 0 0,3 4 0,-10-3 0,5-1 0,-13-4 0,6 3 0,-11-12 0,7 12 0,-3-3 0,1 1 0,-2 3 0,-3 0 0,0 2 0,0 7 0,0 0 0,0 5 0,-3 2 0,-4 1 0,-1 3 0,-2 0 0,0 0 0,2 0 0,-2 0 0,3 0 0,0 11 0,0 2 0,-1 11 0,-1 4 0,0 13 0,1-8 0,-2 30 0,5-28 0,-5 29 0,5-21 0,0 10 0,0-7 0,5 1 0,0 0 0,0-6 0,0-1 0,0-5 0,0 0 0,0-6 0,4 0 0,-3-9 0,5-5 0,-5-5 0,2-4 0,-3 1 0,0 0 0,3-4 0,0-3 0,4-16 0,0-1 0,6-22 0,1 8 0,4-15 0,-4 10 0,3-4 0,-4 10 0,2 6 0,-2 1 0,-3 11 0,-3-3 0,0 9 0,3 2 0,-3 1 0,3 3 0,-3 0 0,-1 0 0,1 0 0,-1 0 0,1 3 0,-4 4 0,4 8 0,-3 1 0,4 7 0,-4-8 0,3 4 0,-3-5 0,3 5 0,-3-4 0,3 1 0,-3-3 0,-1-5 0,1 2 0,-1-4 0,-3-2 0,3-1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55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24575,'-3'8'0,"0"15"0,3 6 0,0 22 0,0-8 0,0 5 0,0 3 0,0-2 0,0 11 0,0-5 0,0-2 0,0-12 0,0-6 0,0-2 0,0-8 0,0 8 0,0-12 0,0 7 0,0-13 0,0 4 0,0-8 0,0-1 0,0-3 0,0-4 0,0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55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24575,'17'0'0,"2"0"0,5 0 0,-5 0 0,0 0 0,0 0 0,-4 0 0,0 0 0,-5 0 0,-3 0 0,-3 0 0,-2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58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0 24575,'-10'0'0,"-2"0"0,4 0 0,-11 12 0,10 1 0,-14 8 0,9 2 0,-5-2 0,3 2 0,7-3 0,-1-1 0,6-8 0,0 2 0,1-5 0,3 2 0,0-4 0,3-2 0,8-1 0,5-3 0,8 3 0,-1-2 0,1 6 0,0-2 0,-4 2 0,-2 1 0,-7-1 0,0 3 0,-5 1 0,-1 3 0,-2 1 0,-3-1 0,0 1 0,-4-1 0,-7 1 0,-1 0 0,-7-3 0,4-2 0,1-3 0,-1 1 0,1-4 0,-1-1 0,4-3 0,0-11 0,4 2 0,-1-10 0,4 8 0,-2-2 0,5 5 0,-2-2 0,0 6 0,2 4 0,-1 7 0,2 4 0,3 3 0,1 1 0,3-4 0,3 2 0,1-5 0,3 2 0,-3-3 0,3-3 0,-3-1 0,7-3 0,-2 0 0,7 0 0,-8-6 0,4-6 0,0-5 0,-3-2 0,4 0 0,-5-1 0,-3-4 0,2 5 0,-5-4 0,2 3 0,-4 4 0,1-2 0,-1 7 0,-3 0 0,-1 1 0,0 6 0,-2 7 0,1 8 0,-2 13 0,0 6 0,0 4 0,0 1 0,0 0 0,0-6 0,0-4 0,0-7 0,0-7 0,0-1 0,0-3 0,3-4 0,1 0 0,2-3 0,1-3 0,0-4 0,0-8 0,0-5 0,5-4 0,-4 5 0,4-4 0,-5 7 0,1-3 0,-1 5 0,0 3 0,0 3 0,-1 3 0,0 4 0,-2 1 0,-1 11 0,-3 0 0,0 8 0,0-4 0,0-1 0,0-3 0,0-1 0,0-3 0,0-1 0,0 1 0,2-4 0,2 0 0,2-6 0,1-4 0,0-8 0,1-5 0,0-4 0,3 0 0,-2 5 0,2 0 0,-4 4 0,0 4 0,0 1 0,-1 3 0,1 4 0,-1 0 0,1 3 0,-1 0 0,1 0 0,-1 0 0,1 3 0,0 8 0,0 5 0,1 7 0,-4 6 0,3-4 0,-2 4 0,-1-10 0,0 0 0,-1-5 0,-2-3 0,2 0 0,-3-5 0,0-2 0,0-1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58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8 24575,'-11'-4'0,"2"1"0,3 3 0,-1 0 0,4 0 0,0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5:59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8 183 24575,'0'6'0,"0"4"0,0 17 0,-3-2 0,2 13 0,-3-7 0,4 9 0,0-5 0,0 0 0,0-5 0,0-6 0,0-1 0,0-8 0,0 4 0,0 0 0,0-8 0,0 4 0,0-9 0,6 1 0,-1-4 0,8 0 0,-3-3 0,1 0 0,7 0 0,-6 0 0,7 0 0,-5 0 0,1 0 0,-1 0 0,1-3 0,-1-4 0,-3-5 0,3-2 0,-6-1 0,3-3 0,-4-2 0,2-9 0,-1-1 0,0-4 0,1-6 0,-4 4 0,-1-10 0,-4 10 0,0-9 0,0 8 0,0-3 0,0 6 0,0 4 0,0 5 0,0 7 0,-3 6 0,0 2 0,-7 3 0,-1 4 0,-4-1 0,0 4 0,1 0 0,-1 4 0,-4 8 0,-2 6 0,-2 11 0,3-3 0,3 8 0,1-9 0,3 3 0,1-4 0,4-5 0,1-1 0,3-3 0,1-4 0,3 2 0,0-5 0,0 2 0,0-3 0,0-1 0,3-2 0,4-1 0,8-3 0,4 0 0,5 0 0,5 0 0,-4 0 0,4 0 0,-6 0 0,1-4 0,-4 0 0,-2-4 0,-7 4 0,-1-2 0,-3 5 0,-1-5 0,-2 3 0,-1-4 0,-3 4 0,0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00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24575,'0'15'0,"0"7"0,0 22 0,0 3 0,0 12 0,0-3 0,0-1 0,0 9 0,0-19 0,0 14 0,0-12 0,0-10 0,0 2 0,0-19 0,0 0 0,0-6 0,0-7 0,3 3 0,1-6 0,2-2 0,4-2 0,-2 0 0,5 0 0,-2 0 0,4 0 0,-4 0 0,2-3 0,-5-1 0,2-3 0,-4 1 0,1-1 0,0 1 0,-4-5 0,0 7 0,-3-3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3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24575,'0'17'0,"0"21"0,0 6 0,0 51 0,-6-31 0,5-10 0,0 1 0,-5 14-344,5-11 0,2 0 344,-1 16 0,0-18 0,0-1 0,0 19 170,0-3-170,0-8 0,0 0 0,0-8 0,0 7 0,0-26 518,0-2-518,-4-15 0,6-13 0,3 3 0,9-9 0,0 0 0,6-15 0,-5-3 0,7-14 0,-1 0 0,1-1 0,-1 1 0,1 0 0,-6-1 0,-5 15 0,-6 4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0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24575,'14'0'0,"2"0"0,13 0 0,-4 0 0,8 0 0,-3 0 0,-1 0 0,0 0 0,-13 0 0,-2 0 0,-7 0 0,-4 0 0,0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04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156 464 24575,'-6'0'0,"-1"0"0,-3 0 0,3 0 0,-7 0 0,3 3 0,-4 1 0,4 11 0,-4 1 0,4 4 0,-5 2 0,4 3 0,0 0 0,7 3 0,2-4 0,3-4 0,0 3 0,0-8 0,0 4 0,0-8 0,0-1 0,0-4 0,0 1 0,2-4 0,2 0 0,2-3 0,1 0 0,-1 0 0,1 0 0,3 0 0,-3 0 0,3-3 0,-3-4 0,0-8 0,1-1 0,0-7 0,-1 4 0,1-5 0,0 0 0,0 4 0,0-3 0,-1 8 0,-3-1 0,3 3 0,-3 2 0,0 0 0,2 0 0,-3 5 0,4-1 0,-3 1 0,1-1 0,-2 3 0,1-1 0,-2 1 0,-2-2 0,0-4 0,0 10 0,0 2 0,0 15 0,0-1 0,0 11 0,0-6 0,0 8 0,0-5 0,0-5 0,0 0 0,0-8 0,0-1 0,3-4 0,1-2 0,2-1 0,1-3 0,-1 0 0,0 0 0,1 0 0,-1-6 0,1 1 0,1-13 0,-1 6 0,0-11 0,5 3 0,-4 1 0,3-4 0,-3 7 0,-1 1 0,0 1 0,0 7 0,0-7 0,0 6 0,-1-2 0,1 4 0,0-1 0,-1 3 0,1-2 0,-1 6 0,1-3 0,-1 3 0,1 0 0,-1 0 0,1 0 0,-1 0 0,-2 3 0,-1 0 0,0 4 0,-3 3 0,3 1 0,-3 0 0,0-1 0,0 0 0,0-3 0,0 3 0,0-3 0,0-1 0,0 1 0,0-1 0,0-5 0,4-8 0,3-9 0,2-2 0,5-1 0,-2 0 0,-1 7 0,3-3 0,-7 9 0,3-1 0,-3 3 0,-1 1 0,-2 6 0,-1 8 0,-3 1 0,0 6 0,0-7 0,0-1 0,0-3 0,0 0 0,0-1 0,3-2 0,0-1 0,4-3 0,-1 0 0,0 0 0,1 0 0,-1 0 0,1 0 0,3 0 0,-2-3 0,5-1 0,-2-7 0,1-4 0,1-1 0,-4-7 0,2 8 0,-4-8 0,1-2 0,1-5 0,-5-16 0,0 3 0,0-4 0,-3 1 0,3 5 0,-4 4 0,0 3 0,0 14 0,0 5 0,0 5 0,-6 18 0,0 13 0,-10 22 0,6 0 0,-9 15 0,9-9 0,-5 5 0,6-1 0,3-6 0,2-6 0,4-6 0,0-7 0,0-4 0,0 0 0,0-5 0,0 0 0,0-5 0,0-3 0,0-1 0,0-3 0,0-22 0,0 7 0,0-23 0,0 15 0,0-7 0,3 7 0,1 1 0,3 2 0,3 5 0,-2 1 0,2 0 0,0 7 0,-2-3 0,2 3 0,-4 0 0,1 0 0,-1 0 0,1 0 0,-1 2 0,-2 2 0,2 3 0,-6 3 0,6-3 0,-5 3 0,5-3 0,-6-1 0,3 1 0,0-1 0,-2 1 0,2-1 0,0 1 0,-2-1 0,1 1 0,-2-1 0,0-2 0,0-1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05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1 312 24575,'2'4'0,"5"-2"0,8-9 0,2-10 0,2 0 0,-3-11 0,4 7 0,-7-3 0,3 0 0,-4 0 0,-7 4 0,5 1 0,-6 5 0,0-5 0,-1 3 0,-3 1 0,0 1 0,0 3 0,0 0 0,0 1 0,-5 7 0,0 0 0,-4 6 0,-2 13 0,-2 6 0,0 12 0,-4 6 0,7 2 0,0 4 0,2 1 0,7-6 0,-3 0 0,4-7 0,0-4 0,0-1 0,0-10 0,0 4 0,0-4 0,0 1 0,0 3 0,0-8 0,0 4 0,0-8 0,0-1 0,0-3 0,0-1 0,0-5 0,0-5 0,0-11 0,3-5 0,4 0 0,2-2 0,5 6 0,-3-3 0,4 5 0,-4 3 0,2 3 0,-2 6 0,0 2 0,-1 0 0,0 0 0,-2 0 0,2 0 0,-3 6 0,-4 2 0,0 6 0,-3 5 0,4-3 0,-4 6 0,4-6 0,-4-1 0,0-5 0,3-3 0,-3-1 0,3 1 0,0-4 0,0 0 0,3-3 0,1 0 0,-4-3 0,3-4 0,-5 2 0,2-1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5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92 24575,'-8'22'0,"1"-7"0,7 3 0,0-7 0,0 8 0,0 0 0,0 1 0,0 7 0,0-1 0,0 4 0,0-1 0,0-6 0,0 1 0,0 5 0,0-4 0,0 3 0,0-4 0,0-4 0,0-2 0,0-7 0,0-1 0,0-3 0,0-1 0,3-2 0,4-1 0,4-3 0,7 0 0,-2 0 0,2 0 0,1-8 0,-7-4 0,6-4 0,-6-7 0,4-2 0,1-4 0,-4-6 0,0-5 0,-4 4 0,0-5 0,-1 7 0,-3-1 0,-1 1 0,-4 4 0,0 1 0,0 5 0,0 0 0,-3 4 0,-9 1 0,3 4 0,-13 3 0,10 1 0,-7 7 0,4 1 0,-3 3 0,2 0 0,-3 0 0,1 0 0,2 0 0,-7 3 0,7 9 0,-3-3 0,4 9 0,0-3 0,3 1 0,1 2 0,4 1 0,-1-4 0,4 4 0,0-4 0,4-1 0,0 0 0,0-3 0,0 0 0,3-5 0,5-2 0,7-1 0,9-3 0,6 0 0,0-4 0,3-5 0,-8-3 0,4-5 0,-6 1 0,-3 4 0,-1 1 0,-8 4 0,2 0 0,-5 0 0,5 3 0,-5-2 0,-1 6 0,-4-3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5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24575,'10'-3'0,"15"-7"0,7-3 0,-3 2 0,8-5 0,-15 7 0,13-1 0,0-2 0,-6 11 0,0-3 0,-13 4 0,2 0 0,-11 0 0,0 0 0,-4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5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24575,'10'0'0,"5"0"0,4 0 0,5 0 0,5 0 0,1 0 0,-1 0 0,0 0 0,-9 0 0,-2 0 0,-3 0 0,-5 0 0,-2 0 0,-6 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6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24575,'0'8'0,"0"7"0,0 15 0,0 0 0,0 29 0,0-28 0,0 39 0,0-32 0,0 21 0,0-16 0,0 3 0,0-16 0,0-2 0,0-8 0,0-5 0,0-8 0,0-4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24575,'0'14'0,"0"-2"0,0 26 0,0-14 0,0 26 0,0-23 0,0 17 0,0-13 0,0 9 0,0-10 0,0-1 0,0-6 0,0 1 0,0-8 0,0-2 0,0-7 0,0-4 0,0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7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0 352 24575,'0'-13'0,"0"-1"0,4-4 0,7 2 0,8-13 0,11 5 0,9-13 0,4 7 0,13-10 0,-7 10 0,-5 4 0,7 4 0,-13 8 0,15-2 0,-7 3 0,1 8 0,-5 0 0,-7 5 0,-11 0 0,-5 0 0,-5 0 0,-3 0 0,-4 0 0,-4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8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0 24575,'3'3'0,"0"13"0,-3 17 0,-9 23 0,-4 20 0,-3-26 0,-3 1-673,1-4 0,0 1 673,-7 14 0,-1 1 0,1-7 0,1 0 0,-6 10 0,1 1 0,2-5 0,1-3 0,4-11 0,0-3 328,-16 43-328,17-33 0,-3 1 0,1-14 0,13-17 0,-5-6 1018,11-11-1018,-2-1 0,2-7 0,1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24575,'3'0'0,"18"0"0,25 0 0,33 0 0,-11-6 0,-18 3 0,-1-2 0,13-2 0,23-6 0,-34 6 0,7 0 0,-6-4 0,-24 9 0,-1-3 0,-13 5 0,-5 0 0,-4-4 0,-5 0 0,-1-1 0,-3 1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9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25 157 24575,'3'-9'0,"0"-1"0,-3-4 0,7 0 0,1-5 0,7 3 0,0-2 0,4-2 0,-3 11 0,8-6 0,-9 11 0,4-1 0,-5 2 0,1 3 0,-1 0 0,1 0 0,-1 0 0,-3 0 0,3 0 0,-4 6 0,-2 2 0,-2 14 0,-6 4 0,0 4 0,0 3 0,0 2 0,0 1 0,0 10 0,0-5 0,-8 0 0,-2 5 0,-12-5 0,2 6 0,-7-4 0,8-8 0,-7-4 0,5-11 0,1-3 0,1-6 0,0-3 0,4-4 0,-4-1 0,8-3 0,0-6 0,4-6 0,-1-8 0,4-9 0,0 4 0,4-9 0,0 9 0,0-3 0,0 4 0,0 4 0,0 1 0,3 8 0,1 1 0,10 3 0,-2 3 0,7 0 0,-1 4 0,-2 0 0,6 0 0,-6 7 0,3 5 0,1 9 0,-2 8 0,2-3 0,2 8 0,-5-8 0,5 4 0,-2-6 0,-4-4 0,4 0 0,-6-9 0,1 3 0,-4-6 0,2 2 0,-5-6 0,2-1 0,-3-3 0,-1 0 0,1 0 0,-4-9 0,0 6 0,-3-6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3168 6 24575,'-3'-3'0,"-4"0"0,-19 3 0,-6 0 0,-51 6 0,7 11-1059,14 3 1,-2 5 1058,5 0 0,1 4 0,4 4 0,-2 3 0,-15 5 0,-1 1 0,9 0 0,0-1-903,-12 6 1,-3 1 902,-1 5 0,-2 2-797,14-11 1,-2 0 0,4-1 796,-5 3 0,1 2 0,4-3 0,-2 3 0,5-4-691,3-5 1,2-1 690,-14 15 0,-1 1 0,4-5 0,2 0 0,3-1 0,2 0 0,5-4 0,0-2 131,1-3 0,2 0-131,4 1 0,1-1 0,-2-6 0,3-2 1823,-17 26-1823,-4-10 0,8-9 2509,7-6-2509,-9 8 1875,20-19-1875,-1 2 1223,8-6-1223,6-8 0,9 2 0,1-3 0,5-1 0,3 0 0,1-3 0,3-1 0,6-6 0,-1 2 0,4-1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13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 24575,'0'22'0,"-3"-2"0,-3 31 0,-7-11 0,2 20 0,-3-8 0,9-9 0,0 9 0,1-16 0,3 4 0,-6-6 0,6-8 0,-3-6 0,4-10 0,0-4 0,2-2 0,6-1 0,6-3 0,11 3 0,5 2 0,4 0 0,6 3 0,2-7 0,-1 3 0,5-4 0,-10 0 0,9 0 0,-14 0 0,3 0 0,-10 0 0,-4 0 0,-5 0 0,-5 0 0,-4 0 0,1 0 0,-1 0 0,1 0 0,-1-6 0,-2 4 0,-1-4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24575,'0'14'0,"0"2"0,0 8 0,0 0 0,0 4 0,0-3 0,0 4 0,0-5 0,0 4 0,0-3 0,0 4 0,0-9 0,0 3 0,0-8 0,0 4 0,0-8 0,0-1 0,0-4 0,0 1 0,0-4 0,0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1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24575,'24'0'0,"5"0"0,6 0 0,-4 0 0,19 0 0,-12 0 0,15 0 0,-6 0 0,-5 0 0,9-5 0,-13 0 0,3 0 0,-2-3 0,-17 7 0,7-7 0,-18 7 0,2-5 0,-5 5 0,2-2 0,-7 3 0,0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2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152 168 24575,'-7'-8'0,"1"-5"0,9-8 0,5 1 0,8-4 0,1 4 0,3 0 0,-5 4 0,-4 2 0,3 9 0,-7-1 0,3 6 0,1 0 0,-4 0 0,3 0 0,-4 3 0,1 8 0,-3 1 0,-1 15 0,-3-1 0,0 14 0,0-4 0,0 10 0,0-10 0,0 9 0,0-9 0,-4 4 0,-4-5 0,-6-1 0,1-4 0,-3-1 0,7-6 0,-6 1 0,3-4 0,0-1 0,-2-1 0,3-6 0,-1 6 0,-2-10 0,2 3 0,-2-4 0,3 0 0,-3 0 0,3-3 0,-3-1 0,-1-3 0,0 0 0,4 0 0,1 0 0,4-3 0,-1-1 0,0-2 0,4-5 0,0 4 0,3-3 0,0 3 0,0 0 0,0-3 0,0 3 0,0-7 0,0 3 0,7-8 0,1 4 0,11-5 0,-3 6 0,2 2 0,-3 1 0,-1 4 0,1 3 0,-1 0 0,1 4 0,-1 0 0,-3 0 0,-1 0 0,-4 0 0,1 7 0,3-2 0,-1 12 0,1-4 0,1 5 0,-3-3 0,6-1 0,-6-3 0,5 3 0,-5-7 0,2 3 0,-4-3 0,1-3 0,-1-1 0,1-3 0,-1-3 0,-2-14 0,-1-5 0,1-18 0,-3 19 0,3 1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24575,'-4'9'0,"4"6"0,-13 21 0,3 2 0,-10 21 0,4 2 0,-4 8 0,3 14 0,0 1 0,-4 0 0,8 5-787,2 4 787,6 0 0,5 7 0,0-28 0,0-17 0,0 2 0,0 29 0,0-30 0,0 0 0,0 43 0,0-15 0,-5 8-344,4-25 344,3-16 0,2-1 0,8 7 0,-2-9 0,3 1 0,13 20 0,7 9 0,-10-25 0,26 29 0,-31-45 0,29 32 0,-17-25 0,5 4 773,2-4-773,-8-2 358,4-4-358,-11-7 0,-1-5 0,-6-8 0,-1-6 0,-2 1 0,-2-5 0,-3 2 0,-1-6 0,1 2 0,-1-3 0,1 3 0,-1 1 0,-3-4 0,0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4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24575,'0'5'0,"0"9"0,0 19 0,0 15 0,0 13 0,0 7 0,0 1 0,0-19 0,0 7 0,0-13 0,0 16 0,0-11 0,0-7 0,0-14 0,0-8 0,0-5 0,0-8 0,0-4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24575,'4'-13'0,"1"0"0,-1 6 0,10-2 0,-2 8 0,11-6 0,1 6 0,-3-3 0,11 0 0,-11 3 0,12-3 0,-12 4 0,7 0 0,-13 0 0,4 0 0,-1 0 0,-6 0 0,3 0 0,-12 0 0,0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5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24575,'0'10'0,"0"5"0,0 9 0,0 6 0,0 0 0,0 9 0,0-8 0,0 14 0,0-9 0,0 4 0,0-5 0,0-5 0,0-6 0,0-5 0,0-9 0,0-2 0,0-5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1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75 24575,'-23'-5'0,"34"4"0,1-4 0,51 11 0,3 1 0,7 1 0,-2-2 0,1-6 0,1 0-494,-24 0 1,3 0 493,0 0 0,1 0 0,44 0-263,-43 0 1,-1 0 262,23 0 0,6-6 0,-18 0 0,-10-1 0,-19-3 960,-4 9-960,-16-3 552,-1 4-552,-5-4 0,-1 3 0,-3-7 0,-1 3 0,-4-9 0,0 4 0,0 0 0,0 6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6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24575,'0'14'0,"0"15"0,0 16 0,0 14 0,0 2 0,0-10 0,0 7 0,0-11 0,0-9 0,0 7 0,0-20 0,0-4 0,9-9 0,-4-12 0,10-8 0,-4-7 0,5-5 0,0-4 0,-8 11 0,0 3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6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24575,'7'0'0,"7"0"0,2-4 0,12 0 0,-3-8 0,4 6 0,0-1 0,-4 4 0,-5 2 0,-2-3 0,-10 4 0,2 0 0,-7 0 0,0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2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178 585 24575,'-3'-3'0,"-3"0"0,-5 3 0,1 0 0,-1 0 0,1 0 0,-1 0 0,0 0 0,-3 0 0,3-3 0,0 13 0,-7-4 0,8 17 0,-6 2 0,12 5 0,-4 4 0,4-4 0,-1 4 0,1-9 0,4 3 0,0-12 0,0 2 0,0-7 0,0 4 0,0-5 0,3-2 0,1-6 0,6-2 0,-3 0 0,7 0 0,-7 0 0,7 0 0,-7 0 0,3-3 0,-3-4 0,3-4 0,-2-3 0,3-1 0,-4-4 0,4 0 0,-2-1 0,2-3 0,-4 7 0,1-2 0,-1 3 0,0 4 0,0 1 0,0 3 0,-1 1 0,1-1 0,-1 3 0,1-2 0,-1 6 0,1-6 0,-1 5 0,1-5 0,-1 5 0,0-2 0,0 3 0,-2 3 0,-2 0 0,-2 4 0,0-1 0,0 0 0,0 0 0,4 4 0,-4 1 0,4 0 0,-1 3 0,-2-3 0,5 3 0,-5-3 0,5-1 0,-5-3 0,5-1 0,-3-2 0,0-7 0,3-7 0,1-8 0,5-3 0,3 1 0,-3-3 0,2 8 0,-6-1 0,2 3 0,-3 5 0,0 1 0,-1 1 0,1 5 0,-1-2 0,1 3 0,-1 0 0,1 0 0,-1 0 0,1 0 0,-4 11 0,4 2 0,-7 16 0,4 1 0,-4 4 0,0 1 0,0-6 0,0-4 0,0-6 0,0-9 0,0 1 0,0-5 0,0 1 0,0-6 0,3-10 0,2-12 0,3-4 0,0-4 0,1 1 0,-1 3 0,3 0 0,0 6 0,1 5 0,1 2 0,-5 2 0,6 3 0,-7 3 0,3 1 0,-3 3 0,-1 0 0,1 0 0,-1 0 0,1 0 0,-1 0 0,1 0 0,-1 0 0,1 0 0,-1 3 0,0 0 0,1 1 0,-1 2 0,1-3 0,-1 1 0,-2 2 0,2-6 0,-3 3 0,4-3 0,-1 0 0,1 0 0,-1 0 0,1 0 0,-1 0 0,1 0 0,-1 0 0,1 0 0,-1 0 0,1-6 0,0-7 0,11-23 0,-7-2 0,12-21 0,-7-2 0,5-8 0,-4-6 0,-2 17 0,-1-6 0,-3 15 0,3 0 0,-5 2 0,-4 18 0,-2 8 0,-3 6 0,-5 14 0,-5 20 0,-6 16 0,-5 26 0,0 8 0,5-7 0,1 11 0,5-17 0,-1 18 0,5-18 0,1 3 0,5-12 0,0-6 0,0-6 0,0-6 0,0-5 0,0-5 0,4 0 0,-4-8 0,7-1 0,-7-3 0,6-1 0,-2-2 0,2-1 0,0-6 0,1-8 0,0-1 0,1-11 0,-1 7 0,0-3 0,4 8 0,-3 1 0,5 3 0,-5 3 0,5 1 0,-5 3 0,5 0 0,-2 0 0,4 0 0,-4 0 0,2 0 0,-5 2 0,6 10 0,-3 0 0,1 6 0,-2-7 0,-3 3 0,0-7 0,0 3 0,-4-3 0,0-1 0,-3-2 0,0-1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0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0 458 24575,'10'0'0,"1"0"0,3 0 0,5 0 0,-4-3 0,4-4 0,-4-9 0,6-14 0,-4 4 0,11-25 0,-18 23 0,16-22 0,-23 19 0,18-15 0,-19 15 0,6-8 0,-8 9 0,0 8 0,0-1 0,0 16 0,0-4 0,-6 8 0,2 0 0,-9 3 0,5 0 0,-5 0 0,5 3 0,-3 8 0,0 10 0,5 9 0,-5 4 0,6 6 0,0 2 0,1 11 0,4-5 0,0 4 0,0-5 0,0 0 0,0-6 0,0 5 0,0-10 0,0 4 0,0-6 0,0-4 0,0-1 0,0-6 0,0-3 0,0-1 0,0-8 0,0-1 0,0-9 0,0-21 0,3 5 0,5-19 0,4 14 0,3 0 0,0 2 0,-1 3 0,1 4 0,-1 0 0,1 4 0,4 3 0,-4 1 0,4 3 0,-5 0 0,1 0 0,-1 0 0,-3 2 0,3 6 0,-3 3 0,0 3 0,3 0 0,-6 1 0,5-4 0,-5-1 0,2-3 0,-4-3 0,-2-1 0,-1-3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24575,'0'16'0,"0"9"0,0-4 0,0 12 0,0-3 0,0 0 0,0 3 0,0-8 0,0 0 0,0-7 0,0-3 0,0-1 0,0 1 0,0-4 0,0-1 0,0-4 0,6-2 0,6-1 0,13 1 0,0-3 0,3 2 0,-4-3 0,0 0 0,0 0 0,0 0 0,-5 0 0,0 0 0,-5 0 0,1 0 0,-4-6 0,0-2 0,0-16 0,-2-1 0,7-10 0,-6-5 0,3-2 0,-3-5 0,-1 0 0,-4 0 0,-1 6 0,-4 6 0,0 6 0,0 9 0,0 5 0,-3 5 0,-4 6 0,0 1 0,-7 3 0,-1 0 0,-1 0 0,-9 21 0,9-5 0,-18 36 0,14-19 0,-13 21 0,9-17 0,0 9 0,-3-4 0,9-5 0,0-3 0,6-10 0,5-8 0,0-2 0,0-7 0,3-4 0,1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3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26 142 24575,'-2'73'0,"1"-1"0,0 1 0,-1 31 0,7-35 0,3-66 0,10-3 0,-3 0 0,8 0 0,-3-4 0,5-8 0,-8-5 0,8-14 0,-11 1 0,4-12 0,-1 6 0,-7-9 0,-1 3 0,-1-5 0,-7 0 0,3 6 0,-4 5 0,0 8 0,0 4 0,-3 4 0,-1 1 0,-7 11 0,0 2 0,-7 6 0,-2 0 0,0 0 0,-8 8 0,11 4 0,-13 15 0,12 3 0,-4 11 0,4 0 0,3 6 0,2-6 0,8-1 0,1-10 0,4-2 0,0-8 0,0-5 0,0-8 0,0-4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24575,'0'2'0,"0"12"0,0 10 0,0 29 0,0-2 0,0 23 0,0-5 0,0-17 0,0 11 0,0-25 0,0 21 0,0-16 0,0-2 0,0-12 0,0-10 0,0 4 0,0-11 0,0 2 0,0-10 0,0-1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4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24575,'20'0'0,"6"0"0,-1 0 0,29 0 0,-19 0 0,16 0 0,-23 0 0,-8 0 0,-5 0 0,-5 0 0,-6 0 0,-1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24575,'0'24'0,"0"5"0,0 23 0,0 3 0,0 19 0,0-21 0,0 18 0,0-22 0,0 12 0,0-12 0,0-3 0,0-16 0,0-6 0,0-5 0,3-11 0,0-2 0,7-6 0,1 0 0,3 0 0,-3 0 0,3 0 0,-3 0 0,-3 0 0,-2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5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24575,'0'-17'0,"2"6"0,10 0 0,3 1 0,14 8 0,6-9 0,1 10 0,4-7 0,0 3 0,-4 0 0,4 1 0,-5 4 0,-6 0 0,-4 0 0,-7 0 0,-7 0 0,-4 0 0,-4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24575,'0'10'0,"0"4"0,0-6 0,0 7 0,0-7 0,0 8 0,0-4 0,0 0 0,0 3 0,0 2 0,0-4 0,0 7 0,0-12 0,0 3 0,0-4 0,0 0 0,0 0 0,0 0 0,0 0 0,0 0 0,0 0 0,0 0 0,0 4 0,0-2 0,0 2 0,0-4 0,0 0 0,0 1 0,0-1 0,0 0 0,0 0 0,0 0 0,0-3 0,0-1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1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24575,'13'5'0,"16"7"0,11 0 0,28 19 0,-30-17 0,30 11 0,-31-3 0,15-8 0,-16 8 0,2-6 0,-11-9 0,-2 7 0,-10-9 0,-2 4 0,-8 0 0,8 5 0,-7-4 0,4 8 0,-2-3 0,-7 4 0,8 1 0,-8 0 0,3-1 0,-4 1 0,0-1 0,-9 1 0,-21 8 0,-8 1 0,-19 9 0,1 0 0,-4 7 0,2 1 0,-6 0 0,12 3 0,2-11 0,9-2 0,14-9 0,6-11 0,7 2 0,5-8 0,0 3 0,0-8 0,4-5 0,1 0 0,4-4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205 410 24575,'-6'0'0,"-1"0"0,-3 0 0,-1 0 0,0 0 0,-3 0 0,-1 0 0,0 0 0,-1 3 0,-1 5 0,3 12 0,-5 2 0,5 11 0,-1-8 0,9 4 0,-4-6 0,9 1 0,-3-4 0,4-5 0,0-5 0,0-3 0,0-1 0,3-2 0,4-1 0,4-3 0,3 0 0,1 0 0,-1 0 0,-2-7 0,1 2 0,-5-8 0,2 5 0,-2-6 0,-2 7 0,1-7 0,0 3 0,1-4 0,-1 1 0,0 3 0,0-3 0,-4 3 0,4 0 0,-7-3 0,6 7 0,-5-7 0,2 6 0,0-5 0,-2-2 0,2-1 0,-3 9 0,0 19 0,0 8 0,0 6 0,4 1 0,1-1 0,3 4 0,0-6 0,0-1 0,2-7 0,-2-1 0,2-5 0,-3-4 0,-1-2 0,1-1 0,0-3 0,-1 0 0,1 0 0,3 0 0,1-7 0,0-1 0,3-6 0,-2-5 0,-1 3 0,3-2 0,-2 3 0,-2 4 0,4-3 0,-6 3 0,2 0 0,0 1 0,-2 3 0,2 3 0,-4 1 0,1 3 0,0 0 0,-1 0 0,1 0 0,-1 0 0,1 0 0,-4 6 0,3 3 0,-5 9 0,6-2 0,-7 2 0,4-3 0,-4-4 0,0 2 0,0-5 0,0 2 0,2-9 0,-1-5 0,5-11 0,-2-1 0,4-7 0,0 3 0,2 1 0,-1 0 0,4 4 0,-5 4 0,2 4 0,-3 1 0,3 5 0,-3-1 0,3 2 0,-3 0 0,-1 0 0,1 0 0,-1 0 0,1 2 0,0 2 0,-1 6 0,-2 1 0,2 0 0,-5-1 0,2-3 0,0-1 0,0 1 0,1-1 0,2-2 0,-2-1 0,2-3 0,4 0 0,1 0 0,8 0 0,0-4 0,6-8 0,5-7 0,-2-7 0,8-7 0,-1-11 0,4-2 0,-8-4 0,-3 3 0,-6 5 0,-6-5 0,1 6 0,-8 6 0,-1 6 0,-3 10 0,-2 0 0,-3 8 0,-3 4 0,0 4 0,-7 3 0,-2 10 0,0 8 0,-4 12 0,6 23 0,-4-3 0,8 6 0,-3 2 0,8-9 0,-3 11 0,4-6 0,0-1 0,0-11 0,0-2 0,0-10 0,3-2 0,1-8 0,4-2 0,-1-7 0,0 0 0,-4-5 0,0-5 0,-3-9 0,0-13 0,0-4 0,4-4 0,0 5 0,4 4 0,-1 2 0,1 3 0,-1 4 0,-1 1 0,4 6 0,1 1 0,0 3 0,3 0 0,-3 0 0,0 0 0,2 3 0,-1 9 0,2 0 0,-2 7 0,3-1 0,-7-2 0,3-1 0,-4-1 0,-1-7 0,-2 3 0,-1-6 0,-3-1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39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24575,'17'0'0,"2"-7"0,1-6 0,-1-3 0,-3-12 0,5 1 0,-3-8 0,1-12 0,-6 9 0,0-8 0,-8 16 0,3-3 0,-8 8 0,0-4 0,0 13 0,0-2 0,-3 13 0,-4-1 0,-4 6 0,0 0 0,-3 10 0,9 8 0,-6 18 0,6 5 0,0 6 0,-4 6 0,8-5 0,-4 11 0,5-11 0,0 4 0,0-5 0,0-5 0,0-2 0,0-6 0,3-8 0,-2 2 0,5-16 0,-5 5 0,5-9 0,-5 2 0,1-4 0,1-2 0,1-4 0,3-11 0,0-6 0,1-7 0,0 1 0,0-1 0,0 0 0,2 4 0,-1 1 0,5 5 0,-3 2 0,3 5 0,-3 4 0,3 3 0,-3 0 0,0 0 0,2 0 0,-5 0 0,2 3 0,0 4 0,-2 8 0,3 0 0,-4 8 0,1-3 0,0-1 0,-1 4 0,1-3 0,0 4 0,0-5 0,-1 0 0,-3-5 0,-1-3 0,0-1 0,-2-3 0,2-3 0,-3-2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40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 24575,'-4'-6'0,"12"10"0,1-5 0,30 21 0,-14-5 0,25 10 0,-6-3 0,4 2 0,20 8 0,-3 6 0,8 6-449,5 6 449,-12 0 0,8 12 0,-7 0 0,-22-13 0,-10-7 0,-3 1 0,-3 7 0,22 36 0,-29-19 0,-7-5 0,-6 11 0,-8-10 0,4 10 0,-5-4 0,0 7 0,0 7 0,0-6 0,0 13 0,-10-6-612,-2 1 612,-16 5 0,10-25 388,-7 7-388,9-10 0,-4-7 0,-1 11 0,2-18 0,0 5 624,4-11-624,-2 3 49,3-9-49,-9 5 0,5-6 0,-9 3 0,4-7 0,0 4 0,-1-13 0,7 6 0,-7-12 0,8 3 0,-2-7 0,3-2 0,0 1 0,1-3 0,-1 2 0,4-3 0,1 0 0,3-3 0,1-1 0,2-1 0,-2-1 0,3 2 0,-4-3 0,1 0 0,0 0 0,0-3 0,-1 3 0,1-3 0,2 3 0,1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4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24575,'29'4'0,"1"5"0,18 15 0,-4 7 0,26 12 0,-3 6-750,-24-23 1,2 2 749,1 5 0,1 1 0,5-2 0,2 0 0,1 5 0,1 2 0,2 0 0,1 0 0,1 4 0,-1 2 0,-2 0 0,-1 1 0,1 5 0,0-1 0,-4-4 0,-2 1 0,-4 0 0,-2 2 0,0-1 0,-1 0 0,-6-1 0,-1 1 0,2 4 0,0-1 38,-5-7 1,-1-2-39,20 28 0,-9-15 0,-9-11 0,-5 0 0,-4-12 0,-10-12 1118,-2-6-1118,-6-6 304,5-1-304,-8-1 0,5-5 0,-4 4 0,1-4 0,0 5 0,-1-5 0,-3 4 0,0-4 0,-3 2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42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0 365 24575,'14'0'0,"-2"0"0,10 0 0,3 0 0,-4 0 0,6 0 0,-2 0 0,-4 0 0,2 0 0,-8 0 0,3 3 0,-2-2 0,-1 3 0,-5-4 0,0 0 0,-3 0 0,1 2 0,-3-1 0,-1 2 0,0 0 0,1-2 0,-1 2 0,-1-9 0,0-16 0,-3 1 0,0-24 0,0 14 0,0-9 0,0 5 0,0 0 0,4 5 0,0 6 0,4 1 0,-1 7 0,-3 1 0,2 5 0,-2 3 0,0 1 0,1-1 0,-4 1 0,2 2 0,-3 1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43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71 329 24575,'0'9'0,"0"2"0,0 4 0,0-1 0,0 1 0,0-1 0,0-3 0,11 3 0,-2-6 0,13 0 0,-2-5 0,0-3 0,3 0 0,-8 0 0,4 0 0,4 0 0,-10 0 0,10 0 0,-12 0 0,0-3 0,-1-4 0,-3 0 0,0-11 0,-3 9 0,-1-13 0,-3 1 0,0 0 0,0-11 0,0 0 0,0-4 0,0-9 0,-3 9 0,-2-4 0,-7 10 0,-1 1 0,-3 5 0,1 7 0,-1 3 0,-2 10 0,2 0 0,-3 4 0,5 0 0,-5 0 0,2 16 0,-2-2 0,1 20 0,1 1 0,-1 1 0,4 4 0,-2-6 0,6 0 0,2 1 0,1-9 0,2-3 0,1-12 0,1-1 0,3-3 0,0-1 0,6-2 0,5-1 0,8-3 0,4-4 0,1-4 0,0-1 0,0-6 0,0 6 0,-5-2 0,0 7 0,0 0 0,-8 4 0,7 0 0,-7 0 0,0 0 0,-1 0 0,-3 0 0,-1 0 0,1 0 0,-1 3 0,-2-2 0,-1 2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44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24575,'6'0'0,"3"0"0,2 0 0,8 0 0,-4 0 0,13 0 0,-7 0 0,7 0 0,-4 0 0,-4 0 0,-2 0 0,-7 0 0,-1 0 0,-6 0 0,-1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44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24575,'19'0'0,"3"0"0,3 0 0,8 0 0,-2 0 0,5 0 0,-1 0 0,-6 0 0,-10 0 0,-4 0 0,-5 0 0,-6 0 0,-1 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4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52 202 24575,'-10'0'0,"-1"11"0,3-2 0,-3 10 0,7-1 0,0-6 0,0 10 0,4-10 0,0 7 0,0-5 0,0 1 0,0-1 0,0-3 0,0 3 0,0-3 0,0 0 0,3-1 0,4-3 0,4 0 0,4 0 0,3 0 0,-6-3 0,6 3 0,-3-6 0,0 2 0,0-3 0,-1 0 0,-3 0 0,4 0 0,-5-3 0,4-4 0,-2-8 0,2-1 0,-1-12 0,1 7 0,-1-7 0,0-1 0,2 4 0,-6-9 0,3 9 0,-4-8 0,0 8 0,0-4 0,-3 9 0,-2-3 0,-3 8 0,0-4 0,0 5 0,0-1 0,0 4 0,-3 1 0,-4 3 0,-4 0 0,0 3 0,-3 1 0,3 3 0,-7 0 0,2 0 0,-7 3 0,8 4 0,-9 10 0,2 9 0,0 0 0,-4 5 0,9-7 0,-3 1 0,4-1 0,3-4 0,2-2 0,7-3 0,-2-4 0,5-1 0,-2-4 0,3 1 0,0-4 0,0 0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50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24 497 24575,'-3'5'0,"0"-1"0,3 5 0,0-3 0,0 1 0,0 2 0,0-1 0,0 2 0,0-4 0,0 4 0,0-13 0,0-20 0,0-26 0,0-20 0,0 0 0,0-5 0,-4 12 0,2-5 0,-2 18 0,4 8 0,-3 16 0,2 6 0,-2 8 0,3 4 0,0 4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4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57 421 24575,'-3'9'0,"6"0"0,20-4 0,4-1 0,5-4 0,0 0 0,0 0 0,7 0 0,-5 0 0,5 0 0,-1-10 0,-10-2 0,5-15 0,-11-13 0,0 4 0,-8-16 0,0 23 0,-8-15 0,0 22 0,-1-16 0,-5 11 0,0 1 0,0 5 0,0 7 0,-9 1 0,-8 7 0,-9-13 0,-7 17 0,1-8 0,0 10 0,-7 0 0,4 16 0,-12 10 0,16 10 0,-11 18 0,11-10 0,-1 18 0,0-5 0,7 7 0,4 16 0,9-20 0,5 19 0,7-23 0,0 7 0,0 0 0,0-8 0,0-1 0,10-13 0,8-1 0,9-13 0,7 1 0,5-6 0,-6 0 0,6-5 0,0-1 0,-6-5 0,6-5 0,-7-1 0,0-5 0,0 0 0,0-5 0,2-11 0,-7-2 0,0-14 0,-6 5 0,0-5 0,-9 14 0,-3 4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55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6 142 24575,'-5'-3'0,"20"-1"0,20-5 0,26 2 0,8-12 0,22 1-872,-5 5 872,-33 2 0,2 0 0,-4 7 0,0 0 0,43-17 215,-22 13-215,-8-2 0,-21 10 0,-1 0 0,-8 0 0,-14 0 164,-5 0 0,-8 0 0,-4 0 1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5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23 24575,'5'0'0,"3"-1"0,5-6 0,10 3 0,-6-2 0,6 5 0,-8-2 0,-1 3 0,-3 0 0,-1 0 0,-3 3 0,0 4 0,-3 13 0,-1 5 0,-3 16 0,0-10 0,0 13 0,0-13 0,0 9 0,-4-5 0,-4-5 0,-10 4 0,0-9 0,-7 2 0,5-8 0,-4-3 0,0-4 0,5 0 0,-4-4 0,7-1 0,-3-3 0,5-1 0,-1-3 0,4 0 0,1 0 0,3-6 0,0-2 0,3-11 0,1 4 0,3-4 0,0 5 0,0-1 0,0 1 0,0 2 0,0-1 0,2 5 0,6-2 0,3 3 0,3 3 0,5 0 0,-4 4 0,4 0 0,-1 0 0,-2 4 0,8 8 0,-2 11 0,-1 3 0,6 10 0,-6-10 0,2 8 0,2-7 0,-8-2 0,8-1 0,-10-11 0,5 2 0,-6-7 0,-3-4 0,3-1 0,-7-3 0,3-3 0,-2-13 0,0-18 0,-3 12 0,-1-4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57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0 24575,'-7'14'0,"2"2"0,-10 7 0,2 6 0,0-4 0,-3 9 0,-3 7 0,8-9 0,-10 13 0,19-9 0,-16 18 0,7 2 0,-10 11 0,5 0 0,1-5 0,9 12 0,-3-5 0,8 14 0,-9-6 0,9 13 0,-4-5-504,5 7 504,0-8 0,0 6 0,0-31 0,0-8 0,0 0 0,0 20 0,0-21 0,0 1 0,0 31 0,0 0 0,5 3 0,10-2 0,5 15 0,12-13 0,-17-35 0,0 0 0,19 42 0,-1-8 0,-5-14 0,10 18 0,-17-40 0,2 3 0,0 0 0,-3-8 0,23 38 0,-17-32 0,9 8 0,-6-5 0,-1-9 504,0-1-504,0-5 0,0 1 0,-1-6 0,-5-2 0,2-9 0,-8-2 0,3-4 0,-8-4 0,-1-1 0,-3-4 0,-1-2 0,-2-7 0,-1 2 0,-3-5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6:58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24575,'0'28'0,"0"-15"0,0 36 0,0-13 0,0 18 0,0 12 0,0-10 0,0 11 0,0-18 0,0 30 0,0-36 0,0 36 0,0-36 0,0 10 0,0-12 0,0 4 0,0-14 0,0 8 0,0-18 0,0 6 0,0-11 0,0-1 0,0-5 0,0-3 0,0-1 0,0 1 0,0-9 0,0-2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01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24575,'0'13'0,"0"8"0,0 14 0,0 19 0,0 2 0,0 26 0,0-12 0,0 20 0,0-19 0,0-8 0,0-5 0,0-16 0,0 6 0,0-8 0,0-10 0,0-6 0,3-12 0,4-2 0,1-9 0,2 2 0,-4-3 0,4 0 0,5-7 0,-6 5 0,2-5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01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1 206 24575,'0'-10'0,"0"0"0,0 0 0,0-1 0,7-8 0,1 4 0,22-10 0,-8 8 0,12-4 0,-5 4 0,0 1 0,1 2 0,4 2 0,-9 7 0,-1 1 0,4 4 0,-12 0 0,8 0 0,-13 0 0,6 0 0,-8 0 0,2 0 0,-8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0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225 472 24575,'-10'0'0,"3"0"0,-6 0 0,5 0 0,-15 0 0,10 0 0,-16 12 0,14-3 0,-10 16 0,8-1 0,-8 3 0,10 7 0,-1-8 0,11 7 0,2-8 0,3 0 0,0-6 0,0-5 0,0 0 0,0-3 0,0-1 0,2-6 0,10-1 0,-1-3 0,12 0 0,-7-3 0,2-1 0,-3-4 0,-4-2 0,-1 2 0,-3 1 0,-1 1 0,1 2 0,0-2 0,-4-1 0,3-3 0,-5-1 0,6-4 0,-7 1 0,6 2 0,-5-1 0,2 2 0,-3-4 0,3 4 0,-2-3 0,2 7 0,-3-3 0,0 3 0,0 1 0,0-1 0,0 1 0,0-1 0,0 1 0,0-1 0,-6 4 0,4 8 0,-4 7 0,6 10 0,0 1 0,0 1 0,0-4 0,0 7 0,0-6 0,0 8 0,0-5 0,4-5 0,-4 0 0,7-8 0,-4-1 0,4-3 0,-1-1 0,1 1 0,-1-1 0,1-2 0,-1 2 0,1-6 0,0 3 0,-1-3 0,4 0 0,-3 0 0,7 0 0,-6-10 0,7-4 0,-3-14 0,5-2 0,0-5 0,0 5 0,-1 2 0,-3 4 0,1 4 0,-6 2 0,2 7 0,-3 0 0,0 8 0,-1 0 0,1 3 0,-1 0 0,0 0 0,1 3 0,-4 4 0,0 4 0,-3 7 0,0 2 0,0 0 0,0-2 0,0-7 0,0-1 0,0-3 0,0-1 0,0 1 0,3-4 0,-3-6 0,6-5 0,-2-7 0,3 1 0,1-1 0,-1 4 0,0-3 0,0 3 0,3 0 0,-2 1 0,2 6 0,-4-2 0,1 5 0,-1-2 0,1 3 0,-1 0 0,1 0 0,-1 0 0,-3 3 0,0 4 0,1 4 0,-4 4 0,7-1 0,-3-3 0,-1-1 0,4 0 0,-7-2 0,7 2 0,-4-7 0,4 3 0,-1-5 0,1 2 0,-1-3 0,0 0 0,4 0 0,1-7 0,10-11 0,0-4 0,7-15 0,-1 1 0,1-7 0,0-3 0,0-1 0,-4 0 0,-1 0 0,-5 6 0,0-5 0,-4 5 0,-1 0 0,-4-5 0,-4 15 0,-1-3 0,-4 10 0,0 5 0,0 3 0,-5 9 0,-3 4 0,-6 10 0,-1 5 0,3 12 0,-4 6 0,6 10 0,-2-5 0,2 11 0,5 1 0,-3 1 0,7 5 0,-3 0 0,4-5 0,0 5 0,0-6 0,0-6 0,0-1 0,0-5 0,4-1 0,0-8 0,4 2 0,-1-13 0,1 0 0,-5-5 0,0-3 0,0-1 0,-2-5 0,2-9 0,0-8 0,2-13 0,3 4 0,0-4 0,4 5 0,-4 5 0,7 0 0,-7 4 0,2 7 0,-3 2 0,-1 6 0,4 0 0,-2 0 0,2 0 0,-4 0 0,1 0 0,0 6 0,-1 2 0,2 7 0,-1 3 0,1-2 0,-1 7 0,1-8 0,-1 0 0,0-5 0,-4-3 0,0-1 0,-3-2 0,0-1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06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65 287 24575,'-10'0'0,"-2"0"0,12-2 0,7-10 0,8-5 0,6-12 0,-5 4 0,-3-9 0,-1 9 0,-4-4 0,0 5 0,-4 0 0,0 5 0,-4 4 0,0 4 0,0 5 0,-7-1 0,3 3 0,-10 1 0,3 3 0,-3 0 0,2 0 0,-1 0 0,5 3 0,-7 18 0,6 3 0,-5 21 0,5 2 0,-1 8 0,4-6 0,2 8 0,4-8 0,0 11 0,0-5 0,0-2 0,0-7 0,0-4 0,0-2 0,0-10 0,3-2 0,-2-8 0,3-2 0,-4-7 0,3-1 0,-3-3 0,6-9 0,-1-12 0,2-16 0,7-11 0,-1-1 0,10-3 0,-4 9 0,7-6 0,-8 12 0,3 4 0,-6 7 0,-1 11 0,-3-1 0,3 8 0,-3-2 0,0 3 0,-1 0 0,-3 0 0,3 7 0,-3 1 0,4 6 0,-4 5 0,1 0 0,-4 5 0,3 0 0,-6 0 0,6-1 0,-3-3 0,4-1 0,-4-5 0,2-3 0,-2 3 0,3-7 0,-1 3 0,1-3 0,-1-4 0,1 0 0,-1-3 0,1 0 0,3 0 0,-2-15 0,0 11 0,-4-12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12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24575,'0'14'0,"0"2"0,0 24 0,0-12 0,0 22 0,0-14 0,0 11 0,0 0 0,0-1 0,0-4 0,0-2 0,0-6 0,0-8 0,0 2 0,0-9 0,0 1 0,0 3 0,0-11 0,0 5 0,0-6 0,0 0 0,0-1 0,0-4 0,0-2 0,0-1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14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24575,'-6'0'0,"5"0"0,6 0 0,10 0 0,1 3 0,6 5 0,-5 8 0,12 10 0,-6 5 0,0-3 0,4 17 0,-7-5 0,4 4 0,3 2 0,-8-4 0,9-2 0,-8 11 0,7-8 0,-11 4 0,5-6 0,-11 5 0,7-5 0,-7 0 0,8 5 0,-9-10 0,1 4 0,-2 0 0,-3-4 0,3-1 0,-3-1 0,2-9 0,-6 8 0,2-8 0,-3 4 0,0-6 0,0 6 0,0-4 0,0 4 0,0-6 0,0-3 0,0 3 0,0-3 0,0-1 0,0 4 0,0-3 0,0 8 0,0-3 0,0 9 0,0-5 0,-4 11 0,-1-4 0,-4 4 0,0 0 0,-3-9 0,2 8 0,-5-9 0,5 0 0,-6 3 0,7-8 0,-7 9 0,6-5 0,-6 1 0,7-1 0,-3 0 0,4-5 0,-4 5 0,3 0 0,-2-4 0,-2 8 0,0-8 0,-4 8 0,0 3 0,0-1 0,-1 5 0,0-5 0,1-1 0,0 1 0,3-5 0,2-2 0,4-4 0,0 0 0,4-1 0,-3 1 0,2 0 0,-3-1 0,0 6 0,-4-4 0,3 3 0,-3 1 0,8-4 0,-3-1 0,2-1 0,-2-7 0,2 2 0,-1-3 0,5-4 0,-5-1 0,5-4 0,-2 1 0,0-1 0,0-2 0,-4-1 0,-4-14 0,7 9 0,-3-9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4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24575,'14'0'0,"-5"0"0,26 0 0,-9 0 0,7 0 0,-1 0 0,0-5 0,-5-1 0,-2 0 0,-6-2 0,1 6 0,-5-2 0,-2 4 0,1 0 0,-8 0 0,3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0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24575,'0'31'0,"0"-2"0,0 29 0,0 0 0,0 17 0,0-6 0,0-14 0,0 3 0,0-9 0,0 0 0,0 2 0,0-15 0,0-1 0,0-10 0,0-10 0,-3-2 0,5-8 0,6 1 0,4-6 0,10 0 0,3 0 0,-4-3 0,2-1 0,-15 0 0,-1 1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0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11 182 24575,'-11'-4'0,"12"-4"0,14 2 0,14-13 0,11 0 0,-8 0 0,13-3 0,-14 8 0,14-4 0,-9 4 0,4 1 0,-5 4 0,-6 4 0,0-2 0,-13 6 0,2-3 0,-7 4 0,0 0 0,-4 0 0,-4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10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169 312 24575,'0'-12'0,"-3"2"0,0 1 0,-4 5 0,-3 1 0,2 3 0,-5 0 0,5 0 0,-5 0 0,5 0 0,-2 0 0,0 3 0,2 5 0,-7 12 0,6-4 0,-3 12 0,5-8 0,2-1 0,-6 4 0,10-7 0,-6 2 0,7-3 0,0-4 0,0-1 0,0-4 0,0 1 0,5-4 0,-1 0 0,9-3 0,-5 0 0,5 0 0,-2-6 0,0-2 0,3-7 0,-6 1 0,6 2 0,-6-2 0,2 7 0,-3-4 0,-1 5 0,1-1 0,-4 1 0,3 2 0,-2 1 0,2 3 0,0 3 0,0 0 0,-3 4 0,3-1 0,-2 1 0,2-1 0,1 1 0,0-4 0,-1 0 0,1-3 0,3 0 0,-3 0 0,7 0 0,-3-6 0,4-6 0,0-8 0,1-4 0,-4 4 0,3-3 0,-7 8 0,3 0 0,-4 1 0,-1 9 0,1-4 0,0 8 0,-1-2 0,1 3 0,-1 0 0,1 0 0,-1 7 0,2 5 0,-4 3 0,3 8 0,-6-3 0,2-1 0,0 0 0,-2-8 0,2-1 0,-3-3 0,3-1 0,1-2 0,2-1 0,0-3 0,-2-3 0,2-1 0,-2-6 0,2 2 0,1-2 0,0 6 0,-1-1 0,1 4 0,-1-2 0,0 3 0,1 0 0,-1 0 0,0 0 0,-3 3 0,3-2 0,-3 1 0,4-2 0,0-10 0,0 1 0,1-19 0,0 2 0,4-9 0,2-5 0,4 4 0,0-4 0,-2 10 0,-3 2 0,2 4 0,-7 4 0,3 5 0,-4 1 0,-3 7 0,-1-3 0,-5 6 0,-2 1 0,-2 6 0,-5 1 0,4 6 0,-4 6 0,3 3 0,4 5 0,-4 0 0,8 5 0,-4 0 0,4 11 0,0-5 0,0 5 0,0-10 0,0 3 0,0-12 0,0 7 0,0-13 0,0 0 0,0-5 0,0-3 0,3-1 0,0-2 0,4-1 0,-1-9 0,1-3 0,0-2 0,0-2 0,0 2 0,0 0 0,0 3 0,-4 2 0,3 6 0,-2-3 0,2 3 0,0 0 0,0 0 0,1 0 0,0 0 0,-1 0 0,4 3 0,-3 1 0,4 2 0,-5 1 0,1 0 0,-1-1 0,1-2 0,-4-1 0,0-3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1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24575,'0'5'0,"0"15"0,0 9 0,0 22 0,0-2 0,0 0 0,0 23 0,0-36 0,0 34 0,0-32 0,0 15 0,0 0 0,0-15 0,0 2 0,0-20 0,0-5 0,0-5 0,0-4 0,0-7 0,0-13 0,4-2 0,4-16 0,4 11 0,4-4 0,-1 6 0,0 5 0,-1-1 0,-3 4 0,3 1 0,-7 6 0,7 1 0,-7 3 0,3 0 0,0 0 0,-2 0 0,2 0 0,-3 0 0,-1 3 0,1 0 0,-1 7 0,1 1 0,1 4 0,-1-1 0,0 1 0,0-1 0,0-3 0,-3-1 0,2-3 0,-2-1 0,2 1 0,1-1 0,-1-2 0,1-1 0,-4-11 0,0-10 0,-3 6 0,0-4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1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0 397 24575,'2'0'0,"3"-7"0,13 2 0,5-14 0,2 10 0,4-15 0,-8 7 0,7-5 0,-10-1 0,2 6 0,0-7 0,-8 8 0,5-3 0,-6 0 0,-4 7 0,0-6 0,0 3 0,1-1 0,-1-3 0,-3 5 0,3-1 0,-7 4 0,4 1 0,-4 3 0,0 1 0,0-1 0,0 1 0,-3-1 0,-1 4 0,-3-3 0,-3 5 0,3-2 0,-3 3 0,0 0 0,2 0 0,-2 0 0,0 0 0,2 0 0,-2 0 0,4 0 0,-1 0 0,0 0 0,4 6 0,0-5 0,3 5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22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18 114 24575,'0'30'0,"0"0"0,0 29 0,0-5 0,0-5 0,0 2 0,0-3 0,0 13 0,0 15 0,0-22 0,0 31 0,0-31 0,0 16 0,0-4 0,0-12 0,0 7 0,0-7 0,0-7 0,0-7 0,0-10 0,0-1 0,0-9 0,0-2 0,3-7 0,-2-1 0,2-3 0,-3-1 0,0 1 0,2-4 0,-1 3 0,2-2 0,-3 2 0,0 1 0,0-9 0,0 9 0,0-5 0,0 15 0,0-1 0,0 7 0,0-11 0,0 9 0,0-5 0,0 4 0,0-1 0,0-8 0,0 2 0,0-5 0,0 5 0,0-5 0,0 5 0,0-5 0,0 2 0,0-4 0,0 1 0,0-1 0,0 1 0,3-4 0,8 0 0,5-3 0,18 0 0,3 0 0,15 0 0,3 0 0,-6-4 0,30-2 0,-24-4 0,41-2 0,-44 6 0,27 1 0,-29 1 0,24 3 0,10-4 0,-23 5 0,-10 0 0,-1 0 0,-7 0 0,43 0 0,-36 0 0,39 0 0,-35 0 0,40 0 0,-53 0 0,31 0 0,-30 0 0,11 0 0,-6 0 0,-5 0 0,-2 0 0,-6-4 0,-4 3 0,3-7 0,-7 8 0,2-4 0,-4 4 0,-4 0 0,2 0 0,-2 0 0,4-4 0,-1 3 0,1-2 0,0 3 0,-5 0 0,4 0 0,-7 0 0,2 0 0,-3 0 0,-1 0 0,-3 0 0,-1 0 0,-3 0 0,-1 0 0,1 0 0,-3-3 0,1 2 0,-4-7 0,1-4 0,-2-12 0,0-5 0,0-6 0,0 0 0,0-5 0,0 4 0,0-4 0,0 5 0,0 5 0,0-3 0,0 8 0,0-4 0,0 5 0,-3 0 0,2-4 0,-6 3 0,2-9 0,1 9 0,0-8 0,0 3 0,3 0 0,-3-4 0,4 9 0,0-8 0,0-3 0,0 0 0,0-4 0,0 6 0,0-1 0,0 5 0,0 1 0,0 5 0,0 0 0,0 5 0,0 0 0,0 4 0,0 1 0,0 3 0,0-3 0,0 6 0,0-5 0,0 2 0,0-4 0,0 4 0,0-7 0,3 6 0,-2-6 0,5 3 0,-5 1 0,2-1 0,0 4 0,-2 1 0,2 3 0,-3 1 0,0-1 0,0 0 0,0-3 0,0 3 0,0-4 0,0 1 0,0-1 0,0 0 0,0-3 0,0 3 0,0 0 0,0 1 0,0 4 0,0-1 0,0 0 0,0 1 0,0-1 0,0 0 0,0 1 0,0-1 0,0 1 0,-3 2 0,-4 2 0,-3 2 0,-5 0 0,0 0 0,-3 3 0,-2 2 0,-4 3 0,0 0 0,-5 4 0,-1-3 0,-10 4 0,4-5 0,-9 2 0,8-2 0,-8 2 0,3-1 0,-5 0 0,1 0 0,4-4 0,-3 4 0,3-8 0,-4 7 0,-7-3 0,4 5 0,-4-1 0,6 1 0,0-1 0,0 5 0,1-4 0,-1 3 0,6-4 0,-5-3 0,10-3 0,-4-3 0,5 0 0,5 0 0,2 0 0,-1 0 0,8 0 0,-7 0 0,9 0 0,-1 0 0,1 0 0,0 0 0,4 0 0,-4 0 0,5 0 0,-1 0 0,-4 0 0,4 0 0,-4 0 0,5 0 0,-1 0 0,1 0 0,-1 0 0,0 0 0,1 0 0,-1 0 0,1 0 0,-5 0 0,3 0 0,-2 0 0,3 0 0,-4 0 0,4 0 0,-4 0 0,4 0 0,1 0 0,-1 0 0,1 0 0,3 0 0,-3 0 0,6 0 0,-5 0 0,2 0 0,0 0 0,-3 0 0,3 0 0,-4 0 0,1 0 0,3 0 0,-3 0 0,7 0 0,-4 0 0,5 0 0,-1 0 0,-3 0 0,0 0 0,-5 0 0,-3 0 0,2 0 0,-6 0 0,7 0 0,-3 0 0,7-3 0,0-4 0,8 3 0,-1-3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26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42 143 24575,'0'2'0,"0"15"0,0 20 0,0 15 0,0 15 0,0 0 0,0 16 0,0-11 0,0 25 0,0-35 0,0 17 0,0-18 0,0-7 0,0 4 0,0-18 0,0-5 0,0-2 0,0-15 0,0 4 0,0-11 0,0 0 0,0-2 0,0-2 0,0-1 0,-3-5 0,0-4 0,-1-11 0,-2-5 0,5-15 0,-3-8 0,4-19 0,0-8 0,0-14 0,0 18 0,0-23 0,0 23 0,0-18 0,0 8 0,0 12 0,0 3 0,0 24 0,0 2 0,-3 14 0,3 2 0,-7 3 0,6 4 0,-2 1 0,0 4 0,2-1 0,-1 1 0,2 0 0,0-1 0,0-2 0,0 1 0,0-5 0,0 5 0,0-2 0,0 4 0,2 2 0,5 1 0,8 3 0,4 0 0,15 0 0,9 5 0,4-4 0,19 3 0,12-4 0,2 0-367,-27 0 1,1 0 366,41 0 0,-40 0 0,-1 0 0,28 0 0,12-5 0,-22-1 0,-18 0 0,0 0 0,17-1 0,17-3 0,-39 9 0,11-8 0,0 8 0,-6-4 0,-7 5 733,-2-4-733,-9 3 0,9-3 0,-9 4 0,5 0 0,-7 0 0,1 0 0,-6 0 0,5 0 0,-9 0 0,-1 0 0,-1 0 0,-8 0 0,4 0 0,-5 0 0,1 0 0,-1 0 0,5 0 0,-4 0 0,8 0 0,-7 0 0,2-3 0,1 2 0,-4-3 0,0 4 0,-1 0 0,-7 0 0,3 0 0,-3 0 0,-1 0 0,-2-2 0,-1-5 0,-3-3 0,0 10 0,0 17 0,0 11 0,0 18 0,0-5 0,0 1 0,0 3 0,0 2 0,4 13 0,3 15 0,-1-11 0,4 31 0,-9-35 0,9 16 0,-9-17 0,8-5 0,-4 7 0,1-7 0,2-1 0,-7-12 0,4-5 0,-2-8 0,-2-8 0,2-5 0,-3-5 0,0-3 0,0-1 0,3-2 0,-5-1 0,-2-3 0,-11 0 0,-4 0 0,-15 0 0,-2 0 0,-5 0 0,-17 0 0,8 0 0,-16 0 0,-2 0 0,0 0 0,-8 0 0,-7 0 0,6 0 0,7 0 0,5 0 0,4 0 0,-1 0 0,-5 0 0,13 0 0,-5 0 0,11 0 0,-5 0 0,7 0 0,5 0 0,-5 0 0,10 0 0,-4 0 0,5 4 0,1 0 0,4 1 0,1-1 0,1 0 0,2-3 0,2 6 0,2-3 0,2 0 0,-3-1 0,0-3 0,3 3 0,-2-2 0,2 2 0,-3-3 0,3 0 0,-3 0 0,8 0 0,-3 3 0,-1-2 0,4 2 0,-8 1 0,7-3 0,-7 2 0,8-3 0,-3 3 0,3-2 0,1 2 0,-1-3 0,1 4 0,3-4 0,-3 4 0,7-1 0,-4-3 0,5 3 0,-1-3 0,1 0 0,-1 3 0,0-2 0,1 2 0,-1-3 0,1 0 0,-1 0 0,1 0 0,0 0 0,-1 0 0,1 0 0,3 0 0,0 0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27.9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74 24575,'14'0'0,"9"0"0,20 0 0,10 0 0,16-5 0,17-2-1006,8-4 1006,-41 5 0,1 0 0,6-1 0,0 1 0,-3 2 0,0 1 0,12-3 0,-3 0 0,18 5 0,-32-2 0,-2 0 0,22 3 246,13 0-246,-16 0 0,-3 0 0,-23 0 0,8 0 0,-20 0 0,-1 0 760,-7 0-760,-11 0 0,2 0 0,-8 0 0,1 0 0,0 0 0,-4 0 0,0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56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753 1 24575,'-2'7'0,"-15"21"0,-11 13 0,-30 39 0,28-41 0,-1 2-840,-7 9 1,-2 3 839,-3 3 0,0 0 0,3-4 0,1 1 0,-1 2 0,2-1 0,2-2 0,3-3 400,-8 15-400,-7 11 0,24-36 0,-6 10 0,12-14 0,2-6 1273,10-13-1273,-4-2 6,10-7-6,-3-1 0,5 0 0,10 1 0,4 0 0,23 2 0,0 4 0,15 11 0,-5 7 0,7 10 0,-15-6 0,20 11 0,-26-12 0,20 12 0,-15-3 0,4-3 0,-11-2 0,-2-7 0,-9-6 0,-2-4 0,-8-2 0,1-5 0,-5-3 0,2-1 0,-3-3 0,-1-1 0,-2 1 0,2-1 0,-3 1 0,1-4 0,-1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5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24575,'6'0'0,"4"0"0,5-3 0,0-1 0,4-4 0,-1 0 0,2 4 0,0-3 0,-2 7 0,-3-4 0,-1 4 0,1 0 0,-1 0 0,-3 6 0,0 11 0,-7 8 0,4 10 0,-8 5 0,4-4 0,-4 9 0,0-3 0,0-1 0,0-1 0,-3-10 0,2-2 0,-9-8 0,8-5 0,-11-5 0,12-3 0,-9 0 0,7-4 0,-4 0 0,3-13 0,2-8 0,2-18 0,0-11 0,0-8 0,0 6 0,0-8 0,8 14 0,7-10 0,3 16 0,3 3 0,-5 10 0,0 4 0,-1 5 0,-1 7 0,-3 2 0,3 5 0,-3-2 0,3 3 0,-3 0 0,-1 0 0,-3 0 0,-1 0 0,2 16 0,-1-2 0,-2 20 0,-2 1 0,-3 6 0,0 6 0,0 0 0,0-6 0,0-1 0,0-10 0,0-1 0,0-10 0,0 0 0,0-8 0,-3-1 0,3-4 0,-3 1 0,0-3 0,2-4 0,-2-12 0,3-14 0,0-11 0,0-16 0,0 10 0,5-14 0,4 14 0,6-10 0,-1 11 0,3 7 0,-5 6 0,4 10 0,-5 3 0,3 6 0,-7 6 0,3 1 0,0 3 0,-2 0 0,2 0 0,-4 0 0,1 0 0,-1 0 0,1 0 0,0 6 0,-4 2 0,1 11 0,-4 6 0,0 4 0,0 11 0,0-4 0,0 10 0,0-10 0,0-1 0,0-1 0,0-9 0,0-1 0,0-5 0,0-5 0,0-3 0,0-1 0,3-3 0,-3-1 0,6 1 0,-2-4 0,-1 0 0,0-3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5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24575,'-10'33'0,"5"-8"0,0 27 0,5-18 0,0 11 0,0-5 0,0 1 0,0-8 0,0 4 0,0-19 0,0 12 0,0-16 0,4-3 0,5-3 0,12-8 0,-5 0 0,13 0 0,-7 0 0,0-4 0,7-7 0,-13-4 0,1 3 0,-8 4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59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 24575,'10'-6'0,"1"-1"0,3 3 0,5 1 0,-4 3 0,8 0 0,-7 0 0,6 0 0,-10 0 0,10 0 0,-13 0 0,5 0 0,-7 0 0,-1 0 0,-3 5 0,0 3 0,-3 6 0,-3-3 0,-5 6 0,-3-1 0,-11 14 0,5-4 0,-10 10 0,10-11 0,-10 11 0,13-6 0,-6 0 0,10 4 0,-1-9 0,3-1 0,3-1 0,-1-7 0,5 6 0,-2-6 0,3-1 0,0-1 0,0-7 0,0 3 0,0-3 0,6 0 0,2 0 0,6 0 0,5 0 0,-3-3 0,2 0 0,-3-4 0,3 0 0,-2 0 0,-1 0 0,-1 0 0,-4 0 0,1 0 0,0 0 0,-5 0 0,1 0 0,-1 0 0,-2 0 0,-1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7:5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24575,'2'0'0,"17"0"0,7 0 0,19 0 0,-4 0 0,-5 0 0,15 0 0,-19 0 0,14 0 0,-11 0 0,-5 0 0,-6 0 0,-8 0 0,-6 0 0,-7 0 0,0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0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 24575,'-3'-8'0,"14"2"0,14 6 0,11 13 0,0 2 0,2 23 0,7 4 0,-3 9 0,6 7 0,-9-16 0,-1 24 0,-5-29 0,2 23 0,-11-27 0,3 3 0,-15-20 0,2 2 0,-7-11 0,3 3 0,-4-7 0,-2 3 0,-2-3 0,-2 7 0,0 5 0,-4 15 0,-9 3 0,-7 12 0,-15 6 0,11-12 0,-25 35 0,22-25 0,-11 16 0,9-7 0,10-15 0,-10 9 0,14-10 0,-5-7 0,10-6 0,-1-13 0,7 1 0,-2-9 0,3-1 0,-4-4 0,4-3 0,0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01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24575,'-11'0'0,"31"0"0,-1 0 0,31 0 0,-14 0 0,10 0 0,-5 0 0,1 0 0,-3 0 0,-9 0 0,-5 0 0,-7 0 0,-7 0 0,-4 0 0,-4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01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24575,'100'0'0,"-29"0"0,28 0 0,-57 0 0,28 0 0,-54 0 0,-13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01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24575,'-5'4'0,"10"-1"0,27-3 0,19 0 0,25 0 0,17 0-568,-43 0 0,2 0 568,3 0 0,0 0 0,-3 0 0,-3 0 278,26 0-278,3 0 0,-27 0 0,4 0 0,-13 0 0,-18 0 214,-9 0 1,-8 0-1,-4 0 1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02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24575,'-3'5'0,"0"7"0,3 17 0,0 7 0,0 17 0,0 8 0,0 15 0,0 2 0,0 12 0,0-13 0,5 13 0,-4-31 0,9 12 0,-4-15 0,-1 0 0,0-2 0,-5-14 0,0-10 0,0-10 0,0-5 0,-6-12 0,4 0 0,-5-3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0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24575,'0'1'0,"0"8"0,0 15 0,0 1 0,0 8 0,0-3 0,0 5 0,4-1 0,1 1 0,7-5 0,-3-2 0,-1-4 0,-2-8 0,-5 2 0,2-11 0,-3-8 0,0-19 0,0-4 0,0-27 0,0 0 0,0 1 0,0 2 0,8 9 0,7 6 0,8-4 0,3 11 0,-1 5 0,-2 5 0,1 4 0,0 0 0,0 8 0,0 0 0,-5 4 0,0 0 0,-8 0 0,-1 0 0,-4 0 0,-2 0 0,-1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04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7 24575,'-3'-4'0,"-4"1"0,-12 3 0,-7 0 0,-4 0 0,-4 0 0,5 0 0,-12 0 0,14 0 0,-6 0 0,13 0 0,1 0 0,3 0 0,9 9 0,4 13 0,3 12 0,0 13 0,0 13 0,0 3 0,0 19 0,0 11-520,3-43 0,0 2 520,-3 10 0,1 3 0,5 0 0,0 2-854,-5 11 1,-1 3 853,3 0 0,0 0 0,-3 0 0,0 0 0,0 6 0,0-4 0,0-26 0,0-2-224,0 12 1,0-2 223,0 15 0,0 12 0,0-22 0,-4-16 0,3-19 924,-3-10-924,4-10 1754,0-5-1754,0-3 516,3-4-516,13 0 0,1-3 0,17 0 0,1 0 0,1-4 0,9-1 0,-9-4 0,-1 4 0,-6-2 0,-5 6 0,-8-6 0,-2 4 0,-7-4 0,-4 3 0,0 1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0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24575,'5'0'0,"10"0"0,14 0 0,5 0 0,1 0 0,-16 0 0,-4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24575,'0'8'0,"4"-4"0,6 0 0,10-4 0,-4 0 0,8 0 0,-9 0 0,-1 0 0,0 0 0,-5-4 0,0 3 0,-1-7 0,-3 3 0,3 0 0,-7-3 0,3 0 0,-8 2 0,0-5 0,-10 5 0,4 1 0,-9 1 0,9 4 0,-3 0 0,-1 0 0,4 0 0,-4 0 0,9 3 0,1 2 0,8-1 0,1 0 0,0-4 0,-1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1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24575,'97'3'0,"-26"0"0,6-3 0,-24 0 0,-25 0 0,-1 0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1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24575,'54'0'0,"0"0"0,20 1 0,1-2 0,-19-1 0,-2-1 0,9 3 0,-3-1 0,23-4 0,-40 5 0,-9 0 0,-14 0 0,-8 0 0,-6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24575,'0'81'0,"0"0"0,0 0 0,0 20 0,0-14 0,0-12 0,0-22 0,0-10 0,0 3 0,0-16 0,0-9 0,0-7 0,0-8 0,0-2 0,0-1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24575,'0'57'0,"0"-1"0,0 42 0,0-69 0,0-7 0,0 2 0,0-14 0,0-4 0,0-7 0,0-18 0,0-7 0,0-14 0,0 0 0,0-2 0,0-4 0,8-1 0,2 5 0,13 1 0,-1 9 0,4 6 0,-1 9 0,-1 5 0,0 8 0,-1 0 0,-3 4 0,-1 0 0,-5 0 0,1 0 0,-4 3 0,-1 1 0,-7-1 0,0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4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 24575,'-2'0'0,"0"0"0,-10 0 0,5 5 0,-12 17 0,-4 11 0,-2 9 0,-7 5 0,0 9 0,2-5 0,-3 23 0,5-18 0,11 0 0,-14 23 0,14-18 0,-12 30 0,12-15 0,-3-1 0,13-12 0,-8 9 0,9-9 0,0 27 0,2-29 0,3-10 0,2-1 0,-1 11 0,0 12 0,0 13 0,0-25 0,0 36 0,4-19 0,3 11-478,8-12 478,3 13 0,9-6 0,-3 1 0,2-15 0,0 2 0,7 5 0,1 3 0,-1-9 0,-4-7 0,-4-15 0,0 11 0,3-5 0,-2 4 0,-3-16 0,5 8 478,-9-15-478,3 4 0,-6-10 0,-3-2 0,2-4 0,-3-4 0,3-2 0,-4-3 0,3-4 0,-3 0 0,0-5 0,3 2 0,-3-1 0,0 0 0,-1-4 0,-4 0 0,1 0 0,-1-2 0,1 2 0,-4-12 0,0 7 0,-3-7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5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24575,'0'17'0,"0"-3"0,0 14 0,0-7 0,0 24 0,0-7 0,0 15 0,0-6 0,0 12 0,0-3 0,0 0 0,0-5 0,0-3 0,0 0 0,0 0 0,0-17 0,0-4 0,0-15 0,0 3 0,0-9 0,0 1 0,0-4 0,0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24575,'17'0'0,"18"0"0,-11 0 0,20 0 0,-13 0 0,5 0 0,9 0 0,-14 0 0,3 0 0,-10 0 0,-8 0 0,-2 0 0,-7 0 0,-1 0 0,-2 0 0,-1 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17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17 0,0 9 0,0 5 0,0 4 0,0 0 0,0 2 0,0-1 0,0 11 0,0-20 0,0 13 0,0-24 0,0 2 0,0-8 0,0-7 0,0-2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21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24575,'-10'0'0,"3"0"0,-5 0 0,1 0 0,0 0 0,-2 4 0,5 3 0,-6 8 0,5 1 0,-6 6 0,7-2 0,-4 4 0,8-5 0,-3 0 0,6-4 0,-2-5 0,3 4 0,0-7 0,0 4 0,0-5 0,0 1 0,3-1 0,8 1 0,1 0 0,7 1 0,-5-1 0,1 0 0,-1 4 0,-3 0 0,-1 0 0,-2 7 0,-4-6 0,-1 10 0,-3-6 0,0 7 0,0-8 0,0 4 0,-3-5 0,-4-2 0,-5-2 0,-2-3 0,-1-3 0,1 0 0,-1-4 0,4 0 0,-3 0 0,3 0 0,0 0 0,1-3 0,4-1 0,2-3 0,1 1 0,3-1 0,3 4 0,0 0 0,4 3 0,3 3 0,1 4 0,3 1 0,-3 2 0,7-2 0,-6-4 0,6-1 0,-3-3 0,-1 0 0,1 0 0,3-4 0,-2-7 0,9-12 0,-7-7 0,4-6 0,-5 1 0,1 0 0,-5 5 0,2 2 0,-6 4 0,2 4 0,-6 1 0,-2 8 0,-3 1 0,3 7 0,-3 8 0,3 8 0,-3 8 0,0 8 0,-3-4 0,2 8 0,-3-8 0,4 4 0,0-6 0,0-3 0,0-1 0,0-8 0,0-1 0,0-4 0,0 1 0,3-4 0,1 0 0,2-6 0,1-8 0,1-10 0,0-4 0,4-9 0,-3 9 0,7-8 0,-7 8 0,7-4 0,-8 9 0,3 1 0,-4 8 0,0 4 0,0 1 0,-1 6 0,1-3 0,-1 3 0,1 0 0,-1 0 0,-2 2 0,3 15 0,-6 0 0,3 16 0,-4 3 0,0 0 0,0-1 0,0-7 0,0-8 0,0-1 0,0-8 0,0-1 0,0-4 0,0-5 0,0-9 0,3-8 0,2-13 0,3 4 0,0-4 0,0 5 0,3 5 0,-3 0 0,2 8 0,-3 1 0,0 3 0,3 3 0,-3 1 0,3 3 0,-3 0 0,-1 0 0,1 0 0,0 7 0,0 5 0,1 13 0,0 0 0,0 8 0,1-3 0,-5 0 0,0-6 0,-1-5 0,-2-8 0,2-1 0,-3-4 0,0 1 0,0-4 0,0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24575,'-8'0'0,"2"0"0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41 24575,'-5'19'0,"-1"2"0,-5 18 0,-5-6 0,4 12 0,-5-4 0,6 5 0,-1 1 0,5 0 0,2-7 0,5 5 0,0-4 0,0 6 0,0-7 0,0 5 0,0-17 0,0 4 0,0-18 0,4-4 0,1-6 0,8-4 0,7 0 0,7-10 0,-1-1 0,7-17 0,-12 7 0,5-6 0,-6 8 0,-1-1 0,-3 0 0,-3 5 0,-3-3 0,-1 3 0,1-5 0,-5-5 0,4 4 0,-8-4 0,3 10 0,-4-4 0,0 9 0,0-3 0,0 19 0,0 1 0,0 21 0,0-1 0,0 11 0,0-4 0,0 5 0,0-7 0,0-6 0,0 0 0,4-12 0,12 1 0,5-5 0,12-4 0,-1-2 0,0-4 0,7-10 0,-3-15 0,5-7 0,-4-17 0,0 5 0,-6-5 0,-1 0 0,-6 2 0,-6 1 0,-1-1 0,-6 6 0,0 3 0,-5 11 0,-1 2 0,-5 5 0,0 0 0,0 6 0,0-5 0,-4 9 0,-6-4 0,-1 0 0,-7 3 0,2-3 0,1 8 0,2-2 0,4 7 0,0-3 0,0 4 0,4 0 0,2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22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155 109 24575,'0'-6'0,"0"5"0,0 10 0,-4 17 0,3 0 0,-11 13 0,6-9 0,-3 5 0,6 5 0,3-4 0,0 4 0,0-6 0,0-4 0,0-1 0,0-10 0,0 4 0,0-7 0,0-1 0,0-5 0,0-4 0,0 1 0,5-3 0,3-2 0,2-2 0,4 0 0,-7-3 0,7-1 0,-7-6 0,7-1 0,-6-8 0,7-5 0,-5-6 0,2-5 0,-3-5 0,0-2 0,0-4 0,-4-1 0,0 0 0,-5 0 0,0 5 0,0 7 0,0 6 0,0 10 0,0 0 0,0 8 0,-3 1 0,-1 6 0,-6 1 0,2 3 0,-5 0 0,-3 0 0,1 0 0,-9 11 0,3 4 0,-1 15 0,-4 2 0,7 3 0,-8 2 0,9-2 0,-1 1 0,7-6 0,4-2 0,0-8 0,4-1 0,1-9 0,3 0 0,0-3 0,0-1 0,5-2 0,7-1 0,7-3 0,5-4 0,5-4 0,-4-5 0,3-3 0,-4 0 0,0 3 0,-4 2 0,-2 3 0,-7 1 0,-1 3 0,-3 1 0,0 3 0,-4-3 0,0 3 0,-3-3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23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24575,'0'14'0,"0"3"0,0 32 0,0 0 0,0 5 0,0 19 0,0-27 0,0 26 0,0-29 0,0 10 0,0-7 0,0-4 0,0-11 0,0-8 0,3-8 0,1-7 0,2 1 0,4-8 0,-2 2 0,5-3 0,-5 0 0,5 0 0,-8 0 0,1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2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24575,'9'0'0,"-1"-3"0,26-2 0,-4 0 0,5 1 0,-6 4 0,-4 0 0,-6 0 0,-9 0 0,-2 0 0,-5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2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229 484 24575,'-10'0'0,"3"0"0,-7 0 0,3 0 0,-7 0 0,2 0 0,-7 0 0,8 0 0,-4 0 0,4 0 0,-4 8 0,6 9 0,-1 0 0,1 15 0,8-11 0,-7 13 0,11-14 0,-2 13 0,3-12 0,0-1 0,0-2 0,0-10 0,0 5 0,0-5 0,0 2 0,2-7 0,2 0 0,6-3 0,1 0 0,0 0 0,2 0 0,-2 0 0,4-3 0,-1-4 0,1-9 0,1-3 0,-1-5 0,1 0 0,-3 0 0,1 4 0,-6 2 0,2 7 0,-3 0 0,0 5 0,-1 2 0,0 1 0,-3 6 0,3 4 0,-5 4 0,5 4 0,-2-1 0,4 1 0,-4-4 0,2-1 0,-3-4 0,4 1 0,0-4 0,-1 0 0,1-3 0,-1 0 0,1 0 0,-1 0 0,4-6 0,-2-2 0,3-11 0,-4 3 0,1-7 0,0 4 0,-4 8 0,-1 12 0,-3 10 0,0 8 0,0-5 0,0 1 0,0-4 0,0-1 0,0-4 0,0 1 0,0-1 0,7-21 0,3-2 0,7-21 0,-1 8 0,1-3 0,-1 7 0,0 2 0,-4 5 0,-2 8 0,1 1 0,-4 6 0,3 1 0,-3 3 0,-1 0 0,1 0 0,-1 0 0,-3 6 0,0 2 0,-3 11 0,0 5 0,0 1 0,0 4 0,0-5 0,3-5 0,-2 0 0,2-5 0,0-3 0,-2-1 0,5-3 0,-3-1 0,4-2 0,0-1 0,-1-3 0,4 0 0,-2 0 0,5-3 0,-1-14 0,5-10 0,1-15 0,6-11 0,-3-8 0,4-8 0,-9 12 0,4-14 0,-5 20 0,1-10 0,-2 8 0,-5 17 0,-4 2 0,-1 14 0,-4 5 0,-6 7 0,-2 5 0,-10 11 0,1 9 0,-3 9 0,2 14 0,4 1 0,-3 6 0,6-1 0,2 1 0,5 0 0,4-1 0,0-4 0,0-2 0,0-6 0,0-4 0,0-2 0,3-8 0,1-5 0,2-5 0,1-3 0,-1-1 0,1-2 0,-1-1 0,0-3 0,1 0 0,0-11 0,0 2 0,0-10 0,0 5 0,1-5 0,3 3 0,-3 1 0,5 1 0,-5 7 0,5 0 0,-2 1 0,4 5 0,-4-3 0,2 4 0,-2 0 0,4 0 0,0 11 0,-4 2 0,4 11 0,-6 4 0,3-3 0,-4 4 0,0-5 0,0-4 0,-4-5 0,-1-5 0,-3-4 0,0-2 0,0-1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18 312 24575,'9'0'0,"2"0"0,4 0 0,-1 0 0,0-7 0,5-1 0,-7-7 0,7-4 0,-7-6 0,1 0 0,3-9 0,-10 9 0,5-8 0,-10 12 0,3-7 0,-4 8 0,0 4 0,0-2 0,0 11 0,-7-1 0,-1 5 0,-6 3 0,-1 0 0,-4 0 0,4 0 0,-4 0 0,5 7 0,-2 5 0,5 8 0,-1 8 0,4-3 0,-1 9 0,0 1 0,0 1 0,4 9 0,1-9 0,4 10 0,0-5 0,0 6 0,0 0 0,0-6 0,0 4 0,0-9 0,0 4 0,0-10 0,0-1 0,0-10 0,0-4 0,3-4 0,-2-5 0,2 1 0,0-4 0,1-10 0,3-12 0,5-10 0,2-6 0,4-5 0,4-2 0,-3 1 0,8 0 0,-10 11 0,4 4 0,-6 10 0,-4 6 0,3 6 0,-7 1 0,3 3 0,0 0 0,-2 0 0,5 0 0,-5 3 0,6 8 0,-6 1 0,6 11 0,-5-3 0,2 3 0,1 1 0,-3 0 0,6 0 0,-7-5 0,3-4 0,-4-5 0,-4-3 0,3 0 0,-5-7 0,5-8 0,-5-8 0,3 3 0,-4 2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30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130 220 24575,'-2'-4'0,"-3"1"0,-13 3 0,3 0 0,-8 0 0,7 0 0,-3 3 0,8 9 0,-1 14 0,8 1 0,-1 12 0,5-14 0,0 8 0,0-8 0,0 0 0,0-3 0,0-10 0,16 3 0,3-11 0,15 0 0,1-4 0,0 0 0,-1-8 0,-2-10 0,-1-11 0,-4-3 0,1-5 0,-10 11 0,2 0 0,-12 7 0,2 8 0,-3 4 0,-3 10 0,-2 13 0,-2 9 0,-3 10 0,-2-1 0,-4 1 0,0-1 0,5-4 0,0-2 0,4-8 0,0-1 0,0-8 0,0-1 0,9-7 0,0 0 0,12-3 0,-5-3 0,6-5 0,-5-8 0,1 0 0,-1-11 0,-5 6 0,0-8 0,-5 9 0,-2-3 0,-2 8 0,-3-4 0,0 4 0,0 4 0,-3 1 0,-9 3 0,0 3 0,-6 1 0,3 3 0,0 0 0,1 0 0,3 0 0,1 0 0,3 0 0,0 0 0,9 0 0,17-9 0,7 3 0,20-16 0,-5 3 0,1-4 0,3-4 0,-2-2 0,4-1 0,-3-3 0,-2 5 0,-10 0 0,-6 6 0,-6 3 0,-9 8 0,-4-3 0,-16 9 0,-9-1 0,-8 13 0,-4 6 0,0 10 0,7 2 0,-3 1 0,10-2 0,4-1 0,0 1 0,8-4 0,0 3 0,4-11 0,0 5 0,0-9 0,11 3 0,2-4 0,16 1 0,0 0 0,6 1 0,-5-1 0,-1 1 0,-10-2 0,-4 1 0,-5-2 0,-3 4 0,-3 1 0,-1 8 0,-3-3 0,-7 6 0,-6-1 0,-14 9 0,-4-7 0,-1 7 0,-2-11 0,8-2 0,-3-5 0,10-8 0,0 0 0,4-4 0,4-3 0,0-9 0,8-14 0,-1 10 0,4-5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31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19 168 24575,'3'3'0,"-3"8"0,-5 5 0,-3 13 0,3 0 0,1 6 0,4 0 0,0-1 0,0-5 0,0 0 0,0-6 0,0-3 0,0-1 0,0-5 0,0-3 0,0 2 0,6-8 0,2 1 0,6-6 0,0 0 0,1 0 0,4 0 0,-4-3 0,4-4 0,-1-2 0,-5-9 0,5 2 0,-9-8 0,7-5 0,-7 4 0,3-14 0,-3 8 0,0-14 0,-4 3 0,-1-4 0,-4-1 0,0 10 0,0 3 0,0 10 0,0 5 0,0 3 0,-6 6 0,-3 6 0,-9 1 0,2 3 0,-7 0 0,8 0 0,-4 0 0,4 6 0,1 2 0,-1 11 0,0-3 0,2 11 0,2-6 0,3 7 0,0-4 0,4 0 0,0 0 0,4-5 0,0-4 0,0-5 0,0-3 0,3-3 0,8-2 0,5-2 0,13 0 0,-4 0 0,8 0 0,-12 0 0,7-7 0,-13 6 0,4-10 0,-8 8 0,-1-1 0,-4-2 0,-2 2 0,-1-3 0,-3 4 0,0 0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31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24575,'0'11'0,"0"12"0,0 41 0,0 4 0,0 8 0,0-19 0,0 14 0,0-21 0,0 17 0,0-12 0,0-8 0,0-12 0,0-6 0,3-13 0,1-5 0,10-8 0,-5-3 0,17 0 0,-12-11 0,10 2 0,-7-24 0,4 5 0,-2-13 0,-5 21 0,-6 4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32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24575,'8'0'0,"9"0"0,36-9 0,-5 2 0,-6-6 0,9-1 0,-19 4 0,20-4 0,-16 5 0,-1 0 0,-10 5 0,-7 0 0,-10 1 0,-1-1 0,-7 1 0,0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3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241 719 24575,'0'-6'0,"-2"2"0,-6 1 0,-3 3 0,-3 0 0,-1 0 0,-4 0 0,4 0 0,-13 0 0,7 8 0,-4 4 0,5 8 0,5 4 0,2 0 0,2-5 0,-1 4 0,7-7 0,-2 7 0,7-4 0,0 1 0,0-2 0,0-7 0,0 0 0,7-5 0,5-2 0,7-1 0,10-3 0,-8-3 0,7-9 0,-6-11 0,0-8 0,0 0 0,-6 6 0,-4 6 0,-2 5 0,-3 3 0,0 1 0,-4 3 0,0 1 0,0-1 0,-2-7 0,1 12 0,-2 9 0,7 3 0,-3 10 0,10-12 0,-3-5 0,7 1 0,-2-4 0,7 0 0,-8-7 0,9-6 0,-8-3 0,4-8 0,-6 9 0,-1-8 0,0 7 0,-4-3 0,4 5 0,-5-1 0,2 4 0,1 1 0,-4 3 0,3 3 0,0 1 0,-2 3 0,2 0 0,-4 0 0,1 0 0,0 0 0,0 11 0,0 7 0,-2 7 0,-1 8 0,-4-3 0,0-4 0,0 1 0,0-11 0,0-1 0,0-5 0,0-4 0,0-5 0,0-9 0,0-8 0,0-13 0,3 4 0,2-8 0,3 7 0,0-2 0,3 8 0,0 1 0,0 8 0,3 1 0,-3 6 0,0 1 0,2 3 0,-5 0 0,5 0 0,-5 0 0,2 6 0,-3 6 0,1 4 0,3 7 0,-3-8 0,7 8 0,-7-11 0,6 6 0,-6-7 0,6 0 0,-7-1 0,7-6 0,-3-1 0,8-3 0,1-12 0,3-18 0,-2-3 0,3-19 0,1-9 0,1-4 0,6-17 0,-9 6 0,3 1 0,-10 12 0,-1 3 0,-6 14 0,-3 9 0,-2 3 0,-4 18 0,-3 4 0,-8 10 0,-2 17 0,-13 15 0,1 19 0,-1 18 0,6-16 0,-1 35 0,14-38 0,-8 33 0,13-26 0,-2-1 0,4 5 0,0-16 0,0 8 0,0-15 0,3 0 0,2-8 0,2-12 0,1 2 0,-2-10 0,1-7 0,-3-20 0,2-3 0,-2-17 0,5 10 0,-1-6 0,0 9 0,0-1 0,-1 15 0,1-6 0,-1 13 0,-1-1 0,4 6 0,1 0 0,0 0 0,3 0 0,-3 0 0,3 6 0,1 6 0,-3 4 0,2 3 0,-2-1 0,-1-2 0,4 2 0,-7-3 0,2-4 0,-3-1 0,-1-4 0,-2 1 0,-1-4 0,-3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8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24575,'0'8'0,"0"5"0,0 7 0,0 13 0,0 8 0,0 21 0,0-18 0,0 24 0,0-18 0,0 12 0,0 2 0,0-9 0,0-1 0,0-19 0,0-3 0,0-13 0,-4-11 0,3-1 0,-2-10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35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1 348 24575,'9'0'0,"8"0"0,-1 0 0,12 0 0,-3 0 0,4 0 0,-5-7 0,-3-10 0,8-6 0,-14-11 0,10 2 0,-15 2 0,2-3 0,-4 8 0,1-9 0,-5 9 0,0 1 0,-4 1 0,0 11 0,-3-3 0,-4 9 0,-4 2 0,-8 1 0,3 3 0,-7 0 0,4 0 0,-2 10 0,2 3 0,2 16 0,4 1 0,-3 4 0,10 1 0,-5 0 0,10 5 0,-3-4 0,4 4 0,0 0 0,0-5 0,0 5 0,0-5 0,0-1 0,3 1 0,2-1 0,4 1 0,0 0 0,-5-6 0,0-4 0,-4-7 0,0-7 0,0-1 0,3-6 0,0-4 0,4-11 0,1-6 0,0-11 0,4-2 0,1 0 0,4-3 0,3 7 0,-2-3 0,6 8 0,-8 5 0,2 5 0,-3 7 0,-1-3 0,-3 6 0,-1-2 0,0 3 0,-2 0 0,2 0 0,-4 3 0,2 8 0,-1 1 0,0 11 0,-2 1 0,2 1 0,-7 4 0,8 0 0,-7-4 0,6 3 0,-6-8 0,6-2 0,-6-7 0,5-1 0,-3-3 0,4-3 0,-1-1 0,1-3 0,-4-7 0,3-1 0,-2-7 0,4 1 0,-4 6 0,-1 1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39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41 24575,'0'-10'0,"0"3"0,0-3 0,0 3 0,-2 4 0,-5 0 0,0 3 0,-7 0 0,7 0 0,-3 0 0,2 15 0,1-1 0,-2 25 0,0-2 0,4 16 0,1-5 0,4-1 0,0-1 0,0-10 0,0-1 0,0-6 0,6-13 0,2 2 0,11-10 0,0-1 0,5-3 0,5-4 0,-4 0 0,-1-7 0,0-6 0,-8-7 0,4 0 0,-8-3 0,-1 7 0,-4-3 0,0 8 0,0 1 0,-3 4 0,-2 7 0,-5 4 0,-1 13 0,0 2 0,-3 4 0,6-1 0,-3-3 0,4 3 0,0-8 0,0 4 0,0-8 0,7-1 0,1-3 0,6-3 0,5-1 0,-4-3 0,4 0 0,-5-3 0,1-4 0,-4-9 0,4-3 0,-7-5 0,4 0 0,-4 0 0,0 0 0,-4 0 0,0 0 0,-4 0 0,0 8 0,0-2 0,-3 11 0,-5-4 0,-3 7 0,-7 1 0,2 3 0,-7 0 0,8 7 0,-9 6 0,11 7 0,-6 0 0,10-1 0,2-5 0,4 1 0,3-4 0,0-1 0,0-3 0,0-1 0,3-2 0,8-1 0,5-3 0,13 0 0,7-18 0,6 1 0,2-21 0,4 3 0,-15 3 0,9-2 0,-4 2 0,-4 3 0,3-3 0,-16 11 0,-5 1 0,-6 9 0,-3 1 0,-9 6 0,-12 1 0,-11 7 0,-11 14 0,5 1 0,-5 18 0,7-5 0,-2 0 0,9-2 0,2-9 0,8-2 0,4-9 0,5 1 0,3-5 0,0 1 0,6-4 0,6 0 0,12-3 0,6 0 0,4 0 0,-4 0 0,-1 0 0,-10 0 0,0 0 0,-5 0 0,-3 0 0,-1 0 0,-6 3 0,-1 4 0,-7 8 0,-8 6 0,-6 4 0,-8 1 0,0 0 0,1-5 0,4-4 0,2-3 0,4-6 0,4 0 0,1-5 0,7-6 0,0-8 0,3-1 0,0-11 0,0 14 0,0-2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40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45 221 24575,'0'-5'0,"-8"15"0,6 7 0,-10 16 0,7-3 0,-4 10 0,5-4 0,-1 4 0,5-5 0,0-1 0,0-8 0,0 1 0,0-11 0,0-1 0,0-1 0,0-7 0,6 3 0,-1-6 0,8-1 0,-6-3 0,11 0 0,-6 0 0,3 0 0,-2 0 0,-2-7 0,4-5 0,6-18 0,-3-6 0,1-6 0,0-23 0,-9 24 0,11-31 0,-11 23 0,4-6 0,-4 2 0,-5 12 0,-1 6 0,-4 6 0,0 9 0,0 5 0,-9 8 0,0 4 0,-12 3 0,1 0 0,-4 0 0,0 7 0,4 1 0,-4 12 0,7 5 0,-3 1 0,3 2 0,1 1 0,3-4 0,1 3 0,8-8 0,0 3 0,4-11 0,0 2 0,0-7 0,0-1 0,0 1 0,3-4 0,4 0 0,8-3 0,10-4 0,0 0 0,3-8 0,-4 3 0,-4-2 0,-2 3 0,-3 1 0,-4 3 0,-1-3 0,-4 7 0,-2-3 0,-1 3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41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24575,'3'6'0,"0"7"0,-3 32 0,0-3 0,0 24 0,0-3 0,0 12 0,0 1 0,0-19 0,0 14 0,0-26 0,0 20 0,0-17 0,0 0 0,0-9 0,0-4 0,4-5 0,0-9 0,6-7 0,-2-10 0,10 3 0,-10-6 0,10 2 0,-3-3 0,-3-3 0,10-5 0,-10-7 0,8-10 0,1-1 0,-3-8 0,-4 19 0,-7-1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41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24575,'8'0'0,"3"0"0,23-4 0,-12 0 0,22-6 0,-12 2 0,5-1 0,2 0 0,-14 5 0,-1 0 0,-9 4 0,-5 0 0,-6-6 0,-1 5 0,-3-5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44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348 671 24575,'-14'0'0,"-3"0"0,1 0 0,-7 0 0,8 0 0,-8 0 0,3 0 0,-4 0 0,5 0 0,-9 0 0,11 3 0,-6 4 0,2 15 0,4-1 0,-5 14 0,10-10 0,-4 3 0,11-4 0,-6 0 0,10-4 0,-2-2 0,3 1 0,0-7 0,0 2 0,0-8 0,0 1 0,6 0 0,2-3 0,6-1 0,1-3 0,-1 0 0,1 0 0,-1 0 0,1 0 0,-1-4 0,1-3 0,-4-4 0,3-8 0,-2 3 0,4-6 0,-1 2 0,-3-4 0,3 4 0,-7-3 0,3 8 0,-3-8 0,-1 11 0,0-6 0,0 10 0,0-5 0,-3 5 0,2 1 0,-6 1 0,3 3 0,-3-3 0,0-1 0,0 9 0,0 12 0,0 5 0,0 10 0,0-5 0,0 4 0,0 2 0,0 5 0,4-5 0,0-2 0,4-12 0,-4 2 0,2-10 0,-3 2 0,4-7 0,3 0 0,5-3 0,6-16 0,5-5 0,-3-11 0,4-8 0,-5 7 0,6-12 0,-5 12 0,-1-6 0,-7 18 0,1-2 0,-5 8 0,3 4 0,-6 1 0,2 6 0,-4 1 0,1 3 0,-1 0 0,4 0 0,-2 0 0,2 0 0,-3 0 0,-4 6 0,0 6 0,1 13 0,-3-1 0,3 5 0,-4-9 0,0-2 0,0-3 0,0-4 0,0-1 0,0-4 0,0-5 0,3-5 0,1-11 0,4 0 0,-1-8 0,1 7 0,2-2 0,-2 3 0,6 4 0,-6 0 0,2 4 0,0 4 0,-3 0 0,4 3 0,-5 0 0,1 0 0,-1 0 0,1 0 0,-1 3 0,1 4 0,-3 4 0,2 3 0,-5 5 0,5-4 0,-5 8 0,2-7 0,-3 2 0,0-7 0,3-1 0,-2-3 0,2-1 0,-3 1 0,3-4 0,0 0 0,4-3 0,0 0 0,-1-3 0,5-8 0,6-15 0,6-7 0,11-21 0,1 8 0,-3-4 0,1-3 0,5-12 0,-5 0 0,6 0 0,-11 7 0,-8 9 0,4-6 0,-9 2 0,-1 12 0,-5 1 0,-5 14 0,0 3 0,-4 12 0,-6 4 0,-2 4 0,-10 3 0,-1 3 0,-7 19 0,-1 7 0,3 24 0,5-10 0,-6 28 0,17-24 0,-11 25 0,13-18 0,1 0 0,0 5 0,5-10 0,0-2 0,0-2 0,0-14 0,0 8 0,0-14 0,0-1 0,0-5 0,0-8 0,0-1 0,0-4 0,0 1 0,0-9 0,4-7 0,0-10 0,4-5 0,0 0 0,0 0 0,3 5 0,-3 0 0,2 4 0,1 4 0,-3 4 0,5 4 0,-5 3 0,5 0 0,-2 0 0,3 0 0,1 0 0,-1 0 0,1 6 0,0 6 0,-3 8 0,3 4 0,-3-1 0,0 1 0,0-4 0,-5 3 0,1-8 0,-1 4 0,0-8 0,0-1 0,-3-4 0,-2 1 0,-2-4 0,0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4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0 406 24575,'10'0'0,"1"0"0,3 0 0,5 0 0,0 0 0,1 0 0,3-7 0,-8-1 0,4-7 0,0-5 0,-6 0 0,11-6 0,-17-2 0,12-3 0,-17-4 0,10-5 0,-11 9 0,3-8 0,-4 14 0,0-4 0,0 13 0,0-2 0,-3 11 0,-4-1 0,-4 5 0,-4 3 0,1 0 0,-5 0 0,3 4 0,-3 3 0,8 13 0,-5 6 0,7 8 0,-4 1 0,4 5 0,4 1 0,-3 1 0,7 3 0,-3-4 0,4 12 0,0-10 0,0 8 0,0-9 0,0-1 0,0 5 0,0-15 0,0 3 0,0-10 0,3-5 0,-2 0 0,2-5 0,-3-3 0,0-1 0,0-3 0,3-4 0,1 0 0,2-3 0,1-6 0,4-11 0,1-4 0,10-14 0,-5 10 0,8-2 0,-8 4 0,2 7 0,-4 1 0,-1 4 0,1 4 0,-1 3 0,1 0 0,-1 4 0,1 0 0,-4 0 0,2 0 0,-5 7 0,3 5 0,-4 3 0,1 8 0,-1-3 0,1 0 0,0 2 0,-1-6 0,1 7 0,-1-8 0,1 4 0,-1-5 0,0-3 0,0-1 0,-3-3 0,-1-1 0,-3-10 0,0 4 0,0-8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47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24575,'-3'8'0,"0"9"0,3 15 0,0 10 0,0 10 0,0 9 0,0 8 0,0 14 0,0-6 0,0-7 0,0-11 0,0-6 0,0-5 0,0 0 0,0-13 0,0-7 0,0-8 0,0-5 0,0-5 0,0-4 0,0-2 0,0-1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48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24575,'3'-3'0,"19"0"0,-4 3 0,26 0 0,-7 0 0,-1 0 0,9 0 0,-9 0 0,6 0 0,-7 0 0,-7 0 0,-8 0 0,-5 0 0,-8 0 0,-4 0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5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33 24575,'-2'-7'0,"-2"1"0,-6 6 0,-1 0 0,-3 0 0,-1 0 0,1 0 0,-1 4 0,-1 12 0,1 1 0,-1 8 0,3 2 0,-1-10 0,9 6 0,-2-8 0,7-1 0,0-3 0,6-5 0,11-3 0,8-3 0,9 0 0,1 0 0,0 0 0,-1 0 0,-4 0 0,-1 4 0,-10 0 0,0 6 0,-8 2 0,0 6 0,-7-2 0,-1 7 0,-3-8 0,0 8 0,0-8 0,-3 4 0,-4-5 0,-9 2 0,1-5 0,-8 0 0,7-7 0,-2 0 0,-1-4 0,3 0 0,1 0 0,1-7 0,6-5 0,-3-8 0,3-4 0,1 5 0,2 0 0,2 8 0,3 1 0,-3 3 0,2 9 0,-2 3 0,7 12 0,0-1 0,7 2 0,0-3 0,3-4 0,1 3 0,-1-6 0,1 2 0,-4-3 0,2-3 0,-2-1 0,4-3 0,-1 0 0,6-12 0,-4-1 0,11-28 0,-10 13 0,7-23 0,-6 9 0,1-7 0,0 2 0,-5 6 0,-2 12 0,-4 4 0,-1 6 0,0 8 0,-3 12 0,-1 9 0,-3 16 0,0-1 0,0 8 0,0-8 0,0 4 0,0-5 0,0-1 0,0-3 0,0-1 0,0-8 0,0-1 0,3-7 0,1 0 0,2-3 0,1 0 0,3-6 0,-2-6 0,7-13 0,-3 0 0,6-8 0,-6 7 0,4-7 0,-7 12 0,3-3 0,-5 13 0,-1 1 0,1 7 0,-1 0 0,1 3 0,0 0 0,-1 0 0,1 2 0,-4 10 0,0 3 0,-3 14 0,0 6 0,0-4 0,0 8 0,0-18 0,0 7 0,0-16 0,0 2 0,0-8 0,0 1 0,0-16 0,4-6 0,1-22 0,7 1 0,2-4 0,3 5 0,0 5 0,-1 2 0,0 8 0,-1 2 0,-1 6 0,0 5 0,1 4 0,-1 3 0,1 0 0,-1 0 0,-3 3 0,3 4 0,-7 4 0,8 7 0,-7-2 0,3 2 0,-4-7 0,-3 3 0,2-7 0,-6 3 0,3-3 0,0-3 0,-2-1 0,1-3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9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24575,'0'20'0,"0"-3"0,0 56 0,0-11 0,0 13 0,0 2 0,0-2 0,0 0 0,0 13 0,0-23 0,0-1 0,0-10 0,0-13 0,0-8 0,4-8 0,-3-6 0,8 1 0,1-5 0,5-5 0,0-2 0,3-7 0,-3 3 0,4-4 0,1 0 0,-5 0 0,3 0 0,-3 0 0,0 0 0,3 0 0,-3 0 0,4-4 0,1-6 0,-4-11 0,3-6 0,-2-5 0,-5 14 0,-3 4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50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24575,'0'-9'0,"0"2"0,0 1 0,0 3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0 24575,'0'16'0,"0"-6"0,0 37 0,-5-10 0,0 16 0,-4-15 0,-1 12 0,2-13 0,-2 16 0,5-10 0,-4 3 0,8-17 0,-3 0 0,4-5 0,0 0 0,0-5 0,0 0 0,0-5 0,0 1 0,0-1 0,3-3 0,1-1 0,6-3 0,-3 0 0,3-3 0,0-2 0,1-2 0,4 0 0,0-10 0,0-4 0,2-14 0,-4-8 0,3 0 0,-6-9 0,3 3 0,-3-5 0,-1-6 0,1 5 0,-1 0 0,-4 3 0,-1 9 0,-4 0 0,0 8 0,0 8 0,0 1 0,0 5 0,0 3 0,-3 1 0,-4 6 0,-4 1 0,-4 3 0,1 0 0,2 0 0,-1 0 0,2 0 0,-4 0 0,4 0 0,-7 0 0,6 3 0,-6 4 0,2 9 0,-3 0 0,3 7 0,-4-3 0,8 0 0,-2-2 0,5-3 0,2-4 0,4 2 0,3-2 0,0 0 0,0-1 0,0-3 0,0 0 0,0-1 0,6 1 0,6-3 0,8-1 0,9-3 0,1 0 0,-1 0 0,5 0 0,-9 0 0,3 0 0,-8-3 0,3 2 0,-11-5 0,2 5 0,-8-5 0,1 5 0,-1-5 0,-2 3 0,-1-1 0,-3 1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5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24575,'0'8'0,"0"11"0,0 29 0,0 13 0,0 1 0,0-7 0,0 3 0,0-9 0,0 11 0,0-5 0,0-2 0,0-17 0,0-2 0,6-14 0,-1-5 0,13-1 0,-10-6 0,14 0 0,-10-6 0,7-2 0,-1-3 0,-2-4 0,8-10 0,-3-9 0,2-6 0,-9 12 0,-6 4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52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10 126 24575,'-10'-4'0,"12"-6"0,24 0 0,5-7 0,20-2 0,-14 5 0,20 0 0,-14 1 0,5 6 0,-8-5 0,-6 11 0,-8-3 0,-2 4 0,-10 0 0,-6 0 0,-1 0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55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157 543 24575,'-6'0'0,"-4"0"0,-1 0 0,-4 0 0,1 0 0,-1 0 0,4 0 0,-7 3 0,9 9 0,-6 0 0,3 16 0,7-7 0,-6 7 0,10-4 0,-3 0 0,4-8 0,0 2 0,0-7 0,0 3 0,0-3 0,3-4 0,4-1 0,4-5 0,4 2 0,-1-3 0,1 0 0,-4 0 0,2-3 0,-5-4 0,3-5 0,-4-6 0,4-2 0,-2 0 0,2-8 0,-3 12 0,0-12 0,-1 12 0,-2-2 0,1 7 0,-6 0 0,3 5 0,-3-1 0,0 1 0,3 2 0,-2 7 0,1 1 0,-2 12 0,4 0 0,3 1 0,5 1 0,2-10 0,1 2 0,-1-6 0,1-1 0,-1-3 0,1 0 0,-1 0 0,1 0 0,-1-6 0,6-7 0,-5-3 0,5-8 0,-8 5 0,2-1 0,-2 1 0,-1 8 0,-1 1 0,-3 3 0,-1 4 0,1 0 0,-1 3 0,1 0 0,-1 0 0,1 0 0,-1 3 0,-2 8 0,2 5 0,-5 8 0,3 4 0,-4-3 0,0 4 0,0-9 0,0-2 0,0-3 0,0-4 0,0-1 0,0-9 0,0-14 0,0-5 0,0-10 0,0 4 0,3 0 0,1 4 0,4 2 0,-1 3 0,0 4 0,0 1 0,0 6 0,-1 1 0,1 3 0,-1 0 0,1 0 0,3 0 0,-3 0 0,7 0 0,-7 0 0,7 3 0,-3 1 0,0 3 0,2 0 0,-2 0 0,4 1 0,-1-1 0,0 0 0,5-3 0,-3-1 0,2-3 0,1 0 0,-4 0 0,8-3 0,-7-9 0,4-5 0,-4-11 0,0 3 0,-3-9 0,-1 4 0,-3-10 0,0-1 0,1-6 0,-5 0 0,-1 0 0,-4 0 0,0 5 0,0 2 0,0 14 0,0 3 0,0 8 0,-6 7 0,-2 2 0,-7 26 0,-2 6 0,-3 27 0,6-10 0,0 15 0,9-9 0,-4 5 0,8 5 0,-3-11 0,4 5 0,0-6 0,0-10 0,0 1 0,0-13 0,3 0 0,1-10 0,-1-5 0,3-4 0,-2-5 0,2-5 0,1-11 0,1 0 0,-1-4 0,0 4 0,4 1 0,-3 3 0,5 3 0,-2 6 0,4 2 0,-1 0 0,1 0 0,-1 0 0,1 0 0,-1 3 0,-2 8 0,-2 1 0,-2 7 0,-1-8 0,0 2 0,-1-5 0,1 2 0,-3-4 0,-1-2 0,-3-1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8:56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1 587 24575,'14'-8'0,"2"3"0,14-8 0,2-3 0,5-16 0,-9 5 0,10-22 0,-14 11 0,2-12 0,0 9 0,-15 1 0,6-3 0,-8 2 0,-3 0 0,-3 7 0,-3 8 0,0-2 0,0 13 0,0-1 0,0 6 0,-6 3 0,-2 4 0,-11-1 0,4 4 0,-8 0 0,6 16 0,-8 8 0,10 12 0,-2 9 0,7 2 0,1 2 0,3 10 0,2-11 0,4 11 0,0-16 0,0 8 0,0-9 0,0-6 0,0 3 0,4-14 0,0-1 0,3-5 0,0-8 0,-3-1 0,2-4 0,-3-2 0,4-1 0,-1-6 0,5-13 0,1-1 0,5-17 0,0 4 0,-1 0 0,1 2 0,-2 8 0,0 1 0,0 8 0,-1 3 0,1 5 0,-1 3 0,1 0 0,-1 3 0,-2 14 0,-1 0 0,-3 16 0,1-3 0,-1 0 0,0-1 0,0-10 0,-1-4 0,-3-5 0,-1-3 0,-3-1 0,3-2 0,0-1 0,4-3 0,-1 0 0,0 0 0,1 0 0,-1 0 0,1 0 0,0-11 0,-3 9 0,-1-9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1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24575,'-4'2'0,"13"8"0,1 9 0,20 12 0,-2 0 0,12 19 0,0 3 0,8 11 0,-2 13-1085,10 5 1085,-30-29 0,-2 3 0,2 1 0,-2 1 0,-1 6 0,-2 1 0,-3 4 0,-2 0 0,1-3 0,-2 0 0,-7 3 0,-1 0 0,2-4 0,-1-1 0,-7-3 0,-1-1 0,3-1 0,0 0 0,-3-7 0,0-2-209,0 42 209,0-9 0,-9-8 0,-3 1 0,-4-19 0,-4 14 0,4-21 0,-5 17 1074,1-6-1074,5-7 220,-4-1-220,9-6 0,-4 0 0,1-6 0,-1 4 0,-4-9 0,0 4 0,1-5 0,0 0 0,-5-5 0,4 4 0,-3-8 0,4 7 0,5-8 0,-4 4 0,7-5 0,-6 0 0,3-5 0,0 4 0,-2-8 0,2 8 0,-3-7 0,3 2 0,-2-3 0,6-1 0,-6 1 0,6-1 0,-6-2 0,6 1 0,-2-5 0,0 2 0,2 1 0,-6-3 0,6 5 0,-6-5 0,6 2 0,-2-3 0,4 0 0,-1-1 0,0 1 0,1-1 0,2-5 0,2 1 0,2-5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23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24575,'0'80'0,"0"0"0,0-41 0,0 42 0,0 1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2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24575,'92'-29'0,"-2"2"0,-38 14 0,-2 2 0,11-1 0,-11 4 0,-1 2 0,-8 2 0,-4 3 0,-3-3 0,-18 4 0,2 0 0,-14 0 0,3 0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25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39 24575,'-8'-2'0,"2"-2"0,6-5 0,0 2 0,3 0 0,1 1 0,2 5 0,1-2 0,3 3 0,1 0 0,0 0 0,-1 0 0,-4 0 0,1 0 0,-1 0 0,-2 11 0,-1 7 0,-3 17 0,0 1 0,0 10 0,0-5 0,0 6 0,-8 0 0,-3-1 0,-7-4 0,4-2 0,-3-5 0,4-6 0,-3 0 0,4-9 0,-3-2 0,4-3 0,0-4 0,-3-1 0,7-3 0,-7 0 0,6 0 0,-2-4 0,4 0 0,-1-3 0,3-2 0,1-2 0,3-6 0,0-1 0,0-4 0,0 4 0,0-2 0,0 2 0,0-4 0,0 4 0,0-3 0,3 7 0,1-3 0,6 3 0,-3 0 0,7 3 0,-7 1 0,7 3 0,-6 0 0,5 0 0,-5 0 0,5 0 0,-5 3 0,5 4 0,-2 4 0,0 3 0,4 5 0,-7-3 0,7 6 0,-4-6 0,5 7 0,-1-8 0,0 8 0,0-11 0,0 6 0,-1-7 0,1 1 0,-1-2 0,-3-3 0,3 0 0,-7-3 0,7-1 0,-7-3 0,7 0 0,-7 0 0,7 0 0,-7-3 0,8-13 0,-2-6 0,0-8 0,-5 12 0,-4 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49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607 0 24575,'-13'0'0,"-2"0"0,-10 0 0,-16 0 0,-1 0 0,-12 0 0,0 0 0,5 0 0,-13 0 0,14 0 0,-6 0 0,13 0 0,3 0 0,16 0 0,-2 0 0,13 0 0,2 0 0,5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27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 24575,'-10'3'0,"-8"14"0,4 1 0,-12 22 0,7 3 0,-6 17 0,3 24-682,0 2 682,12-32 0,1 0 0,-8 40 0,8-45 0,1 1 0,4 0 0,1 0 0,-8 43 0,11 0 0,0-3 0,0-13 0,0 6-242,0-7 242,0-1 0,0 8 0,0-6 0,0-7 0,0 2 0,10-9 0,1 6 0,10-2 674,-1-7-674,5 1 250,0-7-250,6 12 0,-4-26 0,4 24 0,-4-25 0,2 14 0,5-5 0,-5-1 0,5-2 0,-6-4 0,0-3 0,-1-6 0,0-1 0,-6-6 0,-1-4 0,-5-6 0,0-1 0,-1-6 0,1 2 0,-1 1 0,1-3 0,-1 2 0,0-2 0,-3-1 0,3 0 0,-7-1 0,4 1 0,-5 0 0,1-1 0,-1-2 0,-2 2 0,-1-6 0,-3 3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2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24575,'-3'47'0,"0"27"0,3-15 0,0 23 0,0-16 0,0-20 0,0 17 0,0-25 0,0 9 0,0-7 0,0-10 0,0-6 0,0-9 0,0-5 0,0-6 0,0-2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30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20 152 24575,'0'17'0,"0"1"0,0 11 0,0-8 0,0 6 0,0-7 0,0 0 0,0-2 0,0-7 0,0-1 0,2-6 0,10-1 0,4-3 0,3 0 0,9 0 0,-7 0 0,7 0 0,1 0 0,-8 0 0,6-4 0,-2-1 0,-4-10 0,3-2 0,-2-13 0,-6 9 0,-2-8 0,-4 9 0,-5-4 0,3 0 0,-4 5 0,0-4 0,-4 3 0,0 0 0,0-3 0,0 8 0,-3-1 0,-4 6 0,-4 3 0,-8 3 0,3 1 0,-7 3 0,4 0 0,-5 3 0,-1 10 0,-1 10 0,0 4 0,-2 9 0,1-9 0,4 8 0,-2-8 0,11 2 0,-6-4 0,12-6 0,-3 0 0,4-8 0,3-1 0,-2-3 0,5-4 0,-2 0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29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4 24575,'-10'0'0,"0"0"0,-5-3 0,0 5 0,4 6 0,-9 19 0,10-9 0,-16 25 0,17-25 0,-12 21 0,11-9 0,-2 4 0,7-4 0,1 9 0,4-13 0,0 8 0,0-14 0,0 7 0,0-14 0,0 14 0,0-18 0,0 8 0,3-9 0,4-1 0,8-5 0,0-2 0,8 0 0,-3 0 0,8-7 0,2-3 0,0-7 0,0-4 0,-6 4 0,-4-3 0,-1 1 0,-4 3 0,-3-2 0,-2 3 0,-2-4 0,-4 4 0,-1-4 0,-3 0 0,0 4 0,0-8 0,0 7 0,0-7 0,-3 8 0,-4-4 0,-4 4 0,-4 4 0,0 1 0,-3 2 0,-2 0 0,-4 4 0,0 0 0,-4 4 0,-2 0 0,-5 0 0,16 0 0,4 0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30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24575,'76'0'0,"-1"0"0,1 0 0,-23 0 0,-47 0 0,3 0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3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24575,'0'32'0,"0"14"0,0 9 0,0 10 0,0-11 0,0-10 0,0 27 0,0-35 0,0 29 0,0-24 0,0 6 0,0 6 0,0-10 0,0 3 0,0-6 0,0-13 0,0 6 0,0-17 0,0 2 0,0-7 0,0-1 0,0-3 0,0-4 0,0 0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39:33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24575,'-1'-4'0,"2"1"0,5 10 0,5 5 0,6 9 0,5 13 0,5 4 0,1 8 0,7 9 0,-4 6 0,7 17-654,1 6 654,-19-38 0,1 0 0,-3 4 0,0 0 0,5-3 0,-3 0 0,-4 32 0,19 0 0,-27-16 0,12 12 0,-5-12 0,-8 3 0,1-18 0,-8 5 0,0 0 654,0 8-654,0 1 0,0-6 0,0 1 0,-5-8 0,-4 6 0,-14 25 0,1-20 0,-10 23 0,6-16 0,-11-3 0,10-3 0,-7-6 0,9-2 0,-3-5 0,3 0 0,4-13 0,4-2 0,0-8 0,5 0 0,1-7 0,3-3 0,4-1 0,1-3 0,0-1 0,2-3 0,-2-1 0,0 1 0,3-1 0,-3 1 0,3 0 0,-3-4 0,2 3 0,-2-3 0,3-2 0,-3 1 0,2-4 0,-2 2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0:4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24575,'13'0'0,"4"0"0,-1 0 0,11 0 0,-6 0 0,12 0 0,-7 0 0,2 0 0,1 7 0,-8 6 0,0 4 0,-6 10 0,-6-6 0,-1 18 0,-4-2 0,-4-1 0,0 8 0,0-12 0,0 8 0,-4-6 0,-5 1 0,-8-4 0,-5-2 0,-3-7 0,0-2 0,1-7 0,0-2 0,4-3 0,-3-4 0,8-1 0,-4-3 0,4-6 0,4-7 0,0-11 0,2-18 0,4 5 0,0-21 0,5 15 0,0-9 0,0 5 0,0 10 0,0 3 0,0 10 0,0 5 0,3 0 0,4 8 0,1 0 0,6 7 0,-7-2 0,3 6 0,0-3 0,-2 3 0,5 0 0,-5 0 0,5 0 0,2 0 0,1 0 0,7 0 0,-4 0 0,5 7 0,0 2 0,-1 6 0,1 1 0,-4-1 0,-2-3 0,-3-1 0,-1-4 0,-3 0 0,-1 0 0,-3-1 0,0 1 0,-1-3 0,1-2 0,-4-17 0,0 0 0,-3-24 0,0 8 0,0-5 0,0 8 0,0 4 0,0 4 0,0 5 0,0 5 0,0 6 0,0 1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0:5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 24575,'-9'-3'0,"5"0"0,9 0 0,6 2 0,3-2 0,10 3 0,-8 0 0,8 0 0,-10 0 0,5 0 0,-7 0 0,2 0 0,-11 11 0,-3 3 0,-18 17 0,3-6 0,-16 11 0,17-6 0,-12 7 0,12-7 0,-4 0 0,7-10 0,3 2 0,4-10 0,1 6 0,3-11 0,0 4 0,0-5 0,0 1 0,0-1 0,2 1 0,10 0 0,0-3 0,15-1 0,-6-3 0,8 0 0,-10 0 0,4 0 0,-7 0 0,2 0 0,-3 0 0,-1 0 0,1 0 0,-4 0 0,-1 0 0,-4 0 0,1 0 0,-1 0 0,-2 0 0,-1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0:5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24575,'4'0'0,"6"0"0,16-4 0,4-5 0,0 0 0,3 0 0,-8 6 0,4 3 0,-10 0 0,-4 0 0,-1 0 0,-7 0 0,0 0 0,-4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55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1 257 24575,'4'4'0,"0"1"0,-4 8 0,0-3 0,0 3 0,0 1 0,0-4 0,0 4 0,9-1 0,2-2 0,8 3 0,1-5 0,5-3 0,2-2 0,5-4 0,6 0 0,3 0 0,-1 0 0,-1 0 0,-7-5 0,0-5 0,-10-6 0,3-10 0,-14 5 0,4-4 0,-5-1 0,0 0 0,-4-1 0,-1-4 0,-5 4 0,0-5 0,0 0 0,-9 5 0,-2 2 0,-14 9 0,4 2 0,-10 8 0,10 1 0,-10 5 0,4 0 0,1 9 0,-8 16 0,11 10 0,-8 21 0,-2 17 0,12-13 0,3-7 0,1 0 0,3 2 0,-7 42 0,8-31 0,5 8 0,2-3 0,6-9 0,0-6 0,0-2 0,0-14 0,0-1 0,15-12 0,-3-1 0,25-9 0,-9-2 0,18-4 0,9-5 0,3-1 0,13-10 0,-15-7 0,-2-7 0,-6-11 0,-7 6 0,-1-5 0,-7 7 0,-16 10 0,-2 3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0:52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45 179 24575,'-3'2'0,"0"5"0,3 3 0,0 1 0,0 2 0,0-2 0,0 0 0,3-1 0,0-4 0,7 1 0,-2-3 0,9-1 0,-5-3 0,7 0 0,0 0 0,-4 0 0,8 0 0,-8 0 0,4 0 0,-4 0 0,-1 0 0,-3 0 0,-1 0 0,-3-3 0,-1-4 0,1-4 0,-3-4 0,0-3 0,-4 2 0,0-7 0,0 3 0,0-3 0,0-1 0,0 0 0,-7 4 0,2 1 0,-9 5 0,3-1 0,-4 7 0,1-2 0,-1 9 0,1-2 0,-1 3 0,-3 0 0,5 0 0,-4 7 0,5 5 0,0 7 0,-3 5 0,6 0 0,-2 0 0,2 4 0,5-3 0,-4 4 0,8 0 0,-4-4 0,4 3 0,0 1 0,0-4 0,0 8 0,0-8 0,0 8 0,0-8 0,4 9 0,0-9 0,5 8 0,-1-3 0,0 0 0,1 3 0,-1-3 0,1 5 0,0-1 0,-1 1 0,1 0 0,-4-1 0,-2-4 0,-3-1 0,0-5 0,0-5 0,0 0 0,0-8 0,0-1 0,-3-4 0,0 1 0,-7-4 0,-5 0 0,-1-3 0,-3 0 0,5 0 0,-1 0 0,4-6 0,0 4 0,4-7 0,4 5 0,0-3 0,3 1 0,0-1 0,0 0 0,0-2 0,0 2 0,0-3 0,0 3 0,0 1 0,0 2 0,0 1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0:5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24575,'-1'-3'0,"9"0"0,13 3 0,4 0 0,8 0 0,2 0 0,1 0 0,4 0 0,-5 0 0,-5 0 0,-6 0 0,-6 0 0,-7 0 0,-1 0 0,-6 8 0,-1 5 0,-3 13 0,0 15 0,0 8 0,0 18 0,4 2 0,2 7 0,5-1 0,0 8 0,0-6 0,-1-7 0,7 18-420,-5-14 420,9 18 0,-8-9 0,2-7 0,-5-13 0,1 9 0,-1-16 0,0 11 0,0-13 0,-1-1 0,-4-6 0,0-6 420,-2-1-420,-2-10 0,3-2 0,-4-4 0,0 0 0,0-1 0,0-3 0,0-1 0,0-1 0,0-2 0,0 3 0,0-5 0,0-3 0,0 3 0,0-3 0,0 0 0,0-1 0,0-4 0,0 1 0,0-1 0,-2 0 0,-2-2 0,-3-2 0,1-2 0,-4 0 0,2 0 0,-10 0 0,6 0 0,-11 0 0,8 0 0,-8 4 0,3-3 0,1 2 0,-4 1 0,7 0 0,-2 3 0,3 1 0,0-1 0,4 0 0,1-3 0,4-1 0,2-1 0,-2-1 0,3 2 0,-1-3 0,1 0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1:1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24575,'5'0'0,"0"0"0,20 0 0,6 0 0,16 0 0,1 0 0,11 0 0,-22 0 0,13 0 0,-13 0 0,10 0 0,-11 0 0,-2 0 0,-20 0 0,-4 0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1:17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24575,'5'3'0,"0"0"0,16-3 0,3 0 0,17 0 0,-8 0 0,23 0 0,-28 0 0,22 0 0,-19 0 0,9 0 0,-10 0 0,-2 0 0,-12 0 0,-1 0 0,-9 0 0,-2 0 0,-1 0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1:58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61 24575,'0'-6'0,"0"-4"0,0 3 0,0-4 0,-3 5 0,3-1 0,-10 0 0,3 3 0,-8 1 0,1 3 0,0 0 0,-1 7 0,0 5 0,-1 12 0,0 1 0,3 4 0,-2-6 0,10-3 0,-6 3 0,10-8 0,-3 0 0,4-1 0,0-7 0,0 3 0,0-3 0,0-1 0,3-2 0,4-1 0,9-3 0,3 0 0,5 0 0,-4 0 0,3 0 0,-8 0 0,4 0 0,-9 0 0,1 0 0,-5 0 0,1 3 0,-1 1 0,-2 6 0,-1 1 0,-3 3 0,0 1 0,0-1 0,0 1 0,0-1 0,-4 0 0,1-3 0,-8 3 0,0-6 0,-3 2 0,-1-3 0,-3 1 0,2-1 0,-3-3 0,1-1 0,2-3 0,-2 0 0,3 0 0,4 0 0,-3 0 0,7 0 0,-3 0 0,3-2 0,1-2 0,2-2 0,1 0 0,6 2 0,1 1 0,5 3 0,6 4 0,1 0 0,2 3 0,1 1 0,-4-1 0,4 1 0,-4-1 0,-1 0 0,1 0 0,-5-2 0,4-2 0,-6-3 0,2 0 0,-4 0 0,1 0 0,-1 0 0,1 0 0,0-7 0,0-5 0,1-8 0,-1-4 0,2-4 0,-1-2 0,0 0 0,-3-4 0,2 10 0,-6-1 0,6 6 0,-7 8 0,6 1 0,-5 3 0,5 1 0,-3 2 0,3 2 0,1 11 0,-4 4 0,4 9 0,-6 2 0,6 0 0,-7 0 0,8-1 0,-8 1 0,7-4 0,-6-2 0,2-3 0,0-4 0,-2-1 0,5-3 0,-6-1 0,6-2 0,-2-1 0,2-3 0,0 0 0,1 0 0,-1-3 0,2-9 0,-1-4 0,1-8 0,0 0 0,0 0 0,0 1 0,2 3 0,-1 1 0,4 4 0,-5 1 0,3 3 0,-1 0 0,-3 8 0,3-1 0,-3 4 0,-1 0 0,1 0 0,-1 0 0,1 3 0,0 9 0,0 4 0,-2 12 0,2 2 0,-6 5 0,3-1 0,-4-4 0,0-5 0,0-7 0,0-3 0,0-4 0,0-1 0,0-4 0,3-2 0,0-1 0,0-6 0,3-4 0,-1-9 0,2-3 0,1-5 0,0 0 0,0 0 0,0 4 0,-1-3 0,0 11 0,1-5 0,-2 9 0,1-2 0,0 3 0,-1 1 0,1-1 0,-1 3 0,-2-2 0,2 6 0,-3-3 0,4 3 0,0 0 0,-1 0 0,1 0 0,-1 0 0,1 0 0,-1 0 0,1 0 0,-1 3 0,1 4 0,0 4 0,1 7 0,-1 2 0,1 4 0,0 0 0,0 0 0,-3-5 0,-2 0 0,0-5 0,-2-3 0,2-1 0,-3-3 0,0-1 0,3-2 0,-2-1 0,2-3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1:5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24575,'-4'-3'0,"1"0"0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00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0 317 24575,'0'18'0,"0"10"0,0-1 0,0 12 0,0-10 0,0 12 0,0-10 0,0 3 0,0-6 0,0-3 0,0 0 0,0-3 0,0-6 0,0 3 0,0-8 0,0-1 0,0-4 0,0 4 0,3-2 0,4-1 0,8-1 0,-3-5 0,10 6 0,-10-6 0,7 2 0,-1-3 0,-6 0 0,10 0 0,-10 0 0,3 0 0,-1-3 0,-7-1 0,4-6 0,-4-1 0,0-8 0,1-1 0,0-14 0,1-8 0,-4 3 0,0-17 0,-5 18 0,0-15 0,0 6 0,0 0 0,0 0 0,0 5 0,0 2 0,0 6 0,0 4 0,0-4 0,-4 9 0,0 1 0,-3 5 0,-1 4 0,1 1 0,0 3 0,0 4 0,-3 4 0,2 3 0,-5 0 0,5 0 0,-6 0 0,3 0 0,-3 0 0,3 3 0,-4 8 0,4 1 0,-1 15 0,-3-6 0,6 7 0,-2-4 0,2 0 0,1 0 0,1-1 0,2 1 0,-2-5 0,7 4 0,-4-11 0,4 6 0,0-7 0,0 0 0,0-1 0,0-4 0,0 1 0,0-1 0,3 1 0,1-4 0,6 0 0,5-3 0,0 0 0,8 4 0,-3-3 0,3 2 0,1-3 0,-4 0 0,-2 0 0,-3 3 0,-4-2 0,3 2 0,-7-3 0,3 0 0,-6 0 0,-1 0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01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24575,'0'17'0,"0"18"0,0 9 0,0 16 0,0-11 0,0 3 0,0-5 0,0 7 0,0 0 0,0 5 0,0-21 0,0 2 0,0-11 0,0-8 0,0 2 0,0-12 0,0 2 0,3-5 0,4-1 0,1-1 0,6-5 0,-7 1 0,7-2 0,-4 0 0,1 0 0,3 0 0,-7 0 0,3 0 0,0 0 0,-2 0 0,-1 0 0,-4 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02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4 185 24575,'-3'-5'0,"4"-7"0,15-4 0,14-14 0,2 6 0,8 0 0,-4 3 0,6 7 0,5-1 0,-1 1 0,-4 9 0,-7 1 0,-6 4 0,-10 0 0,0 0 0,-8 0 0,-4 0 0,-4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0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133 406 24575,'3'1'0,"0"-2"0,-6-2 0,0 0 0,-4 3 0,-3 0 0,-1 0 0,-4 0 0,0 11 0,1-2 0,-2 9 0,5 1 0,0-4 0,4 4 0,-1-1 0,4-2 0,0 3 0,4-5 0,0 0 0,0-3 0,0 3 0,0-7 0,0 4 0,0-5 0,0 1 0,0-1 0,0 1 0,3-1 0,1-2 0,2-1 0,1-3 0,-1 3 0,1-3 0,-1 3 0,1-3 0,-1 0 0,1 0 0,-1 0 0,0 0 0,1-3 0,0-4 0,-1-4 0,1 0 0,-3-3 0,2 3 0,-2-3 0,4-1 0,-4 1 0,2-1 0,-5 0 0,5 4 0,-5-2 0,5 2 0,-5 0 0,5 0 0,-5 5 0,2-1 0,-3 1 0,0 0 0,0-1 0,0 1 0,0 8 0,0 7 0,0 5 0,0 9 0,3-8 0,0 1 0,8-3 0,-3-2 0,2 0 0,0-1 0,-2-3 0,2 0 0,-4-1 0,1-2 0,-1-1 0,1-3 0,-1 0 0,1 0 0,-1 0 0,1 0 0,-1 0 0,1 0 0,0-6 0,0-3 0,0-5 0,0-1 0,1-3 0,-1 2 0,4-3 0,-3 5 0,2-5 0,1 4 0,-3-1 0,2 3 0,1 5 0,-4-2 0,3 3 0,-3 3 0,3-2 0,-3 5 0,3-2 0,-3 3 0,-1 0 0,1 0 0,0 0 0,-1 3 0,1 8 0,0 1 0,-2 6 0,1 1 0,-5-3 0,3 6 0,-1-6 0,-2 7 0,2-8 0,-3 4 0,0-5 0,0-3 0,0-1 0,0-3 0,0-1 0,0 1 0,3-3 0,0-5 0,0-2 0,4-7 0,-3-1 0,2-1 0,2-1 0,-1 2 0,0 0 0,-1 0 0,1 5 0,0-4 0,3 5 0,-2-4 0,2 5 0,0-3 0,-3 3 0,3 1 0,-3 3 0,-1-3 0,1 2 0,-1-2 0,1 3 0,-1 0 0,-3 3 0,3 4 0,-5 1 0,6 5 0,-7-2 0,4 4 0,-2-4 0,-1 2 0,2-5 0,-3 2 0,3-4 0,-2 1 0,4-4 0,-1 0 0,-1 0 0,3-2 0,-2 2 0,2-3 0,1 0 0,-1 0 0,5 0 0,-4 0 0,7 0 0,-4 0 0,6-11 0,-1-2 0,11-23 0,-10 4 0,15-15 0,-11 0 0,4 4 0,0-9 0,-6 10 0,0 1 0,-4-5 0,-1 10 0,-5 1 0,1 6 0,-5 5 0,-1 5 0,-3 3 0,0 6 0,0 4 0,-2 2 0,-6 1 0,1 3 0,-7 0 0,3 6 0,-4 7 0,-1 11 0,-1 11 0,-1 1 0,4 10 0,1-10 0,4 4 0,4-6 0,1 1 0,0-1 0,3-4 0,-2 3 0,3-8 0,0 4 0,0-5 0,0 0 0,0-5 0,0 4 0,3-3 0,1-1 0,4 0 0,-4-4 0,2-1 0,-5 0 0,2-3 0,0 3 0,-2-7 0,2 3 0,-3-3 0,3-1 0,0-2 0,4-8 0,0-8 0,0-4 0,1-2 0,2 3 0,-2 0 0,6 1 0,-6-1 0,6 4 0,-6 4 0,2 0 0,-4 7 0,1-3 0,-1 3 0,1 0 0,-1 0 0,1 0 0,-1 0 0,1 0 0,-1 0 0,1 3 0,0 8 0,0 1 0,1 11 0,0-4 0,-1 1 0,1 3 0,3-8 0,-3 4 0,2-8 0,-3-1 0,0-3 0,-1-1 0,-2 0 0,-1-2 0,-3-1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1 171 24575,'0'11'0,"0"-2"0,0 3 0,0-4 0,0 7 0,0-7 0,0 7 0,0-7 0,0 2 0,0-3 0,0 0 0,3-3 0,1 2 0,3-5 0,0 2 0,0-3 0,0 0 0,1 0 0,-1 0 0,0 0 0,4 0 0,-3 0 0,8 0 0,-8 0 0,3 0 0,-4 0 0,1 0 0,-1 0 0,0 0 0,0 0 0,1 0 0,3-3 0,-3 2 0,3-6 0,-4 3 0,1-4 0,-1 1 0,0 0 0,1-4 0,-1 2 0,1-2 0,-4 0 0,2 2 0,-2-2 0,0 0 0,-1-1 0,-3-5 0,0 1 0,0 0 0,0 4 0,0-4 0,0 4 0,0 0 0,0 1 0,0 3 0,0 1 0,0-1 0,-3 1 0,-1 0 0,-3-1 0,-1 4 0,-3-3 0,3 7 0,-4-4 0,1 4 0,3 0 0,-3 0 0,-1 0 0,4 0 0,-11 0 0,10 0 0,-5 0 0,6 0 0,1 0 0,0 3 0,3 1 0,-2 3 0,5 0 0,-6 9 0,2-3 0,0 8 0,2-5 0,3 0 0,0-7 0,0-2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56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24575,'23'0'0,"2"0"0,29 0 0,-16 0 0,22 0 0,-19 0 0,12 0 0,-10 0 0,2 0 0,-13 0 0,-5 0 0,-7 0 0,-1 0 0,-13 0 0,2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07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1 271 24575,'10'0'0,"0"0"0,9 0 0,-4 0 0,8 0 0,-7 0 0,6 0 0,-6 0 0,3 0 0,-1 0 0,-6 0 0,6-3 0,-10-4 0,5-1 0,-5-6 0,3-2 0,-4 4 0,1-10 0,-4 10 0,3-11 0,-6 8 0,2-8 0,-3 7 0,0-7 0,0 8 0,0-4 0,0 8 0,0-3 0,-3 10 0,-4-6 0,-1 9 0,-5-2 0,2 3 0,0 0 0,2 0 0,2 0 0,1 0 0,-1 6 0,0 3 0,2 14 0,-1-2 0,1 7 0,1 1 0,0-4 0,4 8 0,0-3 0,0 0 0,0 3 0,0-3 0,0 0 0,0-2 0,0 1 0,4-4 0,-3 4 0,6-6 0,-3 6 0,1-4 0,2 8 0,-6-8 0,3 4 0,0-5 0,-3-5 0,2 0 0,-3-5 0,0-3 0,0 0 0,0-5 0,3-2 0,0-1 0,3-6 0,1-9 0,1-9 0,3-4 0,-1-3 0,5 4 0,-4 4 0,2-3 0,0 7 0,-5 1 0,6 5 0,-7 3 0,3 3 0,-3 1 0,0 0 0,-1 2 0,1-2 0,-1 3 0,0 0 0,1 0 0,-4 3 0,0 9 0,0 4 0,-2 7 0,7 6 0,-7-4 0,2 4 0,-3-10 0,4 4 0,-3-11 0,2 6 0,0-11 0,-2 3 0,5-3 0,-6-1 0,6-2 0,-2-1 0,2-3 0,5 0 0,-1 0 0,5 0 0,-1 0 0,1 0 0,4-4 0,-4-3 0,0-1 0,-1-3 0,-3 1 0,-1 2 0,1-2 0,-5 4 0,1 2 0,-1-2 0,1 5 0,-1-2 0,-2 1 0,-1-2 0,-3-6 0,0 6 0,0-2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5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8191,'18'0'0,"0"0"5063,37 0-5063,-8 0 0,30 0 0,-2 0 0,-25 0 0,3 0 0,5 0 0,0 0 853,2 0 1,0 0-854,8 0 0,0 0 0,-5 0 0,0 0 0,6 0 0,-2 0 0,30 0 0,-41 0 0,-2 0 0,27 0 0,-23 0 0,0 0 1722,23 0-1722,-25 0 0,-3 0 0,6 0 6235,18 0-6235,-15 0 0,6 0 0,-13 0 1425,13 0-1425,-12 0 232,5 0-232,-8 0 0,1 0 0,-6 0 0,-2 0 0,-6 0 0,-1 0 0,-4 0 0,-2 0 0,-6 0 0,-4 0 0,3 0 0,-8 0 0,3 0 0,-4 0 0,-1 0 0,1 0 0,0 0 0,-1 0 0,-3 0 0,-2 0 0,-3 0 0,-1 0 0,1 0 0,-4-6 0,0 4 0,-4-4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5:5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14537,'3'-4'0,"10"1"4182,11 3-4182,5 0 1737,9 0-1737,-4 0 945,12 0-945,2 0 3174,6 0-3174,-12-5 0,2 9 0,-15-7 0,-1 11 0,-1 1 0,-14 0 0,4 7 0,-13-3 0,3 0 0,2 2 0,-4-2 0,6 3 0,-7-3 0,8 3 0,-3-4 0,3 5 0,-4 0 0,0-5 0,0 0 0,0-5 0,-4 5 0,-1 0 0,-3 5 0,-4 0 0,-4-1 0,-6 6 0,-8 2 0,-4 10 0,-11 3 0,4 7 0,-9-1 0,8 0 0,-3 0 0,5 0 0,0-6 0,6-2 0,3-7 0,9-9 0,2 1 0,4-11 0,0 2 0,4-3 0,-3-4 0,6-10 0,-2-14 0,3 5 0,0-2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04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1 674 24575,'0'-19'0,"0"2"0,7-5 0,-1 6 0,9-1 0,-2 0 0,4 0 0,0 4 0,-1 5 0,1-3 0,-1 9 0,1-6 0,0 8 0,-5 0 0,4 0 0,-7 0 0,2 4 0,-7 4 0,4 15 0,-7 1 0,4 21 0,-5-10 0,0 18 0,0-6 0,0 7 0,-5-12 0,4 3 0,-11-16 0,10-1 0,-10-7 0,8-4 0,-5-5 0,5 0 0,0-14 0,4-9 0,0-10 0,4-7 0,6-5 0,5-1 0,11-7 0,1-1 0,-1 0 0,4 5 0,-4 3 0,-2 5 0,4 4 0,-10 4 0,8 2 0,-8 6 0,4 4 0,-10 5 0,4 4 0,-8 0 0,4 0 0,-4 0 0,-4 4 0,-1 9 0,1 5 0,-3 10 0,3 4 0,-4-3 0,0 4 0,0-10 0,0-2 0,0-4 0,0-5 0,0 0 0,0-5 0,0 1 0,3-4 0,-2-13 0,6-1 0,-2-17 0,4 5 0,0-6 0,4 1 0,-3-1 0,7 1 0,-3 4 0,3 2 0,0 4 0,-1 0 0,1 4 0,0 1 0,-5 4 0,4 3 0,-4-2 0,1 6 0,3-3 0,-8 4 0,4 0 0,-5 0 0,1 0 0,0 8 0,0 1 0,0 12 0,-3 2 0,3 0 0,-7 3 0,6-8 0,-6 3 0,7 0 0,-4-7 0,5 7 0,2-12 0,2 3 0,4-8 0,0 0 0,4-4 0,2 0 0,10 0 0,-5 0 0,11-5 0,-10-4 0,3-6 0,-4 1 0,-6 1 0,0 1 0,-5 2 0,-5-1 0,0 3 0,-5 0 0,1-4 0,0 4 0,-4-8 0,0 3 0,-4-4 0,0 5 0,0-4 0,-8 7 0,-1-3 0,-8 7 0,-4 1 0,3 4 0,-4 0 0,5 0 0,-4 0 0,3 4 0,0 9 0,2 1 0,1 18 0,1-8 0,4 9 0,2-6 0,7-4 0,-3 3 0,4-12 0,0 6 0,0-11 0,0 2 0,3-6 0,5-2 0,5-3 0,4 0 0,-1 0 0,1 0 0,0 0 0,-1 0 0,-3-4 0,3-4 0,-8 0 0,4-4 0,-5 4 0,1 1 0,-1-1 0,-3 0 0,0 1 0,-1-5 0,-2 3 0,3-6 0,2 9 0,-1-1 0,9 10 0,-1 2 0,-1 3 0,0 0 0,-5-4 0,1 0 0,-1-1 0,1-2 0,0 2 0,-1-3 0,1 0 0,-1 0 0,1 0 0,-1 0 0,1 0 0,0-7 0,0-7 0,1-9 0,0-10 0,0 4 0,-3-10 0,2 5 0,-7-12 0,4 4 0,-1-4 0,-3 12 0,4-5 0,-5 5 0,4-6 0,-3 6 0,8-5 0,-8 10 0,4-4 0,-2 10 0,-2 2 0,7 4 0,-8 0 0,4 5 0,-4 0 0,0 11 0,0 10 0,0 10 0,0 13 0,0 9 0,0 0 0,0 12 0,0-12 0,0 5 0,0-6 0,0 0 0,0-1 0,0-4 0,0-2 0,0-6 0,4 0 0,1-4 0,4-2 0,-1-4 0,0-4 0,0-2 0,-1-3 0,1-1 0,-1-3 0,1 0 0,-1-4 0,1 0 0,-1-4 0,1-4 0,1-15 0,4-1 0,1-9 0,4 10 0,0-3 0,-5 8 0,4-4 0,-4 6 0,-1 3 0,4 1 0,-8 8 0,8 0 0,-7 4 0,2 0 0,-3 0 0,-1 0 0,-3 3 0,-1 1 0,-3 3 0,0 1 0,0-1 0,0 1 0,0-7 0,-3-2 0,-1-6 0,-4 3 0,0 0 0,1 4 0,-5 0 0,3 0 0,-6 0 0,2 8 0,-11 13 0,9 3 0,-9 16 0,13-11 0,-3 4 0,5-6 0,4 0 0,1-4 0,4-2 0,0-4 0,0-4 0,3-2 0,5-3 0,5 0 0,8-3 0,2-2 0,4-3 0,1 0 0,5 0 0,-5 0 0,11-8 0,-3-9 0,-2-4 0,8-14 0,-12 8 0,0-7 0,-6 5 0,-5-4 0,0-1 0,-4-6 0,0 0 0,-5-6 0,0-2 0,1 0 0,-1 2 0,-5 6 0,0 6 0,-5 1 0,0 10 0,0 2 0,0 8 0,0 1 0,-8 8 0,3-3 0,-7 6 0,5-2 0,-1 3 0,1 0 0,-1 0 0,1 0 0,-1 0 0,1 3 0,3 5 0,-3 9 0,1 6 0,-3 4 0,4 12 0,1-3 0,4 10 0,0 0 0,0-4 0,0 4 0,0 0 0,0-5 0,0 5 0,0-12 0,0-1 0,0-5 0,0-6 0,0-4 0,0-7 0,0-3 0,9-7 0,6-3 0,16-16 0,-2 2 0,5-8 0,-11 6 0,-2 4 0,-4 6 0,-4 4 0,-2 4 0,-3 0 0,-1 0 0,-3 3 0,4 10 0,-7 5 0,7 5 0,-8-2 0,8 1 0,-3-4 0,3-1 0,0-1 0,4-7 0,1 3 0,4-8 0,-1 0 0,6-4 0,-4 0 0,8 0 0,-8 0 0,9-13 0,-4 1 0,6-17 0,-4 0 0,-2-1 0,-8-3 0,3 6 0,-8-1 0,3-5 0,-4 9 0,-4-8 0,-1 14 0,-4 1 0,0 1 0,0 8 0,-3-1 0,-5 6 0,-1 7 0,-7 9 0,6 5 0,-3 9 0,4 1 0,0-1 0,4 1 0,0-6 0,5 4 0,0-12 0,0 7 0,0-13 0,0 4 0,4-5 0,4-3 0,5 0 0,8-4 0,7 0 0,1 0 0,4-8 0,-6-3 0,2-12 0,-1-2 0,2-5 0,1-6 0,0-1 0,-5 1 0,-1 1 0,-11 8 0,-1 4 0,-4 1 0,-5 10 0,0 0 0,-7 8 0,-5 0 0,-5 4 0,-4 8 0,0 6 0,0 4 0,-1 8 0,4-4 0,1 6 0,4-6 0,4 0 0,1-6 0,4 1 0,0-4 0,0 2 0,4-6 0,4 3 0,9-4 0,1 0 0,3 5 0,-4-4 0,0 7 0,-1-7 0,1 3 0,-4-4 0,-2 0 0,-3-1 0,-4 1 0,-1 0 0,-3-1 0,0 1 0,0-1 0,-7 1 0,-7 0 0,-4-3 0,-4 3 0,5-7 0,1 6 0,-1-6 0,4 3 0,-3-4 0,8 0 0,-4 0 0,4 0 0,4 0 0,1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0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14552,'6'-4'0,"3"1"4177,11 3-4177,-2 0 1735,20 0-1735,-13 0 943,26 0-943,-9 0 3168,12 0-3168,7 0 0,-5 0 0,-2 0 0,-2 0 0,-4 0 0,13 0 0,-12 0 0,-1 0 0,-20 0 0,-11 0 0,-1 0 0,-11 0 0,2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06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24575,'20'0'0,"-4"0"0,5 0 0,-4 0 0,-4 0 0,-2 0 0,-3 0 0,-1 0 0,1 0 0,-4 0 0,-1 0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07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142 549 21553,'0'-7'0,"0"0"1450,0-5-1450,0-1 510,0-3-510,0 3 260,0 1-260,-3 5 802,-2 2-802,-2 2 0,-10 3 0,7 0 0,-10 0 0,7 0 0,0 3 0,-2 6 0,5 8 0,-6 1 0,10 14 0,-1-8 0,7 14 0,0-14 0,0 3 0,0-6 0,0-3 0,0 4 0,12-9 0,-1-1 0,15-3 0,-4 0 0,6 0 0,-6-4 0,5-1 0,-5-4 0,1 0 0,3 0 0,-8 0 0,8 0 0,-8-7 0,8-3 0,-8-7 0,3-1 0,2-5 0,-4-5 0,5-2 0,2-22 0,0 8 0,-2-10 0,6 1 0,-12-1 0,8-2 0,-8-5 0,1 13 0,-7 2 0,2 6 0,-8 6 0,-2 1 0,-4 10 0,0 6 0,0 5 0,-7 8 0,1 0 0,-9 4 0,2 0 0,-4 0 0,0 4 0,0 9 0,-1 12 0,-2 15 0,4 1 0,0 12 0,5 9 0,5-11 0,0 16 0,6-12 0,0 0 0,0 0 0,0-3 0,0-16 0,4 3 0,6-12 0,3-4 0,9-1 0,-4-9 0,3 0 0,1-4 0,-4-5 0,3 0 0,-8-4 0,2-3 0,-9 2 0,1-3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11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203 786 11584,'4'-10'0,"-1"2"4896,-3-7-4896,0 7 2260,0-4-2260,-7 4 1281,1 4-1281,-9 0 4554,-3 4-4554,0 0 0,-8 0 0,8 0 0,-4 0 0,6 7 0,2 7 0,2 4 0,-2 14 0,4-13 0,0 13 0,7-10 0,3 1 0,0-2 0,0-4 0,0-4 0,0-2 0,0-3 0,7-4 0,7-1 0,4-3 0,8-4 0,-8-1 0,3-7 0,-8-1 0,3 0 0,-7 1 0,3 4 0,-5 4 0,-3-3 0,3 6 0,-3-6 0,3 6 0,0-2 0,1 3 0,-1 0 0,1 0 0,-1 0 0,5 0 0,1 0 0,3 0 0,1 0 0,4 0 0,2 0 0,0 0 0,3 0 0,-4 0 0,1 0 0,-2 0 0,-4-7 0,0-7 0,1-9 0,0-5 0,0 1 0,-3-6 0,-2 4 0,-3-4 0,-2 10 0,1 2 0,-1 4 0,0 4 0,0 2 0,-4 3 0,3 0 0,-3 4 0,4 1 0,-1 3 0,0 0 0,1 0 0,0 3 0,-4 10 0,3 6 0,-6 13 0,3 3 0,-4-1 0,0 4 0,0-3 0,0-1 0,-4-1 0,-1-11 0,-12 1 0,3-10 0,-8-1 0,5-3 0,1-5 0,-1 0 0,0-4 0,0 0 0,5 0 0,0 0 0,4 0 0,1 0 0,6 0 0,6-4 0,12-1 0,5-4 0,6 0 0,-1 0 0,0 0 0,1-1 0,-1-3 0,-4 0 0,-2-1 0,-4 2 0,-1 0 0,-3-2 0,-1-2 0,-3-6 0,0-1 0,0 1 0,0-5 0,-1 5 0,-2-6 0,2 1 0,-7 4 0,6 2 0,-6 8 0,3 1 0,-4 4 0,3 1 0,1 3 0,3 0 0,-3 8 0,3 4 0,-2 4 0,3 5 0,1 4 0,-1-3 0,1 8 0,0-3 0,0 0 0,4 3 0,-4-8 0,4 3 0,-8-4 0,-2-1 0,-3-3 0,0 3 0,0-8 0,-7 8 0,-7-7 0,-9 4 0,-10-4 0,4-4 0,-4 0 0,6-5 0,4 0 0,1 0 0,10 0 0,0 0 0,4 0 0,4-4 0,7 0 0,11 1 0,8-5 0,0 3 0,4-4 0,2 0 0,1 0 0,4-5 0,-6 4 0,1-8 0,-6 5 0,0-5 0,-5 2 0,-1 3 0,1-3 0,-4 3 0,-1-4 0,0 0 0,-3 0 0,3 1 0,-4 3 0,-3-3 0,-2 7 0,-3-2 0,0-1 0,0 3 0,0-2 0,0 3 0,0 1 0,0-1 0,10 4 0,0 1 0,10 3 0,-3 0 0,-5 0 0,0 0 0,-1 0 0,-2-4 0,3 0 0,-5-8 0,1 0 0,1-5 0,-1-5 0,1 0 0,4-6 0,2 1 0,3-1 0,0 1 0,5-2 0,-4 6 0,4 0 0,-7 10 0,1-3 0,0 11 0,-1-6 0,1 10 0,-4-3 0,-2 4 0,-3 0 0,-1 0 0,1 0 0,-10 3 0,-4 2 0,-14 3 0,2 0 0,-8 5 0,3 1 0,-5 4 0,6-4 0,-5 3 0,9-4 0,-3 5 0,-1-1 0,8 5 0,-7-4 0,8 4 0,-1-1 0,2-3 0,3 8 0,4-3 0,1 4 0,4-4 0,0 3 0,0-8 0,0 3 0,0-4 0,0-1 0,0-3 0,7 3 0,3-8 0,11 5 0,2-4 0,4-4 0,-4-1 0,3-4 0,-4 0 0,6 0 0,-1 0 0,0 0 0,-4-4 0,3-5 0,-8-4 0,3-5 0,-4 1 0,0 1 0,-4-1 0,2 0 0,-5 0 0,1 5 0,-6 0 0,-2 0 0,-3 4 0,0-4 0,-3 8 0,-5 1 0,-9 3 0,-6 4 0,-5 5 0,0 10 0,-1 6 0,5-1 0,0 3 0,7-9 0,0 4 0,4-6 0,5 1 0,0-5 0,8 4 0,-4-7 0,4 2 0,0-3 0,3-4 0,5-1 0,9-11 0,1-1 0,4-9 0,-6 1 0,1 4 0,0-3 0,-5 11 0,4-6 0,-8 6 0,8 1 0,-7 0 0,2 4 0,1 0 0,-4 0 0,4 0 0,-1 0 0,2 0 0,4 0 0,-1 0 0,6 0 0,-4 0 0,8 0 0,-4-8 0,7-7 0,0-10 0,2-11 0,0-6 0,-4-7 0,0-12 0,-9-2 0,-2 7 0,-5-10 0,-5 16 0,-1 1 0,-5 4 0,0 21 0,0-3 0,-8 18 0,-1 1 0,-4 8 0,-7 0 0,6 4 0,-10 21 0,10 2 0,-7 26 0,15 1 0,-9 2 0,14 4 0,-4 1 0,5-5 0,0-2 0,0-8 0,0-11 0,0-2 0,4-6 0,1-5 0,7 0 0,-3-9 0,7-2 0,-8-3 0,1-3 0,-6-2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11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24575,'0'-10'0,"0"2"0,0-3 0,0 7 0,0 1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1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1 463 24575,'11'0'0,"-3"0"0,8 0 0,1 0 0,1 0 0,8 0 0,-3 0 0,16-10 0,-13-4 0,15-23 0,-15-1 0,7-21 0,-15 8 0,7-10 0,-22 7 0,11 6 0,-13 8 0,3 11 0,-10 15 0,-3 7 0,-3 7 0,-4 7 0,2 13 0,-5 16 0,3 11 0,-6 14 0,10 1 0,-5 8 0,5 7 0,5 2-598,-4 16 598,4-6 0,3-36 0,1-2 0,-3 23 0,6 18 0,0-20 0,0 7 0,0-9 0,0-9 0,0-19 0,0-3 0,4-16 0,0-6 598,4-5-598,4-8 0,0-1 0,1-3 0,3-12 0,-2-3 0,0-18 0,4 4 0,-8-10 0,4 5 0,-8-6 0,-2 6 0,-4-5 0,0 15 0,-4-3 0,-4 10 0,-10 0 0,-5-1 0,1 4 0,-5 1 0,9 4 0,-3 1 0,4 3 0,0 1 0,5 4 0,0 0 0,4 0 0,4-3 0,1-1 0,3-4 0,3 1 0,15-7 0,9-6 0,14-1 0,6-5 0,-4 0 0,3 4 0,-4 1 0,-3 2 0,-4 8 0,-7-2 0,-7 8 0,-8 1 0,-2 4 0,-3 0 0,-4 3 0,-1 10 0,-3 5 0,0 10 0,-4-1 0,3 0 0,-7 1 0,3 5 0,-1-9 0,2 7 0,4-13 0,0 4 0,0-10 0,0 0 0,0-5 0,3-2 0,1-2 0,4-3 0,-1 0 0,1 0 0,0 0 0,-1-8 0,-2-1 0,2-8 0,-6 1 0,6-1 0,-6-5 0,7 0 0,-3-6 0,0 1 0,3 4 0,-3 1 0,-1 6 0,4-1 0,-4 0 0,4 4 0,0 2 0,0-1 0,0 3 0,4-3 0,0 8 0,5-4 0,4 7 0,-3-2 0,8 3 0,-8 0 0,3 0 0,-4 0 0,0 0 0,-1 7 0,-2 7 0,-2 9 0,-3 4 0,0 0 0,1 1 0,-5-1 0,2-4 0,-6-6 0,3-1 0,-4-8 0,0 4 0,0-14 0,0-4 0,0-9 0,0-7 0,0 4 0,0-3 0,0 4 0,4 0 0,0 4 0,1 2 0,1 3 0,-2 0 0,4 1 0,-4-1 0,3 0 0,-3 1 0,0-1 0,-1 4 0,-3 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56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0 24575,'-10'19'0,"-11"10"0,1 12 0,-5 23 0,13-20 0,0 32 0,5-32 0,-1 26 0,3-22 0,5 0 0,0-9 0,0-13 0,0-5 0,0-3 0,8-12 0,15 3 0,4-9 0,12 0 0,-7 0 0,0 0 0,0 0 0,-5-5 0,-2 4 0,-5-8 0,-9 8 0,-3-3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1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108 265 24575,'-7'14'0,"1"4"0,-10 8 0,5 1 0,-2 1 0,4-1 0,4 1 0,1-1 0,4 0 0,0 1 0,0-1 0,0 0 0,0 1 0,0-1 0,0-4 0,0-6 0,0 3 0,0-10 0,0 7 0,-4-13 0,7 2 0,-2-5 0,10 3 0,2-4 0,8 0 0,-3 0 0,8 0 0,-12-8 0,13-7 0,-13-3 0,9-10 0,-9 6 0,4-11 0,-8 4 0,4-10 0,-4 5 0,0-12 0,1-2 0,-1-6 0,-4 0 0,-1 6 0,-5-4 0,0 11 0,0-6 0,0 13 0,0 6 0,-3 10 0,-10 6 0,-6 3 0,-9 4 0,1 1 0,-6 4 0,4 0 0,-4 4 0,10 5 0,-3 5 0,7 7 0,1-2 0,1 7 0,11-8 0,-6 8 0,11-8 0,-3 3 0,4-8 0,0 2 0,3-6 0,10 3 0,11-7 0,11-1 0,4-4 0,1 0 0,0 0 0,0 0 0,-6 0 0,-1 0 0,-6 0 0,-4 0 0,-2 0 0,-4 3 0,-4-2 0,-2 3 0,-3-4 0,-1 3 0,-3-2 0,0 2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15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24575,'-11'0'0,"-1"0"0,-10 8 0,4-2 0,-3 7 0,3 4 0,1-3 0,3 7 0,-2-4 0,3 0 0,-9 5 0,7 1 0,-7 1 0,9-7 0,3 4 0,-5-14 0,14 12 0,-10-14 0,10-6 0,-2 2 0,3-11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16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9381,'-1'4'0,"6"-1"5118,18-3-5118,-4 0 2635,13 0-2635,-15 0 1558,5 0-1558,-6 0 5883,0 0-5883,-3 0 0,-6 0 0,-4 0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1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8246,'-2'4'0,"7"-1"5069,4-3-5069,11 0 2810,-6 0-2810,7 0 1711,-4 0-1711,4 0 6739,-3 0-6739,3 0 0,-4 0 0,-4 0 0,2 0 0,-6 0 0,2 0 0,-4 0 0,-3 0 0,0 0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2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33 10450,'-7'4'0,"15"-1"5053,-1-3-5053,19 0 2457,2-4-2457,1-2 1420,9-3-1420,3-1 5195,-5 4-5195,3 1 0,-12 5 0,-4 0 0,-2 0 0,-8 0 0,-2 0 0,-3 0 0,-4 0 0,-1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9 15961,'7'0'0,"-5"0"3723,17-4-3723,-11 3 1485,4-3-1485,0 4 794,-1 0-794,2 0 2612,-2 0-2612,-4 0 0,-3 4 0,0 4 0,-4 5 0,0 3 0,0 1 0,0 4 0,0-3 0,0 8 0,-8-3 0,2-1 0,-7 5 0,4-5 0,-4 1 0,3 3 0,-2-8 0,3 8 0,0-8 0,-3 0 0,2-3 0,-2-2 0,4 0 0,0-2 0,1-3 0,-5 0 0,3-1 0,-3 1 0,5-3 0,-1-2 0,1-3 0,-1 0 0,0 0 0,4-3 0,1-5 0,3-5 0,0-4 0,0 1 0,3-1 0,2 0 0,3 4 0,0-2 0,4 6 0,-3 0 0,2 2 0,-3 3 0,-1 0 0,1 0 0,-1 4 0,1 0 0,-1 0 0,1 0 0,0 0 0,-1 0 0,5 4 0,-4 0 0,4 4 0,-4 4 0,3-3 0,-1 6 0,5-5 0,-2 5 0,0-6 0,2 3 0,-2-4 0,4 0 0,-1-3 0,1-1 0,0-4 0,-1 0 0,1 0 0,0 0 0,-1 0 0,-3-4 0,-5 3 0,-5-2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24575,'0'7'0,"0"9"0,0-6 0,0 10 0,0-3 0,0-3 0,0 7 0,0-9 0,0 1 0,0-2 0,0-3 0,0-1 0,0 4 0,0-6 0,0 2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1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24575,'0'7'0,"0"9"0,0-2 0,0 12 0,0-8 0,0 8 0,0 2 0,0-4 0,0 8 0,0-10 0,0 6 0,0-1 0,0-4 0,0-2 0,0-9 0,0 0 0,0-8 0,0-1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18045,'5'0'0,"6"0"2953,13 0-2953,4 0 1117,-1 0-1117,6 0 585,-4 0-585,4-4 1875,-6 3-1875,-4-7 0,-2 7 0,1-3 0,-5 4 0,5 0 0,-6 0 0,1 0 0,-8 0 0,-1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15393,'0'2'0,"0"0"3913,0 12-3913,0-2 1586,0 1-1586,0-1 213,0-1 0,0-6 1,0 3-1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5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84 24575,'-14'-2'0,"9"-1"0,7 6 0,17-3 0,-8 0 0,12 0 0,-13 0 0,-1-3 0,-6-2 0,-3-4 0,0-4 0,0 3 0,0-4 0,-4 5 0,-1 0 0,-4 4 0,1 1 0,-1 4 0,0 0 0,1 4 0,-2 11 0,6 6 0,-1-3 0,5-4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47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24575,'0'33'0,"0"15"0,0 1 0,0 19 0,0 2 0,0 9 0,0 8-996,0 8 996,0 3 0,0-46 0,0 1 0,0 0 0,0 0 0,0 0 0,0 0 0,0 0 0,0 0 0,0 0 0,0-1 245,0 25-245,0 13 0,0-39 0,0 17 0,0-26 0,0 3 0,0-16 751,0-1-751,0-7 0,0-8 0,0-2 0,0-7 0,0 0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53.0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20 573 9993,'-4'-7'0,"7"3"5092,37 1-5092,14 3 0,-4 0 0,5 0 594,-2 0 0,2 0-594,11 0 0,5 0 0,-5 0 0,7 0 0,1 0-680,3 0 0,3 0 0,4 0 680,-4 0 0,5 0 0,0 0 0,-4 0 0,6 0 0,-4 1 0,3-2 435,-12-1 0,3 0 1,-1-1-1,-3 2-435,7 0 0,-4 1 0,3-2-719,10-5 0,2-3 1,-1 3 718,-4 5 0,-1 2 0,-2-2 0,-5-3 0,-2-2 0,-4 3 40,6 3 1,-4 2-41,5-1 0,-6 0 3266,19 0-3266,7 0 0,-21 0 2157,-17 0-2157,-19 0 3377,-7 0-3377,-14 0 1356,-8-4-1356,10 4 520,8-4-520,14 4 0,16-5 0,37-16-761,-44 10 1,5-1 760,7-6 0,7-3 0,-3 3-1031,1 1 0,2 0 1031,0-1 0,6-3 0,-5 2 0,5-1 0,-1 1 0,-14 4 0,2 1 0,1 0 0,-1 3 0,0 0 0,0 0 0,28-5 0,-2 2 0,-3 5 0,-5 0-425,-24 1 0,-3 1 425,8 2 0,-2 3 0,22 2-175,-32 0 1,0 0 174,28 0 1259,-13 0-1259,-20 0 2070,-12 0-2070,-9 0 1007,-14-7-1007,1 5 446,53-6-446,-7 8 0,-7 1 0,4-2 0,-5-1 0,0-2 0,48-3 0,-19-1 0,6 0-1464,-3 0 1,3 1 1463,-14 1 0,4 0 0,-2 0 0,-3 0 0,-2 1 0,1-1 0,-1 3 0,0 0 0,0 0 0,30-1 0,-3 1-736,-6 2 0,-6 2 736,-19-1 0,-4 0-184,0 0 1,-5 0 183,17 0 0,14 0 0,-18 0 0,-21 4 0,-10-3 2619,-16 6-2619,-2-6 1679,-8 3-1679,11-4 468,7 0-468,14 0 0,16 0 0,1 0 0,8 0 0,24 0 0,-44 0 0,1 0-640,11 0 1,2 0 639,-1 0 0,0 0 0,-3 0 0,-3 0-254,35 0 254,0 0 0,-20 0 0,7 0 0,-2 5 0,-21 1 0,-3 0 0,-13 3 0,-10-8 1261,-4 3-1261,-9-4 272,-4 0-272,-2 0 0,-3 0 0,-1 0 0,1 0 0,0-7 0,5 5 0,5-5 0,12 7 0,11 0 0,6 0 0,7 0 0,0 0 0,-7 0 0,6 0 0,-17 0 0,8 0 0,-15 0 0,-1 0 0,-2 0 0,-12 0 0,2 0 0,-8 0 0,-1 0 0,1 0 0,-1 0 0,-2-3 0,-2-6 0,-3 17 0,0 5 0,0 21 0,0 6 0,0 0 0,0 21 0,5-3 0,-4 12 0,11 23 0,-11-37 0,6 43 0,-2-41 0,-4 27 0,4-14 0,-5 6 0,0-14 0,0-2 0,0-8 0,0 1 0,0-6 0,0-2 0,0-6 0,0-1 0,0 1 0,-4 0 0,2 0 0,-6-6 0,7 5 0,-7-15 0,7 7 0,-6-13 0,6 3 0,-7-4 0,3 0 0,1-5 0,-4 4 0,7-7 0,-6 6 0,6-6 0,-7 6 0,7-2 0,-2 0 0,3-2 0,0 1 0,0-4 0,0 4 0,0-5 0,-4 1 0,3-1 0,-2 1 0,3-1 0,0 1 0,0 0 0,0 3 0,0 2 0,0 8 0,0-3 0,0 3 0,0-4 0,0 0 0,0-5 0,0 0 0,0-5 0,0 1 0,0-1 0,0 1 0,0 0 0,0-1 0,0 1 0,0-1 0,0 0 0,-3 0 0,-5-3 0,-5 3 0,-4-6 0,-4 7 0,-7-7 0,-13 3 0,-7-4 0,-20 5 0,-5-3 0,-22 9 0,38-10 0,-2-1-2804,-10 3 0,-2 0 2804,-13 1 0,-5-1 0,12-2 0,-4 0 0,0-1-977,3 3 1,0-1-1,-2 1 977,-16-3 0,-4 0 0,1 0 0,4 0 0,1 0 0,-2 0-704,22 0 1,-2 0 0,1 0 0,-2 0 703,-1 0 0,-1 0 0,0 0 0,-1 0 0,0-1 0,0 1 0,0 0 0,4 1 0,-6 0 0,4 2 0,-3-1-553,-13 1 0,-3 0 1,5 1 552,20 1 0,4 1 0,-3 0 0,-16 2 0,-3 2 0,0-2 0,9-1 0,1-1 0,0 1 0,4 1 0,1 1 0,1-1 0,-27 1 0,3-1 0,5 0 0,3 0 0,8-4 0,2 0 1022,5 0 1,1-1-1023,4-2 0,4-2 0,-29 1 0,40 0 0,1 0 0,-12 0 2289,-28-5-2289,30 3 0,-5-8 3637,21 9-3637,8-4 3428,7 5-3428,17-3 1532,0-6-1532,-26 4 0,-3-2 0,-43 12 0,9 2 78,-17 6-78,-1-1 0,44-5 0,0 0-272,0-1 0,0 1 272,1 0 0,-2-1-1140,-17-2 1,-4-1 1139,-8 4 0,-3 0 0,20-6 0,-1-1 0,-1 0 0,-6 3 0,-1 0 0,2-1 0,-22-2 0,1 0 0,24 0 0,0 0 0,3 0 0,-17 0 0,3 0 0,-7 0 0,6 0-280,27 0 1,3 0 279,-5 0 0,4 0 0,-20 0 0,-6 0 0,9 0 0,21 0 467,9 0-467,18 0 2267,1 0-2267,-29 0 0,9 0 0,-37 5 0,7 2 0,-16 5 2,33-8 1,1-1-3,-32 8 0,35-10 0,-1-1 0,-48 5 0,26-5 0,18 0 0,1 0 0,-4 0 0,-20 0 0,16 0 0,1 0 0,7 0 0,6 0 0,2 0 643,6 0-643,0 0 0,6 0 0,1 0 0,5 0 0,1 0 0,4 0 0,-3 0 0,8 0 0,-4 0 0,5 0 0,1 0 0,3 0 0,-3 0 0,8 0 0,-8 0 0,7 0 0,-3 0 0,5 0 0,-1 0 0,1 0 0,-1 0 0,0 0 0,1 0 0,-1 0 0,1 0 0,-1 0 0,-4 0 0,4 0 0,-4 0 0,0 0 0,4 0 0,-4 0 0,0 0 0,4 0 0,-4 0 0,0 3 0,4-2 0,-8 7 0,7-7 0,-6 6 0,6-3 0,-7 1 0,7-2 0,-2 1 0,3-4 0,0 4 0,4-1 0,-3-2 0,3 2 0,-3-3 0,0 0 0,-1 0 0,1 0 0,3-3 0,1-5 0,3-1 0,0-6 0,0 2 0,0-4 0,0 4 0,0-2 0,0 2 0,0 0 0,0-3 0,0 8 0,0-4 0,0 0 0,0 4 0,0-8 0,0-1 0,4-1 0,-3 3 0,2 8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24575,'96'0'0,"-1"0"0,1 0 0,-1 0 0,1 0 0,-1 0 0,1 0 0,-1 0 0,1 0 0,-1 0 0,-3 0 0,-19 0 0,20 0 0,-21 0 0,17 0 0,13 0 0,9 0 0,4 0 0,0 0 0,-5 0 0,-9 0 0,-12 0 0,-18 0 0,-22 0 0,14 0 0,24 0 0,-34 0 0,-20 0 0,4 0 0,-20 0 0,7 0 0,-10 0 0,-3 0 0,-1 0 0,-4 0 0,1 0 0,-1 0 0,-2 0 0,-1 0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24575,'21'0'0,"0"7"0,7 3 0,2 2 0,-1 4 0,4-7 0,-8 6 0,0-6 0,-7 5 0,1-9 0,-7 5 0,5-6 0,-9 2 0,-1 0 0,-5 1 0,-2-1 0,-6-2 0,-6 6 0,-8-1 0,-10 12 0,4-4 0,-5 9 0,5 0 0,5 1 0,-1 3 0,7-11 0,3 0 0,2-8 0,3-1 0,3-4 0,-2 1 0,5-6 0,-2 1 0,3-5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24575,'9'0'0,"2"0"0,3 0 0,5 0 0,-3 0 0,-1 0 0,-2 0 0,-5 0 0,2 0 0,-4 0 0,4 0 0,-2 2 0,-1 2 0,-1 10 0,-5-2 0,2 11 0,-3-4 0,0 10 0,-3-4 0,-2 8 0,-7-3 0,-1-4 0,-3 1 0,1-7 0,-1 0 0,4-2 0,2-7 0,6-1 0,1-3 0,0-3 0,2-4 0,-1-12 0,2-8 0,12-12 0,4-4 0,12-2 0,0 1 0,4-1 0,-3 1 0,8 3 0,-9 3 0,-2 9 0,-7 2 0,-4 9 0,-5 1 0,1 6 0,-5 1 0,-8 6 0,-7 4 0,-7 13 0,-8 3 0,7 5 0,-4-3 0,9-1 0,-3-4 0,10 3 0,-5-8 0,9 4 0,-2-8 0,3-1 0,0 0 0,0-3 0,0 3 0,6-3 0,7 0 0,6 1 0,5 0 0,5-4 0,-4 0 0,3-4 0,-4 0 0,0 0 0,-5 0 0,4 0 0,-8 0 0,0 0 0,-1 0 0,-7 0 0,3 0 0,-3 0 0,-1 0 0,-2 0 0,-1 0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2241 24575,'0'-50'0,"-5"-5"0,4-36-973,-2 41 0,1-3 973,1-6 0,2-2 0,-1-4 0,0 1 0,0-1 0,0 1 0,0-1 0,0 0 0,0 5 0,0 0 0,0-4 0,0 1 0,0 6 0,0 2 0,0-1 0,0 2 627,0-26-627,0-6 0,0 21 0,0-10 322,0 14-322,0 9 0,0 10 0,0 7 997,0 7-997,0 8 0,-3 1 0,2 5 0,-2 3 0,3 1 0,0 3 0,0 1 0,-3 3 0,2-3 0,-1 2 0,2-6 0,0-1 0,0-3 0,0-5 0,0-1 0,0-8 0,0-2 0,0-5 0,0 5 0,0-3 0,3 12 0,-3-7 0,4 13 0,-4-1 0,0 3 0,0 5 0,0-2 0,-3 12 0,-4 3 0,-4 12 0,-5 3 0,1 0 0,-1 2 0,1-2 0,-1 4 0,4-5 0,-3 4 0,6-3 0,-5 0 0,5-2 0,-2-3 0,4-1 0,3-3 0,-2-1 0,5-3 0,-2-12 0,10-5 0,7-17 0,9-5 0,5-5 0,-5 5 0,-2-2 0,-4 9 0,-2 0 0,-3 6 0,-2 8 0,-3 1 0,0 7 0,-1 0 0,0 3 0,0 0 0,0 0 0,0 3 0,1 4 0,0 0 0,0 7 0,0-3 0,0 0 0,3 2 0,-2-5 0,5 2 0,-2-3 0,0 0 0,-1 0 0,-4-4 0,1 0 0,-1-3 0,1 0 0,-1 0 0,1 0 0,-4 3 0,0 0 0,0 0 0,0 0 0,4-3 0,-1 3 0,1-2 0,-4 4 0,3-4 0,-5 2 0,2-3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1515 24575,'5'-5'0,"5"-5"0,18-14 0,7-19 0,15 4 0,7-25 0,3 8-433,-20 24 1,0-1 432,27-41 0,-19 43 0,-1-1 0,-9-10 0,0 1 0,6 9 0,-1 2-78,19-22 78,8 0 0,-20 20 0,13-16 0,7 5 0,-4 10 0,-3 2 0,-11 8 0,-5-1 0,1-5 862,4 0-862,-5 1 81,0 4-81,-6 2 0,0 4 0,-7 0 0,-4 2 0,-1-1 0,-6 1 0,1 4 0,0-3 0,-4 6 0,2-6 0,-2 3 0,4-4 0,0 0 0,4-1 0,-2-3 0,8 2 0,-7-8 0,2 9 0,-5-4 0,-4 6 0,3-1 0,-8 5 0,4-4 0,-8 10 0,-1-4 0,-3 8 0,-1-5 0,1 5 0,-1-2 0,-5 3 0,-15 0 0,-13 5 0,-9 3 0,-15 12 0,18-2 0,-19 15 0,13-4 0,-25 19 0,4-4 0,-7 10 0,4-10 0,3 9 0,-5-9 0,13-7 0,-9 3 0,10-9 0,-6 6 0,2-3 0,13-6 0,0 0 0,5 1 0,4-2 0,-2-4 0,9-3 0,-4 1 0,6-4 0,-2 8 0,2-8 0,-1 3 0,1 1 0,-1-4 0,0 8 0,0-8 0,-6 8 0,6-7 0,-6 7 0,2-7 0,3 3 0,-3-5 0,5 4 0,-1-6 0,5 4 0,1-6 0,0 0 0,4 1 0,-8-1 0,7 0 0,-2 2 0,-1-6 0,4 3 0,-4-4 0,4 4 0,1-3 0,-1 2 0,4-3 0,-3 0 0,3-3 0,0 2 0,-2-5 0,5 5 0,-6-2 0,7-1 0,-3 1 0,6-1 0,-2-3 0,3 6 0,-1-2 0,-2 2 0,3 0 0,-4 1 0,0 0 0,4-1 0,-3 1 0,2-1 0,0 1 0,-1-4 0,4 3 0,1-8 0,12-7 0,14-9 0,13-15 0,15-2 0,4-12 0,15-10-887,1 0 887,-32 21 0,1 0 0,-3 6 0,1 1 0,2-8 0,-1 2-301,19-11 301,-16 8 0,-2 0 0,2 3 0,27-26 0,-27 26 0,-1-4 0,4 5 873,-10 1-873,-1 6 315,-3 4-315,-8 3 0,3 7 0,-1-3 0,-3 4 0,4-5 0,-1 0 0,-3 1 0,4 0 0,-5 0 0,0 0 0,-5 0 0,4 4 0,-8-2 0,8 6 0,-7-6 0,2 2 0,1-3 0,-4 0 0,8-1 0,-7 2 0,2-1 0,-3 3 0,-1-2 0,-3 7 0,-1-4 0,-3 5 0,-1 2 0,1-2 0,3-1 0,-3-1 0,7-2 0,-3 3 0,0 0 0,2-4 0,-2 4 0,4-4 0,-1 4 0,-3 0 0,-1 3 0,-3-2 0,-1 5 0,1-2 0,-1 3 0,1 0 0,-1 0 0,4 0 0,1-6 0,3 4 0,-3-5 0,-1 4 0,0 3 0,-2-3 0,2 0 0,-4 2 0,-5-2 0,-5 3 0,-11 0 0,-5-3 0,-4 2 0,-5-7 0,4 4 0,-3-1 0,4-2 0,0 6 0,4-3 0,1 1 0,8 2 0,-2-2 0,5 0 0,-2 2 0,4-2 0,7 3 0,8 0 0,10 0 0,5 0 0,-1 0 0,6 0 0,1 0 0,0 0 0,3 0 0,-8 0 0,4 0 0,-6 0 0,-3 0 0,-1 0 0,-5 0 0,1 0 0,-4 0 0,-1 0 0,-4 0 0,0 0 0,1 0 0,-1 0 0,0 0 0,0 0 0,-2 3 0,-2 0 0,-2 7 0,0 1 0,-3 7 0,-11 8 0,-10 11 0,0-4 0,-9 13 0,16-15 0,-10 14 0,8-4 0,-4 1 0,9-7 0,2-7 0,5-8 0,-1-1 0,4-8 0,1-1 0,3-4 0,-3-2 0,2-12 0,-2 5 0,3-8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1 414 24575,'4'0'0,"11"0"0,7 0 0,12 0 0,-5-7 0,1 1 0,3-10 0,3-2 0,-4-5 0,3-4 0,-5 5 0,-7-7 0,6 6 0,-15-6 0,5 4 0,-6-3 0,-4 2 0,7-7 0,-11 12 0,3-2 0,-5 8 0,-3 0 0,0 4 0,0 1 0,-2 7 0,-10 0 0,-4 3 0,-8 0 0,0 3 0,5 4 0,-5 10 0,3 4 0,-1 4 0,2 0 0,7 3 0,-2-3 0,5 9 0,-2-4 0,8 9 0,0-3 0,4 3 0,-4 1 0,3 1 0,-4 0 0,5 4 0,0-9 0,0 4 0,0-5 0,0-5 0,0-2 0,0-8 0,4-1 0,0-5 0,0-3 0,-1-1 0,0-3 0,-3-1 0,6-2 0,-3-1 0,4-10 0,4-10 0,3-14 0,8-6 0,-2-9 0,7 3 0,-8 1 0,3 3 0,-5 9 0,-5 5 0,2 7 0,-6 10 0,2-2 0,-3 9 0,-1-2 0,1 3 0,-1 0 0,1 0 0,-1 6 0,-2 2 0,-1 10 0,-3 2 0,0 4 0,0-1 0,0 1 0,0-4 0,0-2 0,0-3 0,0-4 0,0-1 0,0-4 0,0 1 0,3-1 0,0-2 0,4-1 0,-1-3 0,1 0 0,-1 0 0,1 0 0,-1 0 0,1 0 0,-1 0 0,-2 0 0,-1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24575,'54'0'0,"0"0"0,40 0 0,-34 0 0,-23 0 0,13 0 0,-27 0 0,-8 0 0,4 0 0,-8 0 0,-1 0 0,0 0 0,1 0 0,0 0 0,-1 0 0,-4 0 0,-2 0 0,-2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24575,'6'3'0,"9"9"0,-3 0 0,13 13 0,-9-9 0,8 8 0,-3-3 0,0-3 0,-5 1 0,-5-8 0,-4 0 0,0-1 0,-1-3 0,1-4 0,-4 3 0,0-3 0,-9 1 0,-2-1 0,-10 0 0,3-2 0,-8 2 0,7-3 0,-2 4 0,-1-3 0,7 2 0,-6 0 0,10-2 0,-2 5 0,4-5 0,2 4 0,1-1 0,3-1 0,0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8:59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0 24575,'-13'0'0,"-2"0"0,-4 5 0,-24 28 0,21-12 0,-28 41 0,42-37 0,-21 33 0,21-14 0,-10 12 0,11 5 0,2-12 0,5 5 0,0-7 0,0-7 0,0-1 0,0-13 0,0-5 0,0-3 0,9-8 0,1 5 0,16-10 0,-5-1 0,16-4 0,-15 0 0,22-10 0,-14-8 0,-1-17 0,4-2 0,-8-3 0,-1-1 0,3 6 0,-15-4 0,3 7 0,-4 5 0,-1 2 0,-5 10 0,0 1 0,-5 5 0,-4 4 0,-6 16 0,-1 6 0,-5 16 0,5 5 0,0-4 0,4 11 0,3-11 0,4 5 0,0-13 0,0-1 0,0-5 0,4 0 0,6-5 0,5-1 0,10-9 0,2 0 0,5-5 0,0 0 0,0 0 0,0-10 0,-4-6 0,5-20 0,-9 2 0,5-13 0,-11 6 0,-2-6 0,-4 7 0,-6-5 0,-1 11 0,-5-5 0,0 7 0,0 5 0,-5-4 0,-1 10 0,-4 0 0,-4 3 0,4 8 0,-3 0 0,4 6 0,0 4 0,1 0 0,-1 0 0,-5 0 0,4 0 0,-8 0 0,3 0 0,4 0 0,2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24575,'13'0'0,"5"0"0,-3-3 0,8 6 0,-7 1 0,2 7 0,1 4 0,-7 4 0,7 1 0,-10 4 0,2 5 0,-3-4 0,-3 8 0,-1-12 0,-4 12 0,0-13 0,0 5 0,0-2 0,0-8 0,0 4 0,0-5 0,0-3 0,0-1 0,0 0 0,0-2 0,0 5 0,-3-5 0,2 2 0,-5 0 0,2-3 0,0 4 0,-2-5 0,5 1 0,-2-1 0,3-2 0,0-1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26 154 24575,'-4'8'0,"1"5"0,3 8 0,0 8 0,0-8 0,0 6 0,0-7 0,0 4 0,0-8 0,0-2 0,0-4 0,0-2 0,0 5 0,0-5 0,0 2 0,0-4 0,3-2 0,5-2 0,-1-2 0,11 0 0,-10 0 0,14 0 0,-13 0 0,8 0 0,-2 0 0,-3-2 0,6-2 0,-11-3 0,4 0 0,-1 0 0,-3-3 0,4-2 0,-4-2 0,0-1 0,0 1 0,1-1 0,-1 0 0,-3 1 0,-1-5 0,-3 4 0,0-8 0,0 7 0,0-12 0,0 7 0,0-7 0,0 4 0,0 0 0,0 4 0,0 1 0,0 8 0,0 1 0,-3 4 0,-4 2 0,-1 1 0,-5 3 0,2 0 0,-4 0 0,1 0 0,-1 0 0,-4 7 0,3 5 0,-3 4 0,3 7 0,1-3 0,0 0 0,2 2 0,3-6 0,-1 2 0,6-3 0,-4-4 0,5-1 0,0-3 0,1-1 0,3 1 0,6-4 0,-2 0 0,8-3 0,3 0 0,1 0 0,7 0 0,-4 0 0,1 0 0,3-3 0,-8-2 0,4 1 0,-8-2 0,2 5 0,-5-2 0,2 3 0,-4 0 0,1 0 0,0 0 0,-1 0 0,-2 0 0,-1 0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24575,'-5'-4'0,"6"1"0,14 3 0,10 0 0,4 0 0,1 0 0,4 0 0,-14 0 0,8 0 0,-16 0 0,6 0 0,-11 0 0,3 0 0,-6 7 0,-2 1 0,-2 10 0,0-2 0,-7 7 0,-2 1 0,-7 1 0,-2 8 0,2-3 0,-5 1 0,2 3 0,-1-9 0,7 4 0,1-5 0,1-4 0,6-2 0,-5-3 0,9-1 0,-2 0 0,3-3 0,0-1 0,0 1 0,0-4 0,0 3 0,0-3 0,7-1 0,-3 1 0,10 0 0,-3 0 0,7 1 0,-2-1 0,7 1 0,-4-1 0,5-2 0,5-2 0,-4 1 0,3-3 0,1 2 0,1-3 0,-1 0 0,-4 0 0,-2 0 0,-11 0 0,5 0 0,-9 0 0,2 0 0,-7 0 0,0 0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02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24575,'14'0'0,"2"0"0,8 0 0,4 0 0,8 0 0,0 0 0,4 0 0,-11 0 0,5 0 0,-13 0 0,-1-6 0,-7 4 0,-5-5 0,2 7 0,-3 0 0,-1 0 0,1 0 0,-1 0 0,0 0 0,0 0 0,-2 0 0,-1 0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2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0 24575,'-2'2'0,"-4"12"0,-14 15 0,-5 26 0,-6 7 0,-1 14 0,-7 7 0,12-24 0,-5 19 0,2-18 0,10 9 0,-14-10 0,22-7 0,-8-24 0,15 5 0,-5-21 0,6 2 0,1-7 0,0-1 0,3 1 0,0-1 0,0 1 0,0-1 0,0 1 0,3-1 0,4 1 0,4 0 0,8 4 0,-4-3 0,8 7 0,-4-3 0,5 0 0,6 9 0,0-7 0,2 12 0,3-3 0,-8 3 0,9 6 0,-13-5 0,7 3 0,-13-6 0,3-3 0,-8-2 0,-2-5 0,-3-3 0,0-1 0,-3-3 0,-1-4 0,-3 0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28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24575,'0'-10'0,"0"-8"0,0 10 0,0-10 0,0 3 0,0-1 0,0-7 0,0 8 0,0-4 0,0 4 0,0 4 0,0 1 0,0 4 0,0-1 0,3 3 0,4 1 0,0 3 0,3 0 0,0 0 0,-3 0 0,3 0 0,0 6 0,-6 11 0,2 8 0,-6 5 0,0 9 0,0-13 0,0 13 0,0-9 0,0-5 0,0 3 0,0-12 0,0 2 0,0-3 0,0-4 0,0-1 0,0-4 0,0-8 0,0-12 0,0-6 0,0-19 0,0 8 0,0-9 0,0 5 0,4 1 0,0 4 0,5 1 0,-1 5 0,-1 8 0,0-2 0,0 7 0,0 0 0,0 1 0,0 3 0,-1 3 0,1-1 0,3 4 0,-3-5 0,3 5 0,-3-2 0,-1 3 0,1 0 0,-1 0 0,1 9 0,-3 4 0,-1 10 0,0 0 0,2 1 0,-1 0 0,3 5 0,-6-4 0,3 3 0,0-4 0,-3-4 0,2 2 0,0-6 0,-2-1 0,2-1 0,-3-7 0,0 3 0,0-3 0,0-1 0,3-2 0,0-2 0,4-12 0,-3-4 0,3-10 0,-3 1 0,4-1 0,0-5 0,0 4 0,5-9 0,-1 9 0,1 1 0,2 1 0,-7 7 0,6 1 0,-6 1 0,2 6 0,-3 1 0,0 1 0,-1 5 0,0-2 0,1 3 0,-1 0 0,-3 11 0,0 7 0,-3 12 0,0 16 0,0-9 0,0 20 0,0-14 0,0 10 0,0-12 0,3-5 0,-2-8 0,2-8 0,1-2 0,-3-7 0,5-1 0,-6-3 0,6-3 0,-2-1 0,2-3 0,1 0 0,-1 0 0,1 0 0,-1-3 0,1-1 0,-1-6 0,-2-1 0,3-4 0,-7 7 0,4 2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24575,'0'10'0,"0"4"0,4 2 0,3 7 0,2-4 0,5 1 0,-1 3 0,-2-4 0,8 2 0,-10 6 0,9-10 0,-6 7 0,3-6 0,0-5 0,-3 9 0,2-13 0,-9 5 0,8-4 0,-9-5 0,3 4 0,-1-5 0,-2-1 0,2 3 0,1-2 0,-1-1 0,-3 3 0,0-3 0,-3 1 0,0-1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2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 24575,'0'24'0,"-8"10"0,-7 2 0,-5 17 0,-2-15 0,7 12 0,-1-18 0,-3 9 0,1-11 0,4-4 0,4-8 0,9-7 0,-2-1 0,3-6 0,0-1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0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24575,'0'2'0,"7"3"0,6 13 0,3 2 0,9 6 0,1-1 0,2 2 0,1-5 0,6 4 0,-6 1 0,6 1 0,-3 4 0,-5-6 0,9 1 0,-14-9 0,7 2 0,-9-11 0,-4 5 0,6-5 0,-13 1 0,9-2 0,-11-5 0,3 3 0,-3-5 0,-1 2 0,1 0 0,-1-2 0,-3 4 0,0-1 0,-3 2 0,0 1 0,0 3 0,0 1 0,0 7 0,0 2 0,0 4 0,0 4 0,-4 2 0,-1 5 0,-3-1 0,-1 6 0,-4 1 0,2 5 0,-7 1 0,4-6 0,0-1 0,-2-6 0,6-4 0,-1-6 0,3-8 0,4-3 0,-2-5 0,6 2 0,-3-4 0,0-3 0,0 0 0,-4-6 0,4 2 0,0-1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1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24575,'9'0'0,"13"0"0,-5 0 0,12 0 0,-1 0 0,-3 0 0,4 0 0,-10 0 0,4 0 0,-7 0 0,-1 0 0,2 0 0,-9 0 0,6 0 0,-11 0 0,0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0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219 116 24575,'0'-7'0,"0"3"0,5-18 0,4 7 0,7-4 0,-2 4 0,5-4 0,-9 13 0,8-3 0,-8 9 0,4 0 0,-5 0 0,-1 0 0,1 9 0,-4 2 0,0 20 0,-5-8 0,0 28 0,0-14 0,-6 24 0,-1-12 0,-11 12 0,0-12 0,-7 5 0,3-14 0,-1-1 0,2-7 0,0-5 0,0-7 0,2-5 0,-7-5 0,5-5 0,-4 0 0,5-5 0,5 0 0,-3-9 0,7-2 0,-3-8 0,5 4 0,3 1 0,2 5 0,4 0 0,0 0 0,0 0 0,0 0 0,0-4 0,0 2 0,0-7 0,4 8 0,6 0 0,5 2 0,4 6 0,6-2 0,-4 4 0,4 0 0,-5 0 0,0 0 0,0 14 0,0-1 0,1 17 0,0-3 0,-5 0 0,4 3 0,-9-9 0,8 4 0,-8-5 0,8-5 0,-9-1 0,9-9 0,-5-1 0,1-4 0,4 0 0,-9-9 0,5-7 0,-1-5 0,-7 4 0,1 8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2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24575,'13'0'0,"5"0"0,1 0 0,10 0 0,-4 0 0,4 0 0,-1 0 0,-3 0 0,0 0 0,-10 0 0,-1 0 0,-7 0 0,0 0 0,-4 0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5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24575,'10'0'0,"11"-8"0,13 2 0,6-7 0,-1 4 0,23-6 0,-16 8 0,25-3 0,-28 6 0,10 3 0,-11-3 0,-2 4 0,-6 0 0,-4 0 0,-5 0 0,-7 0 0,-7 0 0,-1 0 0,-6 0 0,-1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5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24575,'0'9'0,"0"6"0,0 5 0,0 14 0,0 2 0,0 11 0,0 0 0,0 6 0,0 7 0,0 2 0,0-7 0,0 3 0,4-15 0,-3 16 0,7-17 0,-7 0 0,6-14 0,-6-8 0,3-5 0,-4-1 0,0-7 0,0 0 0,0-4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6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24575,'2'-8'0,"2"5"0,2 10 0,1 8 0,0-3 0,4 10 0,-2-1 0,2 4 0,-6 3 0,-1-8 0,-4-1 0,3-5 0,-2 0 0,2-3 0,-3-9 0,0-11 0,0-15 0,0-1 0,0-8 0,0 3 0,0-5 0,3 5 0,2 2 0,3 4 0,3 0 0,-2 4 0,2 1 0,-1 8 0,1 1 0,0 3 0,3-1 0,-3 1 0,3 3 0,-3 1 0,3 3 0,-10 0 0,3 0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6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24575,'0'13'0,"0"19"0,0-8 0,0 20 0,0-23 0,0 12 0,0-3 0,0 5 0,0-10 0,0-1 0,0-14 0,0-2 0,0-6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7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24575,'1'0'0,"9"0"0,13 0 0,18-4 0,-12 3 0,20-8 0,-11-1 0,10 4 0,5-3 0,-16 9 0,1 0 0,-8 0 0,0 0 0,-5 0 0,-13 0 0,-6 0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83 108 24575,'0'-24'0,"0"8"0,3-9 0,1 11 0,3 3 0,3 3 0,-3 2 0,3 6 0,-3-3 0,0 3 0,-1 0 0,-2 9 0,-2 4 0,-2 14 0,0 3 0,0 23 0,0-9 0,0 10 0,-4-8 0,3 1 0,-11-4 0,6 9 0,-11-11 0,7-9 0,-6 1 0,7-13 0,-2 0 0,4-5 0,-4-5 0,4-6 0,-3-1 0,3-3 0,0-3 0,4-4 0,-4-8 0,6-5 0,-2-4 0,3 0 0,0 0 0,0 0 0,0 1 0,0 3 0,0-3 0,3 7 0,1 1 0,3 1 0,-1 7 0,1-3 0,0 3 0,-1 0 0,1 4 0,3 0 0,1 3 0,0 0 0,2 0 0,2 0 0,1 0 0,7 0 0,-4 7 0,1 1 0,3 8 0,-8-2 0,4 2 0,-5-2 0,1-3 0,-1 3 0,-3-6 0,3 2 0,-7-6 0,3-1 0,-3-3 0,-1 0 0,1 0 0,-4-3 0,0-8 0,-3 5 0,0-5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3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4 24575,'1'-3'0,"-12"21"0,-11 4 0,-16 44 0,1 1-703,16-14 0,1 3 703,1-1 0,1 2 0,0 11 0,2 3-646,2-2 0,2 2 646,4 9 0,2 0 0,2-8 0,2-1 0,2 4 0,0-2-439,0-12 0,0-1 439,0 0 0,0-2 0,0-7 0,0 0 0,0 3 0,0 0-230,0 32 230,10 12 0,12-25 0,13 10 0,10-10 0,4 0 0,-1-12 0,-1-16 913,2-6-913,-6-9 1616,5 3-1616,-1-9 998,-6-5-998,-1-6 279,-10-5-279,-5-3 0,-10 1 0,-5-5 0,-4 2 0,1-3 0,-4 0 0,0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4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27 237 24575,'-10'-7'0,"0"6"0,7 18 0,0 3 0,3 19 0,0-13 0,0 18 0,0-7 0,0 4 0,0-6 0,0-6 0,0-9 0,0-5 0,6-8 0,6-4 0,13-3 0,10 0 0,1 0 0,9-4 0,-18-4 0,18-16 0,-16 1 0,14-15 0,-10 5 0,-1-4 0,-4-1 0,-5 7 0,-1-4 0,-10 10 0,0-4 0,-7 0 0,-2 4 0,-3-3 0,0 4 0,0 0 0,0 0 0,-11-1 0,-3 5 0,-10 3 0,-5 5 0,-7 8 0,0 0 0,-4 4 0,4 16 0,4 5 0,0 21 0,4 1 0,-1 3 0,6 1 0,0-6 0,9-1 0,2-10 0,7-1 0,2-16 0,3-3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41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26 0,0 8 0,0 6 0,0 20 0,0-11 0,0 20 0,0-31 0,0 13 0,0-30 0,0 1 0,0-10 0,0-9 0,0-9 0,0 0 0,0-12 0,0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1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24575,'0'20'0,"0"-4"0,0 49 0,0-6 0,0 23 0,0-16 0,0 21 0,0-27 0,0 20 0,0-9 0,0-13 0,0 4 0,0-21 0,0-3 0,0-6 0,8-9 0,-1 1 0,17-13 0,-2 4 0,5-5 0,4-4 0,-5-2 0,6-4 0,0 0 0,1 0 0,-1-9 0,-6-2 0,0-10 0,-7 1 0,1 1 0,-5-1 0,-1 5 0,-5-4 0,1 4 0,-5 4 0,0 3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41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24575,'3'7'0,"0"8"0,-3 20 0,0 13 0,0 13 0,0 1 0,0-6 0,0-5 0,0-3 0,0 0 0,0-6 0,0-8 0,0-18 0,0 2 0,0-11 0,0 3 0,0-6 0,0-1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42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 24575,'0'14'0,"0"-6"0,0 14 0,0-10 0,0 11 0,0-4 0,-7 5 0,1 16 0,-2-16 0,3 19 0,5-22 0,0 13 0,0-5 0,0 1 0,0-1 0,0-1 0,0-3 0,0 0 0,0-7 0,0-3 0,0-1 0,0 0 0,7-6 0,1 1 0,10-5 0,-6 0 0,10 0 0,-6-4 0,12 0 0,-7 0 0,6 0 0,-7-4 0,4-4 0,0-8 0,-3-10 0,0 0 0,0-3 0,-8 0 0,8-2 0,-12-4 0,4 0 0,-5 1 0,1 4 0,-5-4 0,0 9 0,-4-3 0,0 4 0,0 0 0,0 4 0,0-3 0,-4 8 0,1 0 0,-8 1 0,4 6 0,-7 1 0,3 4 0,-8 3 0,4 0 0,-8 0 0,3 0 0,-4 0 0,0 0 0,1 4 0,-1 0 0,0 4 0,4 3 0,1-3 0,1 3 0,5-4 0,2-3 0,8-1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43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24575,'2'-3'0,"5"0"0,8 3 0,5 4 0,3 4 0,13 15 0,-8 0 0,4 8 0,10 7 0,-24-6 0,43 27 0,-42-15 0,26 3 0,-21 3 0,0-4 0,11 16 0,-18-13 0,19 24 0,-21-32 0,7 31 0,-4-23 0,-7 25 0,4-3 0,-4 5 0,-5-15 0,-2 20 0,-4-7 0,0 26-660,0-8 660,0 0 0,-15 0 0,9-42 0,-3 0 0,-24 43 0,10-13 0,-4 0 0,6-17 0,-3-1 0,7-2 0,-4-24 0,12-2 0,-2-14 660,3-5-660,1-5 0,4-3 0,-3-1 0,2-2 0,-2-1 0,0-9 0,2 5 0,1-5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 24575,'-2'0'0,"0"0"0,-10 0 0,5 5 0,-12 17 0,-4 11 0,-2 9 0,-7 5 0,0 9 0,2-5 0,-3 23 0,5-18 0,11 0 0,-14 23 0,14-18 0,-12 30 0,12-15 0,-3-1 0,13-12 0,-8 9 0,9-9 0,0 27 0,2-29 0,3-10 0,2-1 0,-1 11 0,0 12 0,0 13 0,0-25 0,0 36 0,4-19 0,3 11-478,8-12 478,3 13 0,9-6 0,-3 1 0,2-15 0,0 2 0,7 5 0,1 3 0,-1-9 0,-4-7 0,-4-15 0,0 11 0,3-5 0,-2 4 0,-3-16 0,5 8 478,-9-15-478,3 4 0,-6-10 0,-3-2 0,2-4 0,-3-4 0,3-2 0,-4-3 0,3-4 0,-3 0 0,0-5 0,3 2 0,-3-1 0,0 0 0,-1-4 0,-4 0 0,1 0 0,-1-2 0,1 2 0,-4-12 0,0 7 0,-3-7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24575,'0'17'0,"0"-3"0,0 14 0,0-7 0,0 24 0,0-7 0,0 15 0,0-6 0,0 12 0,0-3 0,0 0 0,0-5 0,0-3 0,0 0 0,0 0 0,0-17 0,0-4 0,0-15 0,0 3 0,0-9 0,0 1 0,0-4 0,0 0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24575,'17'0'0,"18"0"0,-11 0 0,20 0 0,-13 0 0,5 0 0,9 0 0,-14 0 0,3 0 0,-10 0 0,-8 0 0,-2 0 0,-7 0 0,-1 0 0,-2 0 0,-1 0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17 0,0 9 0,0 5 0,0 4 0,0 0 0,0 2 0,0-1 0,0 11 0,0-20 0,0 13 0,0-24 0,0 2 0,0-8 0,0-7 0,0-2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24575,'-10'0'0,"3"0"0,-5 0 0,1 0 0,0 0 0,-2 4 0,5 3 0,-6 8 0,5 1 0,-6 6 0,7-2 0,-4 4 0,8-5 0,-3 0 0,6-4 0,-2-5 0,3 4 0,0-7 0,0 4 0,0-5 0,0 1 0,3-1 0,8 1 0,1 0 0,7 1 0,-5-1 0,1 0 0,-1 4 0,-3 0 0,-1 0 0,-2 7 0,-4-6 0,-1 10 0,-3-6 0,0 7 0,0-8 0,0 4 0,-3-5 0,-4-2 0,-5-2 0,-2-3 0,-1-3 0,1 0 0,-1-4 0,4 0 0,-3 0 0,3 0 0,0 0 0,1-3 0,4-1 0,2-3 0,1 1 0,3-1 0,3 4 0,0 0 0,4 3 0,3 3 0,1 4 0,3 1 0,-3 2 0,7-2 0,-6-4 0,6-1 0,-3-3 0,-1 0 0,1 0 0,3-4 0,-2-7 0,9-12 0,-7-7 0,4-6 0,-5 1 0,1 0 0,-5 5 0,2 2 0,-6 4 0,2 4 0,-6 1 0,-2 8 0,-3 1 0,3 7 0,-3 8 0,3 8 0,-3 8 0,0 8 0,-3-4 0,2 8 0,-3-8 0,4 4 0,0-6 0,0-3 0,0-1 0,0-8 0,0-1 0,0-4 0,0 1 0,3-4 0,1 0 0,2-6 0,1-8 0,1-10 0,0-4 0,4-9 0,-3 9 0,7-8 0,-7 8 0,7-4 0,-8 9 0,3 1 0,-4 8 0,0 4 0,0 1 0,-1 6 0,1-3 0,-1 3 0,1 0 0,-1 0 0,-2 2 0,3 15 0,-6 0 0,3 16 0,-4 3 0,0 0 0,0-1 0,0-7 0,0-8 0,0-1 0,0-8 0,0-1 0,0-4 0,0-5 0,0-9 0,3-8 0,2-13 0,3 4 0,0-4 0,0 5 0,3 5 0,-3 0 0,2 8 0,-3 1 0,0 3 0,3 3 0,-3 1 0,3 3 0,-3 0 0,-1 0 0,1 0 0,0 7 0,0 5 0,1 13 0,0 0 0,0 8 0,1-3 0,-5 0 0,0-6 0,-1-5 0,-2-8 0,2-1 0,-3-4 0,0 1 0,0-4 0,0 0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24575,'-8'0'0,"2"0"0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155 109 24575,'0'-6'0,"0"5"0,0 10 0,-4 17 0,3 0 0,-11 13 0,6-9 0,-3 5 0,6 5 0,3-4 0,0 4 0,0-6 0,0-4 0,0-1 0,0-10 0,0 4 0,0-7 0,0-1 0,0-5 0,0-4 0,0 1 0,5-3 0,3-2 0,2-2 0,4 0 0,-7-3 0,7-1 0,-7-6 0,7-1 0,-6-8 0,7-5 0,-5-6 0,2-5 0,-3-5 0,0-2 0,0-4 0,-4-1 0,0 0 0,-5 0 0,0 5 0,0 7 0,0 6 0,0 10 0,0 0 0,0 8 0,-3 1 0,-1 6 0,-6 1 0,2 3 0,-5 0 0,-3 0 0,1 0 0,-9 11 0,3 4 0,-1 15 0,-4 2 0,7 3 0,-8 2 0,9-2 0,-1 1 0,7-6 0,4-2 0,0-8 0,4-1 0,1-9 0,3 0 0,0-3 0,0-1 0,5-2 0,7-1 0,7-3 0,5-4 0,5-4 0,-4-5 0,3-3 0,-4 0 0,0 3 0,-4 2 0,-2 3 0,-7 1 0,-1 3 0,-3 1 0,0 3 0,-4-3 0,0 3 0,-3-3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2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768 1 24575,'-13'0'0,"-2"0"0,-5 0 0,-5 0 0,-2 0 0,1 0 0,-12 0 0,10 0 0,-17 0 0,4 0 0,-6 0 0,7 0 0,-5 0 0,11 0 0,-12 0 0,12 0 0,1 0 0,2 0 0,15 0 0,-8 0 0,14 0 0,-3 0 0,1 0 0,-2 0 0,-3 0 0,2 0 0,2 0 0,-1 0 0,4 0 0,-3 0 0,8 0 0,1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24575,'0'14'0,"0"3"0,0 32 0,0 0 0,0 5 0,0 19 0,0-27 0,0 26 0,0-29 0,0 10 0,0-7 0,0-4 0,0-11 0,0-8 0,3-8 0,1-7 0,2 1 0,4-8 0,-2 2 0,5-3 0,-5 0 0,5 0 0,-8 0 0,1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24575,'9'0'0,"-1"-3"0,26-2 0,-4 0 0,5 1 0,-6 4 0,-4 0 0,-6 0 0,-9 0 0,-2 0 0,-5 0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229 484 24575,'-10'0'0,"3"0"0,-7 0 0,3 0 0,-7 0 0,2 0 0,-7 0 0,8 0 0,-4 0 0,4 0 0,-4 8 0,6 9 0,-1 0 0,1 15 0,8-11 0,-7 13 0,11-14 0,-2 13 0,3-12 0,0-1 0,0-2 0,0-10 0,0 5 0,0-5 0,0 2 0,2-7 0,2 0 0,6-3 0,1 0 0,0 0 0,2 0 0,-2 0 0,4-3 0,-1-4 0,1-9 0,1-3 0,-1-5 0,1 0 0,-3 0 0,1 4 0,-6 2 0,2 7 0,-3 0 0,0 5 0,-1 2 0,0 1 0,-3 6 0,3 4 0,-5 4 0,5 4 0,-2-1 0,4 1 0,-4-4 0,2-1 0,-3-4 0,4 1 0,0-4 0,-1 0 0,1-3 0,-1 0 0,1 0 0,-1 0 0,4-6 0,-2-2 0,3-11 0,-4 3 0,1-7 0,0 4 0,-4 8 0,-1 12 0,-3 10 0,0 8 0,0-5 0,0 1 0,0-4 0,0-1 0,0-4 0,0 1 0,0-1 0,7-21 0,3-2 0,7-21 0,-1 8 0,1-3 0,-1 7 0,0 2 0,-4 5 0,-2 8 0,1 1 0,-4 6 0,3 1 0,-3 3 0,-1 0 0,1 0 0,-1 0 0,-3 6 0,0 2 0,-3 11 0,0 5 0,0 1 0,0 4 0,0-5 0,3-5 0,-2 0 0,2-5 0,0-3 0,-2-1 0,5-3 0,-3-1 0,4-2 0,0-1 0,-1-3 0,4 0 0,-2 0 0,5-3 0,-1-14 0,5-10 0,1-15 0,6-11 0,-3-8 0,4-8 0,-9 12 0,4-14 0,-5 20 0,1-10 0,-2 8 0,-5 17 0,-4 2 0,-1 14 0,-4 5 0,-6 7 0,-2 5 0,-10 11 0,1 9 0,-3 9 0,2 14 0,4 1 0,-3 6 0,6-1 0,2 1 0,5 0 0,4-1 0,0-4 0,0-2 0,0-6 0,0-4 0,0-2 0,3-8 0,1-5 0,2-5 0,1-3 0,-1-1 0,1-2 0,-1-1 0,0-3 0,1 0 0,0-11 0,0 2 0,0-10 0,0 5 0,1-5 0,3 3 0,-3 1 0,5 1 0,-5 7 0,5 0 0,-2 1 0,4 5 0,-4-3 0,2 4 0,-2 0 0,4 0 0,0 11 0,-4 2 0,4 11 0,-6 4 0,3-3 0,-4 4 0,0-5 0,0-4 0,-4-5 0,-1-5 0,-3-4 0,0-2 0,0-1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18 312 24575,'9'0'0,"2"0"0,4 0 0,-1 0 0,0-7 0,5-1 0,-7-7 0,7-4 0,-7-6 0,1 0 0,3-9 0,-10 9 0,5-8 0,-10 12 0,3-7 0,-4 8 0,0 4 0,0-2 0,0 11 0,-7-1 0,-1 5 0,-6 3 0,-1 0 0,-4 0 0,4 0 0,-4 0 0,5 7 0,-2 5 0,5 8 0,-1 8 0,4-3 0,-1 9 0,0 1 0,0 1 0,4 9 0,1-9 0,4 10 0,0-5 0,0 6 0,0 0 0,0-6 0,0 4 0,0-9 0,0 4 0,0-10 0,0-1 0,0-10 0,0-4 0,3-4 0,-2-5 0,2 1 0,0-4 0,1-10 0,3-12 0,5-10 0,2-6 0,4-5 0,4-2 0,-3 1 0,8 0 0,-10 11 0,4 4 0,-6 10 0,-4 6 0,3 6 0,-7 1 0,3 3 0,0 0 0,-2 0 0,5 0 0,-5 3 0,6 8 0,-6 1 0,6 11 0,-5-3 0,2 3 0,1 1 0,-3 0 0,6 0 0,-7-5 0,3-4 0,-4-5 0,-4-3 0,3 0 0,-5-7 0,5-8 0,-5-8 0,3 3 0,-4 2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130 220 24575,'-2'-4'0,"-3"1"0,-13 3 0,3 0 0,-8 0 0,7 0 0,-3 3 0,8 9 0,-1 14 0,8 1 0,-1 12 0,5-14 0,0 8 0,0-8 0,0 0 0,0-3 0,0-10 0,16 3 0,3-11 0,15 0 0,1-4 0,0 0 0,-1-8 0,-2-10 0,-1-11 0,-4-3 0,1-5 0,-10 11 0,2 0 0,-12 7 0,2 8 0,-3 4 0,-3 10 0,-2 13 0,-2 9 0,-3 10 0,-2-1 0,-4 1 0,0-1 0,5-4 0,0-2 0,4-8 0,0-1 0,0-8 0,0-1 0,9-7 0,0 0 0,12-3 0,-5-3 0,6-5 0,-5-8 0,1 0 0,-1-11 0,-5 6 0,0-8 0,-5 9 0,-2-3 0,-2 8 0,-3-4 0,0 4 0,0 4 0,-3 1 0,-9 3 0,0 3 0,-6 1 0,3 3 0,0 0 0,1 0 0,3 0 0,1 0 0,3 0 0,0 0 0,9 0 0,17-9 0,7 3 0,20-16 0,-5 3 0,1-4 0,3-4 0,-2-2 0,4-1 0,-3-3 0,-2 5 0,-10 0 0,-6 6 0,-6 3 0,-9 8 0,-4-3 0,-16 9 0,-9-1 0,-8 13 0,-4 6 0,0 10 0,7 2 0,-3 1 0,10-2 0,4-1 0,0 1 0,8-4 0,0 3 0,4-11 0,0 5 0,0-9 0,11 3 0,2-4 0,16 1 0,0 0 0,6 1 0,-5-1 0,-1 1 0,-10-2 0,-4 1 0,-5-2 0,-3 4 0,-3 1 0,-1 8 0,-3-3 0,-7 6 0,-6-1 0,-14 9 0,-4-7 0,-1 7 0,-2-11 0,8-2 0,-3-5 0,10-8 0,0 0 0,4-4 0,4-3 0,0-9 0,8-14 0,-1 10 0,4-5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19 168 24575,'3'3'0,"-3"8"0,-5 5 0,-3 13 0,3 0 0,1 6 0,4 0 0,0-1 0,0-5 0,0 0 0,0-6 0,0-3 0,0-1 0,0-5 0,0-3 0,0 2 0,6-8 0,2 1 0,6-6 0,0 0 0,1 0 0,4 0 0,-4-3 0,4-4 0,-1-2 0,-5-9 0,5 2 0,-9-8 0,7-5 0,-7 4 0,3-14 0,-3 8 0,0-14 0,-4 3 0,-1-4 0,-4-1 0,0 10 0,0 3 0,0 10 0,0 5 0,0 3 0,-6 6 0,-3 6 0,-9 1 0,2 3 0,-7 0 0,8 0 0,-4 0 0,4 6 0,1 2 0,-1 11 0,0-3 0,2 11 0,2-6 0,3 7 0,0-4 0,4 0 0,0 0 0,4-5 0,0-4 0,0-5 0,0-3 0,3-3 0,8-2 0,5-2 0,13 0 0,-4 0 0,8 0 0,-12 0 0,7-7 0,-13 6 0,4-10 0,-8 8 0,-1-1 0,-4-2 0,-2 2 0,-1-3 0,-3 4 0,0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24575,'0'11'0,"0"12"0,0 41 0,0 4 0,0 8 0,0-19 0,0 14 0,0-21 0,0 17 0,0-12 0,0-8 0,0-12 0,0-6 0,3-13 0,1-5 0,10-8 0,-5-3 0,17 0 0,-12-11 0,10 2 0,-7-24 0,4 5 0,-2-13 0,-5 21 0,-6 4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24575,'8'0'0,"9"0"0,36-9 0,-5 2 0,-6-6 0,9-1 0,-19 4 0,20-4 0,-16 5 0,-1 0 0,-10 5 0,-7 0 0,-10 1 0,-1-1 0,-7 1 0,0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241 719 24575,'0'-6'0,"-2"2"0,-6 1 0,-3 3 0,-3 0 0,-1 0 0,-4 0 0,4 0 0,-13 0 0,7 8 0,-4 4 0,5 8 0,5 4 0,2 0 0,2-5 0,-1 4 0,7-7 0,-2 7 0,7-4 0,0 1 0,0-2 0,0-7 0,0 0 0,7-5 0,5-2 0,7-1 0,10-3 0,-8-3 0,7-9 0,-6-11 0,0-8 0,0 0 0,-6 6 0,-4 6 0,-2 5 0,-3 3 0,0 1 0,-4 3 0,0 1 0,0-1 0,-2-7 0,1 12 0,-2 9 0,7 3 0,-3 10 0,10-12 0,-3-5 0,7 1 0,-2-4 0,7 0 0,-8-7 0,9-6 0,-8-3 0,4-8 0,-6 9 0,-1-8 0,0 7 0,-4-3 0,4 5 0,-5-1 0,2 4 0,1 1 0,-4 3 0,3 3 0,0 1 0,-2 3 0,2 0 0,-4 0 0,1 0 0,0 0 0,0 11 0,0 7 0,-2 7 0,-1 8 0,-4-3 0,0-4 0,0 1 0,0-11 0,0-1 0,0-5 0,0-4 0,0-5 0,0-9 0,0-8 0,0-13 0,3 4 0,2-8 0,3 7 0,0-2 0,3 8 0,0 1 0,0 8 0,3 1 0,-3 6 0,0 1 0,2 3 0,-5 0 0,5 0 0,-5 0 0,2 6 0,-3 6 0,1 4 0,3 7 0,-3-8 0,7 8 0,-7-11 0,6 6 0,-6-7 0,6 0 0,-7-1 0,7-6 0,-3-1 0,8-3 0,1-12 0,3-18 0,-2-3 0,3-19 0,1-9 0,1-4 0,6-17 0,-9 6 0,3 1 0,-10 12 0,-1 3 0,-6 14 0,-3 9 0,-2 3 0,-4 18 0,-3 4 0,-8 10 0,-2 17 0,-13 15 0,1 19 0,-1 18 0,6-16 0,-1 35 0,14-38 0,-8 33 0,13-26 0,-2-1 0,4 5 0,0-16 0,0 8 0,0-15 0,3 0 0,2-8 0,2-12 0,1 2 0,-2-10 0,1-7 0,-3-20 0,2-3 0,-2-17 0,5 10 0,-1-6 0,0 9 0,0-1 0,-1 15 0,1-6 0,-1 13 0,-1-1 0,4 6 0,1 0 0,0 0 0,3 0 0,-3 0 0,3 6 0,1 6 0,-3 4 0,2 3 0,-2-1 0,-1-2 0,4 2 0,-7-3 0,2-4 0,-3-1 0,-1-4 0,-2 1 0,-1-4 0,-3 0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1 348 24575,'9'0'0,"8"0"0,-1 0 0,12 0 0,-3 0 0,4 0 0,-5-7 0,-3-10 0,8-6 0,-14-11 0,10 2 0,-15 2 0,2-3 0,-4 8 0,1-9 0,-5 9 0,0 1 0,-4 1 0,0 11 0,-3-3 0,-4 9 0,-4 2 0,-8 1 0,3 3 0,-7 0 0,4 0 0,-2 10 0,2 3 0,2 16 0,4 1 0,-3 4 0,10 1 0,-5 0 0,10 5 0,-3-4 0,4 4 0,0 0 0,0-5 0,0 5 0,0-5 0,0-1 0,3 1 0,2-1 0,4 1 0,0 0 0,-5-6 0,0-4 0,-4-7 0,0-7 0,0-1 0,3-6 0,0-4 0,4-11 0,1-6 0,0-11 0,4-2 0,1 0 0,4-3 0,3 7 0,-2-3 0,6 8 0,-8 5 0,2 5 0,-3 7 0,-1-3 0,-3 6 0,-1-2 0,0 3 0,-2 0 0,2 0 0,-4 3 0,2 8 0,-1 1 0,0 11 0,-2 1 0,2 1 0,-7 4 0,8 0 0,-7-4 0,6 3 0,-6-8 0,6-2 0,-6-7 0,5-1 0,-3-3 0,4-3 0,-1-1 0,1-3 0,-4-7 0,3-1 0,-2-7 0,4 1 0,-4 6 0,-1 1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24575,'0'7'0,"0"6"0,0 29 0,0 8 0,0 13 0,0 17 0,0-4 0,0 24 0,0-32 0,0 28 0,0-35 0,0 27 0,0-30 0,0 12 0,0-34 0,0 9 0,0-24 0,0 4 0,0-10 0,0-6 0,0-5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41 24575,'0'-10'0,"0"3"0,0-3 0,0 3 0,-2 4 0,-5 0 0,0 3 0,-7 0 0,7 0 0,-3 0 0,2 15 0,1-1 0,-2 25 0,0-2 0,4 16 0,1-5 0,4-1 0,0-1 0,0-10 0,0-1 0,0-6 0,6-13 0,2 2 0,11-10 0,0-1 0,5-3 0,5-4 0,-4 0 0,-1-7 0,0-6 0,-8-7 0,4 0 0,-8-3 0,-1 7 0,-4-3 0,0 8 0,0 1 0,-3 4 0,-2 7 0,-5 4 0,-1 13 0,0 2 0,-3 4 0,6-1 0,-3-3 0,4 3 0,0-8 0,0 4 0,0-8 0,7-1 0,1-3 0,6-3 0,5-1 0,-4-3 0,4 0 0,-5-3 0,1-4 0,-4-9 0,4-3 0,-7-5 0,4 0 0,-4 0 0,0 0 0,-4 0 0,0 0 0,-4 0 0,0 8 0,0-2 0,-3 11 0,-5-4 0,-3 7 0,-7 1 0,2 3 0,-7 0 0,8 7 0,-9 6 0,11 7 0,-6 0 0,10-1 0,2-5 0,4 1 0,3-4 0,0-1 0,0-3 0,0-1 0,3-2 0,8-1 0,5-3 0,13 0 0,7-18 0,6 1 0,2-21 0,4 3 0,-15 3 0,9-2 0,-4 2 0,-4 3 0,3-3 0,-16 11 0,-5 1 0,-6 9 0,-3 1 0,-9 6 0,-12 1 0,-11 7 0,-11 14 0,5 1 0,-5 18 0,7-5 0,-2 0 0,9-2 0,2-9 0,8-2 0,4-9 0,5 1 0,3-5 0,0 1 0,6-4 0,6 0 0,12-3 0,6 0 0,4 0 0,-4 0 0,-1 0 0,-10 0 0,0 0 0,-5 0 0,-3 0 0,-1 0 0,-6 3 0,-1 4 0,-7 8 0,-8 6 0,-6 4 0,-8 1 0,0 0 0,1-5 0,4-4 0,2-3 0,4-6 0,4 0 0,1-5 0,7-6 0,0-8 0,3-1 0,0-11 0,0 14 0,0-2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45 221 24575,'0'-5'0,"-8"15"0,6 7 0,-10 16 0,7-3 0,-4 10 0,5-4 0,-1 4 0,5-5 0,0-1 0,0-8 0,0 1 0,0-11 0,0-1 0,0-1 0,0-7 0,6 3 0,-1-6 0,8-1 0,-6-3 0,11 0 0,-6 0 0,3 0 0,-2 0 0,-2-7 0,4-5 0,6-18 0,-3-6 0,1-6 0,0-23 0,-9 24 0,11-31 0,-11 23 0,4-6 0,-4 2 0,-5 12 0,-1 6 0,-4 6 0,0 9 0,0 5 0,-9 8 0,0 4 0,-12 3 0,1 0 0,-4 0 0,0 7 0,4 1 0,-4 12 0,7 5 0,-3 1 0,3 2 0,1 1 0,3-4 0,1 3 0,8-8 0,0 3 0,4-11 0,0 2 0,0-7 0,0-1 0,0 1 0,3-4 0,4 0 0,8-3 0,10-4 0,0 0 0,3-8 0,-4 3 0,-4-2 0,-2 3 0,-3 1 0,-4 3 0,-1-3 0,-4 7 0,-2-3 0,-1 3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24575,'3'6'0,"0"7"0,-3 32 0,0-3 0,0 24 0,0-3 0,0 12 0,0 1 0,0-19 0,0 14 0,0-26 0,0 20 0,0-17 0,0 0 0,0-9 0,0-4 0,4-5 0,0-9 0,6-7 0,-2-10 0,10 3 0,-10-6 0,10 2 0,-3-3 0,-3-3 0,10-5 0,-10-7 0,8-10 0,1-1 0,-3-8 0,-4 19 0,-7-1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24575,'8'0'0,"3"0"0,23-4 0,-12 0 0,22-6 0,-12 2 0,5-1 0,2 0 0,-14 5 0,-1 0 0,-9 4 0,-5 0 0,-6-6 0,-1 5 0,-3-5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348 671 24575,'-14'0'0,"-3"0"0,1 0 0,-7 0 0,8 0 0,-8 0 0,3 0 0,-4 0 0,5 0 0,-9 0 0,11 3 0,-6 4 0,2 15 0,4-1 0,-5 14 0,10-10 0,-4 3 0,11-4 0,-6 0 0,10-4 0,-2-2 0,3 1 0,0-7 0,0 2 0,0-8 0,0 1 0,6 0 0,2-3 0,6-1 0,1-3 0,-1 0 0,1 0 0,-1 0 0,1 0 0,-1-4 0,1-3 0,-4-4 0,3-8 0,-2 3 0,4-6 0,-1 2 0,-3-4 0,3 4 0,-7-3 0,3 8 0,-3-8 0,-1 11 0,0-6 0,0 10 0,0-5 0,-3 5 0,2 1 0,-6 1 0,3 3 0,-3-3 0,0-1 0,0 9 0,0 12 0,0 5 0,0 10 0,0-5 0,0 4 0,0 2 0,0 5 0,4-5 0,0-2 0,4-12 0,-4 2 0,2-10 0,-3 2 0,4-7 0,3 0 0,5-3 0,6-16 0,5-5 0,-3-11 0,4-8 0,-5 7 0,6-12 0,-5 12 0,-1-6 0,-7 18 0,1-2 0,-5 8 0,3 4 0,-6 1 0,2 6 0,-4 1 0,1 3 0,-1 0 0,4 0 0,-2 0 0,2 0 0,-3 0 0,-4 6 0,0 6 0,1 13 0,-3-1 0,3 5 0,-4-9 0,0-2 0,0-3 0,0-4 0,0-1 0,0-4 0,0-5 0,3-5 0,1-11 0,4 0 0,-1-8 0,1 7 0,2-2 0,-2 3 0,6 4 0,-6 0 0,2 4 0,0 4 0,-3 0 0,4 3 0,-5 0 0,1 0 0,-1 0 0,1 0 0,-1 3 0,1 4 0,-3 4 0,2 3 0,-5 5 0,5-4 0,-5 8 0,2-7 0,-3 2 0,0-7 0,3-1 0,-2-3 0,2-1 0,-3 1 0,3-4 0,0 0 0,4-3 0,0 0 0,-1-3 0,5-8 0,6-15 0,6-7 0,11-21 0,1 8 0,-3-4 0,1-3 0,5-12 0,-5 0 0,6 0 0,-11 7 0,-8 9 0,4-6 0,-9 2 0,-1 12 0,-5 1 0,-5 14 0,0 3 0,-4 12 0,-6 4 0,-2 4 0,-10 3 0,-1 3 0,-7 19 0,-1 7 0,3 24 0,5-10 0,-6 28 0,17-24 0,-11 25 0,13-18 0,1 0 0,0 5 0,5-10 0,0-2 0,0-2 0,0-14 0,0 8 0,0-14 0,0-1 0,0-5 0,0-8 0,0-1 0,0-4 0,0 1 0,0-9 0,4-7 0,0-10 0,4-5 0,0 0 0,0 0 0,3 5 0,-3 0 0,2 4 0,1 4 0,-3 4 0,5 4 0,-5 3 0,5 0 0,-2 0 0,3 0 0,1 0 0,-1 0 0,1 6 0,0 6 0,-3 8 0,3 4 0,-3-1 0,0 1 0,0-4 0,-5 3 0,1-8 0,-1 4 0,0-8 0,0-1 0,-3-4 0,-2 1 0,-2-4 0,0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0 406 24575,'10'0'0,"1"0"0,3 0 0,5 0 0,0 0 0,1 0 0,3-7 0,-8-1 0,4-7 0,0-5 0,-6 0 0,11-6 0,-17-2 0,12-3 0,-17-4 0,10-5 0,-11 9 0,3-8 0,-4 14 0,0-4 0,0 13 0,0-2 0,-3 11 0,-4-1 0,-4 5 0,-4 3 0,1 0 0,-5 0 0,3 4 0,-3 3 0,8 13 0,-5 6 0,7 8 0,-4 1 0,4 5 0,4 1 0,-3 1 0,7 3 0,-3-4 0,4 12 0,0-10 0,0 8 0,0-9 0,0-1 0,0 5 0,0-15 0,0 3 0,0-10 0,3-5 0,-2 0 0,2-5 0,-3-3 0,0-1 0,0-3 0,3-4 0,1 0 0,2-3 0,1-6 0,4-11 0,1-4 0,10-14 0,-5 10 0,8-2 0,-8 4 0,2 7 0,-4 1 0,-1 4 0,1 4 0,-1 3 0,1 0 0,-1 4 0,1 0 0,-4 0 0,2 0 0,-5 7 0,3 5 0,-4 3 0,1 8 0,-1-3 0,1 0 0,0 2 0,-1-6 0,1 7 0,-1-8 0,1 4 0,-1-5 0,0-3 0,0-1 0,-3-3 0,-1-1 0,-3-10 0,0 4 0,0-8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24575,'-3'8'0,"0"9"0,3 15 0,0 10 0,0 10 0,0 9 0,0 8 0,0 14 0,0-6 0,0-7 0,0-11 0,0-6 0,0-5 0,0 0 0,0-13 0,0-7 0,0-8 0,0-5 0,0-5 0,0-4 0,0-2 0,0-1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24575,'3'-3'0,"19"0"0,-4 3 0,26 0 0,-7 0 0,-1 0 0,9 0 0,-9 0 0,6 0 0,-7 0 0,-7 0 0,-8 0 0,-5 0 0,-8 0 0,-4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33 24575,'-2'-7'0,"-2"1"0,-6 6 0,-1 0 0,-3 0 0,-1 0 0,1 0 0,-1 4 0,-1 12 0,1 1 0,-1 8 0,3 2 0,-1-10 0,9 6 0,-2-8 0,7-1 0,0-3 0,6-5 0,11-3 0,8-3 0,9 0 0,1 0 0,0 0 0,-1 0 0,-4 0 0,-1 4 0,-10 0 0,0 6 0,-8 2 0,0 6 0,-7-2 0,-1 7 0,-3-8 0,0 8 0,0-8 0,-3 4 0,-4-5 0,-9 2 0,1-5 0,-8 0 0,7-7 0,-2 0 0,-1-4 0,3 0 0,1 0 0,1-7 0,6-5 0,-3-8 0,3-4 0,1 5 0,2 0 0,2 8 0,3 1 0,-3 3 0,2 9 0,-2 3 0,7 12 0,0-1 0,7 2 0,0-3 0,3-4 0,1 3 0,-1-6 0,1 2 0,-4-3 0,2-3 0,-2-1 0,4-3 0,-1 0 0,6-12 0,-4-1 0,11-28 0,-10 13 0,7-23 0,-6 9 0,1-7 0,0 2 0,-5 6 0,-2 12 0,-4 4 0,-1 6 0,0 8 0,-3 12 0,-1 9 0,-3 16 0,0-1 0,0 8 0,0-8 0,0 4 0,0-5 0,0-1 0,0-3 0,0-1 0,0-8 0,0-1 0,3-7 0,1 0 0,2-3 0,1 0 0,3-6 0,-2-6 0,7-13 0,-3 0 0,6-8 0,-6 7 0,4-7 0,-7 12 0,3-3 0,-5 13 0,-1 1 0,1 7 0,-1 0 0,1 3 0,0 0 0,-1 0 0,1 2 0,-4 10 0,0 3 0,-3 14 0,0 6 0,0-4 0,0 8 0,0-18 0,0 7 0,0-16 0,0 2 0,0-8 0,0 1 0,0-16 0,4-6 0,1-22 0,7 1 0,2-4 0,3 5 0,0 5 0,-1 2 0,0 8 0,-1 2 0,-1 6 0,0 5 0,1 4 0,-1 3 0,1 0 0,-1 0 0,-3 3 0,3 4 0,-7 4 0,8 7 0,-7-2 0,3 2 0,-4-7 0,-3 3 0,2-7 0,-6 3 0,3-3 0,0-3 0,-2-1 0,1-3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24575,'0'-9'0,"0"2"0,0 1 0,0 3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5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24575,'0'-23'0,"0"-4"0,0-6 0,5-1 0,1-5 0,0 13 0,7 0 0,-11 11 0,11 2 0,-8 4 0,3 0 0,1 0 0,4 0 0,2-1 0,5 1 0,-1-1 0,-4 0 0,4 0 0,-9 5 0,8 1 0,-8 4 0,4 0 0,-1 0 0,2 0 0,5 0 0,-6 0 0,5 0 0,-9 4 0,3 1 0,-3 8 0,-1-3 0,0 9 0,1-4 0,-1 4 0,-3-4 0,-2 3 0,-4-8 0,0 4 0,0-5 0,0 4 0,0 2 0,0 5 0,0-1 0,0 1 0,-4-1 0,-2 1 0,-8 0 0,-1-1 0,-6 6 0,1-8 0,0 7 0,0-13 0,1 7 0,4-7 0,-4 3 0,9-5 0,-4 0 0,0 0 0,4-4 0,-3 3 0,4-7 0,0 3 0,0 0 0,0-3 0,0 3 0,5 0 0,0 0 0,0 1 0,-1-1 0,-4 0 0,1-3 0,-1 3 0,4-1 0,1-2 0,4 3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0 24575,'0'16'0,"0"-6"0,0 37 0,-5-10 0,0 16 0,-4-15 0,-1 12 0,2-13 0,-2 16 0,5-10 0,-4 3 0,8-17 0,-3 0 0,4-5 0,0 0 0,0-5 0,0 0 0,0-5 0,0 1 0,0-1 0,3-3 0,1-1 0,6-3 0,-3 0 0,3-3 0,0-2 0,1-2 0,4 0 0,0-10 0,0-4 0,2-14 0,-4-8 0,3 0 0,-6-9 0,3 3 0,-3-5 0,-1-6 0,1 5 0,-1 0 0,-4 3 0,-1 9 0,-4 0 0,0 8 0,0 8 0,0 1 0,0 5 0,0 3 0,-3 1 0,-4 6 0,-4 1 0,-4 3 0,1 0 0,2 0 0,-1 0 0,2 0 0,-4 0 0,4 0 0,-7 0 0,6 3 0,-6 4 0,2 9 0,-3 0 0,3 7 0,-4-3 0,8 0 0,-2-2 0,5-3 0,2-4 0,4 2 0,3-2 0,0 0 0,0-1 0,0-3 0,0 0 0,0-1 0,6 1 0,6-3 0,8-1 0,9-3 0,1 0 0,-1 0 0,5 0 0,-9 0 0,3 0 0,-8-3 0,3 2 0,-11-5 0,2 5 0,-8-5 0,1 5 0,-1-5 0,-2 3 0,-1-1 0,-3 1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24575,'0'8'0,"0"11"0,0 29 0,0 13 0,0 1 0,0-7 0,0 3 0,0-9 0,0 11 0,0-5 0,0-2 0,0-17 0,0-2 0,6-14 0,-1-5 0,13-1 0,-10-6 0,14 0 0,-10-6 0,7-2 0,-1-3 0,-2-4 0,8-10 0,-3-9 0,2-6 0,-9 12 0,-6 4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10 126 24575,'-10'-4'0,"12"-6"0,24 0 0,5-7 0,20-2 0,-14 5 0,20 0 0,-14 1 0,5 6 0,-8-5 0,-6 11 0,-8-3 0,-2 4 0,-10 0 0,-6 0 0,-1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157 543 24575,'-6'0'0,"-4"0"0,-1 0 0,-4 0 0,1 0 0,-1 0 0,4 0 0,-7 3 0,9 9 0,-6 0 0,3 16 0,7-7 0,-6 7 0,10-4 0,-3 0 0,4-8 0,0 2 0,0-7 0,0 3 0,0-3 0,3-4 0,4-1 0,4-5 0,4 2 0,-1-3 0,1 0 0,-4 0 0,2-3 0,-5-4 0,3-5 0,-4-6 0,4-2 0,-2 0 0,2-8 0,-3 12 0,0-12 0,-1 12 0,-2-2 0,1 7 0,-6 0 0,3 5 0,-3-1 0,0 1 0,3 2 0,-2 7 0,1 1 0,-2 12 0,4 0 0,3 1 0,5 1 0,2-10 0,1 2 0,-1-6 0,1-1 0,-1-3 0,1 0 0,-1 0 0,1 0 0,-1-6 0,6-7 0,-5-3 0,5-8 0,-8 5 0,2-1 0,-2 1 0,-1 8 0,-1 1 0,-3 3 0,-1 4 0,1 0 0,-1 3 0,1 0 0,-1 0 0,1 0 0,-1 3 0,-2 8 0,2 5 0,-5 8 0,3 4 0,-4-3 0,0 4 0,0-9 0,0-2 0,0-3 0,0-4 0,0-1 0,0-9 0,0-14 0,0-5 0,0-10 0,0 4 0,3 0 0,1 4 0,4 2 0,-1 3 0,0 4 0,0 1 0,0 6 0,-1 1 0,1 3 0,-1 0 0,1 0 0,3 0 0,-3 0 0,7 0 0,-7 0 0,7 3 0,-3 1 0,0 3 0,2 0 0,-2 0 0,4 1 0,-1-1 0,0 0 0,5-3 0,-3-1 0,2-3 0,1 0 0,-4 0 0,8-3 0,-7-9 0,4-5 0,-4-11 0,0 3 0,-3-9 0,-1 4 0,-3-10 0,0-1 0,1-6 0,-5 0 0,-1 0 0,-4 0 0,0 5 0,0 2 0,0 14 0,0 3 0,0 8 0,-6 7 0,-2 2 0,-7 26 0,-2 6 0,-3 27 0,6-10 0,0 15 0,9-9 0,-4 5 0,8 5 0,-3-11 0,4 5 0,0-6 0,0-10 0,0 1 0,0-13 0,3 0 0,1-10 0,-1-5 0,3-4 0,-2-5 0,2-5 0,1-11 0,1 0 0,-1-4 0,0 4 0,4 1 0,-3 3 0,5 3 0,-2 6 0,4 2 0,-1 0 0,1 0 0,-1 0 0,1 0 0,-1 3 0,-2 8 0,-2 1 0,-2 7 0,-1-8 0,0 2 0,-1-5 0,1 2 0,-3-4 0,-1-2 0,-3-1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1 587 24575,'14'-8'0,"2"3"0,14-8 0,2-3 0,5-16 0,-9 5 0,10-22 0,-14 11 0,2-12 0,0 9 0,-15 1 0,6-3 0,-8 2 0,-3 0 0,-3 7 0,-3 8 0,0-2 0,0 13 0,0-1 0,0 6 0,-6 3 0,-2 4 0,-11-1 0,4 4 0,-8 0 0,6 16 0,-8 8 0,10 12 0,-2 9 0,7 2 0,1 2 0,3 10 0,2-11 0,4 11 0,0-16 0,0 8 0,0-9 0,0-6 0,0 3 0,4-14 0,0-1 0,3-5 0,0-8 0,-3-1 0,2-4 0,-3-2 0,4-1 0,-1-6 0,5-13 0,1-1 0,5-17 0,0 4 0,-1 0 0,1 2 0,-2 8 0,0 1 0,0 8 0,-1 3 0,1 5 0,-1 3 0,1 0 0,-1 3 0,-2 14 0,-1 0 0,-3 16 0,1-3 0,-1 0 0,0-1 0,0-10 0,-1-4 0,-3-5 0,-1-3 0,-3-1 0,3-2 0,0-1 0,4-3 0,-1 0 0,0 0 0,1 0 0,-1 0 0,1 0 0,0-11 0,-3 9 0,-1-9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0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24575,'-4'2'0,"13"8"0,1 9 0,20 12 0,-2 0 0,12 19 0,0 3 0,8 11 0,-2 13-1085,10 5 1085,-30-29 0,-2 3 0,2 1 0,-2 1 0,-1 6 0,-2 1 0,-3 4 0,-2 0 0,1-3 0,-2 0 0,-7 3 0,-1 0 0,2-4 0,-1-1 0,-7-3 0,-1-1 0,3-1 0,0 0 0,-3-7 0,0-2-209,0 42 209,0-9 0,-9-8 0,-3 1 0,-4-19 0,-4 14 0,4-21 0,-5 17 1074,1-6-1074,5-7 220,-4-1-220,9-6 0,-4 0 0,1-6 0,-1 4 0,-4-9 0,0 4 0,1-5 0,0 0 0,-5-5 0,4 4 0,-3-8 0,4 7 0,5-8 0,-4 4 0,7-5 0,-6 0 0,3-5 0,0 4 0,-2-8 0,2 8 0,-3-7 0,3 2 0,-2-3 0,6-1 0,-6 1 0,6-1 0,-6-2 0,6 1 0,-2-5 0,0 2 0,2 1 0,-6-3 0,6 5 0,-6-5 0,6 2 0,-2-3 0,4 0 0,-1-1 0,0 1 0,1-1 0,2-5 0,2 1 0,2-5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7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24575,'13'0'0,"15"0"0,-6 0 0,28 0 0,-22 0 0,22 0 0,-19 0 0,9 0 0,-10 0 0,-5 0 0,-13 0 0,-6 0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2:5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24575,'5'7'0,"12"-1"0,7-6 0,2 0 0,12 0 0,-6 0 0,15 0 0,-6 0 0,-1 0 0,-10 0 0,-1 0 0,-13 0 0,2 0 0,-11 0 0,0 0 0,-4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2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51 24575,'0'-10'0,"0"-3"0,0 6 0,-6 1 0,-2 3 0,-5 3 0,-2 0 0,4 0 0,-3 3 0,10 9 0,-6 0 0,9 11 0,-2 1 0,3 1 0,0 4 0,0-1 0,0-3 0,0 4 0,0-5 0,0 0 0,0-8 0,-3 1 0,5-1 0,3-4 0,10 3 0,1-8 0,7 1 0,-4 0 0,5-4 0,0-1 0,-5-3 0,4 0 0,-11 0 0,6 0 0,-7-6 0,4-6 0,-3-8 0,-1 0 0,-3-3 0,-1 8 0,1-4 0,-1 4 0,-3 1 0,2-1 0,-5 4 0,2 1 0,0 6 0,-2 4 0,1 11 0,-2 10 0,0 4 0,0 8 0,0-8 0,0 4 0,0-5 0,4-5 0,-1-4 0,4-5 0,0-3 0,-1 0 0,4-4 0,-2 0 0,5-3 0,-5 0 0,5 0 0,-2-6 0,0-3 0,4-9 0,-7 2 0,3-3 0,-4 1 0,1 2 0,-1-3 0,-3 5 0,-1-1 0,-3 1 0,0-5 0,0 3 0,0-2 0,0-1 0,0 3 0,0-2 0,-2 7 0,-6-3 0,1 6 0,-7-2 0,3 6 0,-3 1 0,-5 3 0,3 0 0,-3 0 0,5 0 0,-1 0 0,4 0 0,1 3 0,0 1 0,2 6 0,1-3 0,1 7 0,5-6 0,-3 5 0,4-6 0,0 3 0,0-3 0,0 0 0,0-1 0,3-2 0,4-1 0,8-3 0,5 0 0,3 0 0,1-8 0,5-1 0,-4-7 0,10-6 0,-10 4 0,5-3 0,-6 5 0,0-4 0,-4 3 0,-4 1 0,-2 5 0,-7 5 0,4-1 0,-5 0 0,1 3 0,-4-1 0,-2 4 0,-5-2 0,-6 3 0,-1 0 0,0 7 0,-4 5 0,3 8 0,0 3 0,0 1 0,4 0 0,0 0 0,4-5 0,0 0 0,4-4 0,0-1 0,0-3 0,0-1 0,0-3 0,6-4 0,2 0 0,6-3 0,0 0 0,1 0 0,-1 0 0,1 0 0,-1 0 0,-3 0 0,-1 0 0,-3 0 0,-1 0 0,1 0 0,-1 0 0,-2 3 0,-1 1 0,-3 6 0,0 1 0,0 7 0,0 2 0,-7 0 0,2-2 0,-8-3 0,4-1 0,-4-3 0,5 0 0,-2-5 0,0 1 0,2-3 0,-2-1 0,4-3 0,2 0 0,2 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26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80 208 24575,'-6'0'0,"-1"11"0,3 2 0,-7 15 0,9-3 0,-6 8 0,4 3 0,3-6 0,-3 15 0,4-14 0,0 9 0,0-10 0,0 3 0,0-8 0,0 4 0,0-10 0,0 0 0,0-5 0,0 1 0,0-1 0,0-3 0,3-1 0,0-6 0,7 5 0,-2-7 0,5 8 0,-2-6 0,0 0 0,3-1 0,-3-3 0,3 0 0,-3 0 0,3 0 0,-7 0 0,3 0 0,0 0 0,-2-3 0,2-4 0,0-4 0,-2-8 0,4-6 0,-4 0 0,0-8 0,-3 3 0,-1-10 0,-4 4 0,0-10 0,0 5 0,0-6 0,0 0 0,0 0 0,0 0 0,0 1 0,0-1 0,-4 5 0,-1 7 0,-3 6 0,0 9 0,1 5 0,0 5 0,-3 6 0,-1 2 0,-4 2 0,0 0 0,0 10 0,-1 8 0,-5 13 0,1 10 0,-3 1 0,5 0 0,4 3 0,1-9 0,4 4 0,1-10 0,3-1 0,1-10 0,4 4 0,0-7 0,0-1 0,0-2 0,0-5 0,0 2 0,11-7 0,2 0 0,11-3 0,0 0 0,4 0 0,-3 0 0,4 0 0,-5 0 0,-5-3 0,0-1 0,-8 0 0,2 1 0,-5 0 0,2 2 0,-7-5 0,0 3 0,-3-4 0,0 3 0,0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6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 18 0,0 2 0,0 20 0,0 10 0,0 10 0,0-15 0,0 37 0,0-54 0,0 45 0,0-29 0,0 15 0,0-7 0,0-3 0,0-17 0,0-5 0,0-3 0,0-16 0,0 2 0,0-14 0,0 3 0,0-8 0,0-1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27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24575,'0'3'0,"0"15"0,0 18 0,0 17 0,0 8 0,0 16 0,0-1 0,0-11 0,0 5 0,0-19 0,0 10 0,0-8 0,0-12 0,0-6 0,0-6 0,0-13 0,0-2 0,6-7 0,2-4 0,6 0 0,0-3 0,1-3 0,-1-4 0,-2-9 0,1 1 0,-8 2 0,2 7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27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24575,'22'-4'0,"-3"0"0,26-15 0,-12 9 0,13-5 0,-6 3 0,2 10 0,-6-14 0,3 15 0,-18-7 0,2 8 0,-12 0 0,-4 0 0,-4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36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24575,'-10'0'0,"3"0"0,-11 0 0,6 0 0,-11 0 0,3 0 0,-4 0 0,0 0 0,-4 0 0,2 0 0,-2 0 0,4 3 0,1-2 0,3 3 0,1-4 0,5 0 0,3 3 0,1-3 0,6 3 0,1-3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39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317 527 24575,'-13'0'0,"3"0"0,-4 0 0,3 0 0,-3 0 0,3 0 0,-3 0 0,6 0 0,-9 0 0,4 0 0,-2 0 0,-2 0 0,8 0 0,-5 0 0,0 0 0,2 0 0,-7 0 0,4 4 0,0 7 0,4-2 0,0 13 0,0-6 0,5 13 0,-8-4 0,12 8 0,-5-8 0,7 8 0,0-8 0,0 4 0,0-5 0,0-1 0,0-3 0,0-1 0,3-8 0,1-1 0,2-4 0,1 1 0,7 0 0,-2-3 0,11-1 0,-4-3 0,1 0 0,3-7 0,-3-6 0,0-4 0,0-7 0,-5 9 0,-2-13 0,1 7 0,-5-12 0,7 3 0,-6-5 0,2 1 0,-4 4 0,1-4 0,-1 4 0,0 0 0,1 2 0,-5 8 0,2 5 0,-5 1 0,2 7 0,0 0 0,-2 6 0,5 9 0,-5 6 0,2 6 0,-3 4 0,3-1 0,-2 1 0,6 0 0,-6 0 0,6-5 0,-3 0 0,3-4 0,0-5 0,3 1 0,-2-5 0,2 1 0,0 0 0,-3 0 0,3-3 0,-3-1 0,-1-3 0,1 0 0,0 0 0,-1 0 0,4-7 0,-2-5 0,7-8 0,-7-4 0,7 0 0,-2 0 0,3 0 0,-1 1 0,-2-1 0,1 4 0,-2 1 0,-1 8 0,2 1 0,-2 3 0,4 2 0,-1 2 0,1 3 0,-1 0 0,1 0 0,-1 0 0,-3 3 0,0 13 0,-3 6 0,0 13 0,1 0 0,-4-6 0,2-4 0,-7-7 0,4-3 0,-4-4 0,0-1 0,2-7 0,2-9 0,3-7 0,1-10 0,0-5 0,3 3 0,2-4 0,0 0 0,1 8 0,-5-6 0,5 11 0,-6 1 0,5 1 0,-5 7 0,2-1 0,-4 5 0,1 3 0,-1 0 0,1 0 0,0 0 0,-1 0 0,-2 11 0,2 2 0,-5 11 0,6 5 0,-6 6 0,7 1 0,-7 4 0,7-6 0,-7-4 0,2-5 0,1-7 0,-4-7 0,7-1 0,-4-6 0,4-1 0,-1-3 0,1-11 0,6-18 0,0 1 0,5-17 0,3 10 0,-2-1 0,7-9 0,-7 9 0,7-5 0,-3 10 0,-1 0 0,-1 2 0,-5 4 0,1-9 0,-4 9 0,-1-8 0,0 3 0,-2 0 0,2-4 0,-4 9 0,0 1 0,-4 1 0,-1 11 0,-3-6 0,0 10 0,0-2 0,0 3 0,-5 4 0,1 0 0,-5 3 0,-3 15 0,4 0 0,-10 29 0,8-6 0,-4 10 0,9 3 0,-3-8 0,7 16 0,-3-11 0,4 11 0,0-16 0,0 9 0,0-21 0,0 3 0,3-10 0,1-8 0,0 2 0,2-11 0,-5 3 0,4-6 0,-1-1 0,3-14 0,0-2 0,1-11 0,0 0 0,3 0 0,-2 0 0,5 4 0,-1-3 0,-2 8 0,3-1 0,-6 6 0,5 3 0,-5 3 0,2 1 0,-4 3 0,1 0 0,0 0 0,-1 0 0,-2 3 0,2 8 0,-2 1 0,1 11 0,1-4 0,-2 1 0,4 3 0,0-8 0,-1 4 0,0-5 0,0-3 0,1 3 0,-2-7 0,1 7 0,0-7 0,0 3 0,-1-3 0,1-4 0,-1 0 0,1-3 0,-1 0 0,1-6 0,-3 4 0,-1-4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41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1 631 24575,'4'0'0,"6"0"0,11 0 0,8 0 0,18 0 0,-16-6 0,25-8 0,-28-8 0,9-15 0,2-9 0,-13-9 0,0-1 0,-12-3 0,-4 5 0,-1 0 0,1 1 0,-5 11 0,-1 2 0,-4 10 0,0 6 0,0 9 0,0 4 0,0 5 0,-6 2 0,1 1 0,-9 3 0,3 0 0,0 11 0,-4 7 0,5 12 0,-6 4 0,6 6 0,-4 14 0,9-14 0,0 22 0,5-24 0,0 20 0,0-4 0,0 1 0,0 3 0,0-9 0,0 4 0,4-7 0,1-4 0,4-7 0,-5-6 0,4-6 0,-8-3 0,4-5 0,-4-5 0,3-3 0,-2-1 0,1 1 0,-2-1 0,3-2 0,-2-12 0,5-5 0,-2-11 0,4 0 0,0 0 0,0 5 0,-4 3 0,2 6 0,-5 4 0,5 2 0,-5-2 0,4 5 0,-1-2 0,2 3 0,0 0 0,1 0 0,-1 0 0,1 0 0,-1 0 0,1 0 0,-1 0 0,4 0 0,-2 0 0,2 0 0,-4 0 0,1 0 0,0 7 0,0 5 0,1 8 0,0 3 0,-4 6 0,3-4 0,-6 4 0,6-10 0,-3 0 0,2-8 0,1-1 0,0-4 0,-1-2 0,1-1 0,7-3 0,-2-3 0,7-9 0,0-1 0,-2-10 0,2 7 0,-4-3 0,-1 8 0,-6 4 0,-1 3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2:43:42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24575,'12'-6'0,"-6"-4"0,14-6 0,-9-1 0,1 1 0,2 4 0,-6-3 0,2 5 0,-6 2 0,2 1 0,-2 4 0,2-3 0,-2 5 0,-1-5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5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24575,'16'0'0,"-3"0"0,32 0 0,1 0 0,16 0 0,14 0 0,-17 0 0,3 0-1023,0 0 0,3 0 1023,29 0 0,4 0 0,-10 0 0,0 0 0,-7 0 0,3 0 0,1 0 0,5 0 0,-7 0-1137,-8 0 1,1 0 1136,7-2 0,7-1 0,-6 0 0,0-1 0,-2-1 0,-13 2 0,2 0 0,-1 0 0,22-1 0,-6 1-278,-17 3 1,-3 0 277,-1-3 0,-4-1 0,9 3 0,27-6 0,-33 7 0,-17 0 1731,-14 0-1731,-14 0 2439,-3 0-2439,-8 0 704,-1 0-704,1 0 0,-4 0 0,-1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15593,'3'-4'0,"15"1"3847,-3 3-3847,22 4 1550,6 8-1550,-10-1 832,17 4-832,-20-1 2753,4 0-2753,-1 1 0,-11 2 0,-4-4 0,-6 4 0,-7-5 0,2 0 0,-6 0 0,2-4 0,-3 13 0,0-12 0,-4 12 0,-4-9 0,-5 5 0,-9 0 0,4 0 0,-8-3 0,12 2 0,-7-6 0,12 5 0,-7-5 0,7 1 0,-3-3 0,5 0 0,-1-1 0,-4 1 0,0 4 0,-1-4 0,-3 4 0,3-4 0,1 0 0,-4 1 0,3-1 0,4-4 0,2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1 530 24575,'0'-20'0,"0"4"0,8-11 0,7 4 0,5-5 0,3 8 0,-6 3 0,0 5 0,-5 6 0,0-1 0,-5 7 0,1 0 0,-1 3 0,2 10 0,-5 17 0,4 6 0,-7 16 0,4-10 0,-5 17 0,0-16 0,0 16 0,0-11 0,0-11 0,0 7 0,0-21 0,0 6 0,-4-8 0,3-4 0,-6-5 0,6 0 0,-6-8 0,7-4 0,-4-13 0,4-11 0,0-10 0,0-6 0,0 0 0,0 0 0,4 6 0,5 1 0,5 5 0,4 6 0,-1 4 0,-4 6 0,3 4 0,-4 3 0,1 2 0,2 3 0,-6 0 0,7 0 0,-8 0 0,4 12 0,-3-2 0,0 16 0,-1-8 0,1 8 0,-4-3 0,2 0 0,-6-2 0,3-4 0,-4-5 0,0 0 0,3-5 0,-2 1 0,3-7 0,-4-6 0,4-12 0,1-6 0,4-4 0,0 4 0,4-3 0,0 8 0,4-4 0,0 5 0,0 4 0,-1 1 0,1 8 0,-5 0 0,4 4 0,-7 0 0,6 0 0,-6 3 0,3 5 0,0 10 0,-2 4 0,7 6 0,-3-1 0,4-4 0,4-1 0,1-5 0,4-2 0,0-2 0,1-4 0,-1-4 0,0-1 0,6-4 0,-4 0 0,4-8 0,-5-8 0,1-8 0,2-12 0,-5 0 0,-1 0 0,-11 3 0,0 5 0,-6 6 0,-3 0 0,-1 10 0,-4 0 0,-11 8 0,-4 0 0,-11 4 0,-1 4 0,-7 16 0,3 3 0,0 17 0,7-10 0,5 2 0,5-4 0,1-6 0,8 0 0,1-5 0,4-5 0,0 0 0,0-5 0,3-3 0,5 0 0,5-12 0,10-18 0,-8 1 0,5-20 0,-6 28 0,0 3 0,9 19 0,0 0 0,12-1 0,-11-4 0,1 0 0,-9 0 0,-4 0 0,1-12 0,0-9 0,-3-20 0,1-6 0,-5-1 0,4-19 0,-4 9 0,1-6 0,3-3 0,-4 18 0,1-6 0,-3 9 0,-4 12 0,0 5 0,0 8 0,0 15 0,0 17 0,0 14 0,0 28 0,0 3 0,0 0 0,0 10 0,0-16 0,0 18 0,0-19 0,0 4 0,4-19 0,2-1 0,2-14 0,1 1 0,-2-11 0,1-1 0,0-5 0,3-3 0,-2 0 0,6 0 0,-6 0 0,6 0 0,-9 0 0,1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9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81 8191,'-4'-11'0,"3"-1"5063,26-1-5063,-3 3 2818,28-1-2818,-14-2 1719,24 11-1719,-28-7 6784,48 9-6784,-49 0 0,37 0 0,-27 0 0,-6 0 0,0 0 0,-14 0 0,-8 0 0,-2 0 0,-6 0 0,-2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0 148 24575,'0'7'0,"0"4"0,0-3 0,0 3 0,0 1 0,0-4 0,0 3 0,0 0 0,0-3 0,0 4 0,0-5 0,0 0 0,0 0 0,4-3 0,3 2 0,-2-2 0,10 1 0,-10-2 0,3 0 0,2-2 0,-5 2 0,10-3 0,-7 0 0,4 0 0,-1 0 0,-3 0 0,3 0 0,0 0 0,-2 0 0,2 0 0,-4 0 0,4 0 0,-2 0 0,2 0 0,0 0 0,-3 0 0,3 0 0,-3 0 0,-1-3 0,0-1 0,0 0 0,1-3 0,-1 3 0,0-7 0,1-1 0,0-5 0,0 5 0,0-8 0,0 7 0,0-15 0,1 5 0,-5-1 0,0 3 0,-4 5 0,0 0 0,0 3 0,0-2 0,0 7 0,0-3 0,-3 4 0,-5 3 0,-4 1 0,-4 3 0,0 0 0,3 0 0,-2 0 0,3 0 0,0 0 0,0 0 0,5 0 0,0 0 0,-1 0 0,1 0 0,0 0 0,-1 0 0,4 3 0,1 0 0,3 8 0,0-3 0,0 4 0,0-5 0,0 0 0,0 0 0,0 1 0,-7-1 0,5 1 0,-8-1 0,9 0 0,-6 1 0,3-1 0,0 0 0,-2 0 0,5 1 0,-2-1 0,-1-3 0,1-1 0,-5-3 0,4 0 0,1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24575,'28'0'0,"1"0"0,3 0 0,7 0 0,-11 0 0,9 0 0,-10 0 0,5 0 0,-6 0 0,-5 0 0,-3 0 0,-8 0 0,0 0 0,-7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29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3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230 482 11317,'-2'-4'0,"-4"1"4940,-14 7-4940,2 4 2307,-10 12-2307,4 4 1313,-1 4-1313,2 1 0,-1-1 4698,9 0-4698,-4 0 0,7-5 0,6 3 0,-2-8 0,8 4 0,0-10 0,0 4 0,0-8 0,8 4 0,6-4 0,8-3 0,17-1 0,-8-4 0,19-5 0,2-18 0,-7-1 0,11-16 0,-19 4 0,6-2 0,0-6 0,-5 1 0,-7 7 0,-6-4 0,-6 11 0,-4-9 0,-2 9 0,-3-4 0,-5 0 0,-1-2 0,-4 1 0,0-5 0,0 5 0,0 0 0,0-5 0,0 10 0,-4 1 0,-4 6 0,-1 10 0,-3 0 0,0 4 0,4 4 0,-4 0 0,4 4 0,1 0 0,-1 0 0,4 3 0,1 22 0,3-3 0,0 22 0,0-3 0,0 6 0,0 14 0,0-5 0,0 4 0,0-6 0,0-6 0,0-2 0,0-6 0,4-6 0,1-6 0,3-6 0,0-10 0,-3 4 0,-2-8 0,1 1 0,-1-9 0,5-8 0,0-5 0,4-11 0,-3 5 0,3-1 0,-4 9 0,3 3 0,-2 3 0,2 2 0,-3 3 0,-1 0 0,1 0 0,0 0 0,-1 0 0,1 7 0,0 2 0,0 8 0,1-1 0,-1 1 0,4 0 0,1-1 0,-1-3 0,9-1 0,-7-7 0,12-1 0,-4-4 0,1 0 0,9 0 0,-12-12 0,13-5 0,-8-18 0,0 5 0,1-10 0,-12 11 0,0-9 0,-5 9 0,-3 0 0,-2 8 0,-4 8 0,-3 5 0,-10 5 0,-1 3 0,-7 3 0,3 10 0,0 6 0,4 14 0,-4-4 0,7 9 0,2-9 0,5 4 0,4-6 0,0 1 0,0-6 0,0 0 0,0-10 0,0 0 0,7-4 0,2 0 0,13-4 0,0 0 0,6-4 0,-1 0 0,0-4 0,1-5 0,5-6 0,-3-9 0,-2 4 0,0-8 0,-4 4 0,6-6 0,-4-5 0,4-2 0,-10 3 0,5-6 0,-6 11 0,0-4 0,-5 5 0,-1 1 0,-4 4 0,-4 2 0,-2 8 0,-3-3 0,0 8 0,-3-1 0,-5 6 0,-1 11 0,-3 1 0,4 7 0,-1 6 0,1-4 0,2 8 0,3-8 0,3 3 0,0 1 0,0-5 0,0 5 0,0-10 0,0 4 0,0-7 0,7 3 0,7-4 0,4 0 0,3 1 0,-4-1 0,0 1 0,-1-1 0,-3 0 0,-1 0 0,-5 3 0,-2 2 0,-2 0 0,-3 2 0,0-2 0,0 3 0,0 1 0,-12-4 0,2 0 0,-17-4 0,9-1 0,-8 1 0,8-4 0,-3-1 0,8-4 0,-3 0 0,8 0 0,-4 0 0,4 0 0,4-3 0,1-1 0,3 0 0,0 0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3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60 960 8191,'8'-11'0,"-1"0"5063,-13 7-5063,-3 0 2818,-2 4-2818,-1 4 1719,3 9-1719,1 11 6784,-2 5-6784,5 4 0,1-1 0,4-3 0,0 4 0,0 0 0,0-9 0,0-1 0,0-8 0,3-6 0,16-1 0,-4-1 0,16-6 0,-2 3 0,-1-4 0,5 0 0,10-28 0,-10 2 0,19-32 0,-17 1 0,5-7 0,-10-13 0,-1-2 0,-4-8 0,-7 21 0,5-16 0,-11 24 0,5-13 0,-10 10 0,-2 14 0,-5 6 0,0 13 0,-4 10 0,-4 10 0,-5 5 0,-4 3 0,-4 0 0,3 0 0,0 12 0,1 3 0,6 18 0,-3 7 0,9 2 0,0 10 0,5 3 0,0 0 0,0 13 0,0-13 0,0 6 0,0-7 0,0 0 0,4-7 0,2 0 0,13-12 0,-4-2 0,13-8 0,-5-3 0,10-3 0,-4-5 0,9-4 0,-3-6 0,-1-4 0,17-5 0,-23-4 0,24-17 0,-26-6 0,10-5 0,-9-3 0,-4 10 0,-8-3 0,-2 10 0,-8 2 0,-1 8 0,-4 1 0,-11 8 0,-4 1 0,-11 3 0,-1 8 0,-2 7 0,5 9 0,-5 11 0,9-6 0,-6 11 0,12-11 0,0-1 0,9-2 0,1-12 0,4 6 0,0-11 0,0 2 0,3-13 0,2-3 0,7-16 0,1 3 0,1-8 0,-2 8 0,-4 4 0,4 7 0,5 7 0,6 0 0,-1 0 0,5 0 0,-10 0 0,5 0 0,-10 0 0,4-4 0,-3-5 0,0-4 0,2-3 0,-5-1 0,6-5 0,-6-6 0,3-1 0,-3-9 0,-1 9 0,1-10 0,0 10 0,-5-4 0,3 11 0,-7 0 0,2 9 0,-3 2 0,0 3 0,0 7 0,0 10 0,0 10 0,-4 8 0,3-4 0,-3 3 0,4-4 0,0 6 0,0-6 0,0 0 0,0-6 0,0-3 0,0-1 0,3-5 0,6 1 0,3 0 0,1 0 0,2 0 0,-6-4 0,3 0 0,-5-4 0,1 3 0,-1-2 0,1 3 0,-4-1 0,-1 1 0,-3 3 0,0 1 0,0-1 0,0 1 0,0 3 0,-7 2 0,1 4 0,-14 0 0,5 0 0,-6-3 0,-1-2 0,4-7 0,-3-1 0,8-4 0,-3 0 0,8 0 0,-4 0 0,8-3 0,0-2 0,4-2 0,0 0 0,0 0 0,0 0 0,0-5 0,0 4 0,6 0 0,14 4 0,21-6 0,3-7 0,11-11 0,-3-18 0,-6-1 0,14-20 0,-12 7 0,-6 3 0,-5 2 0,-15 8 0,3 5 0,-9 2 0,-4 18 0,-3 0 0,-7 13 0,-7 1 0,-4 16 0,-7 6 0,6 8 0,-3 6 0,3-1 0,2-4 0,-2 3 0,6-4 0,-1 1 0,5 3 0,0-8 0,0-1 0,0-1 0,0-7 0,0 2 0,4-3 0,4 0 0,9 0 0,1 0 0,8 1 0,-8 0 0,4 0 0,-6-5 0,-3 3 0,-1-3 0,-5 4 0,-3-1 0,0 5 0,-4 5 0,0 1 0,-14 9 0,-1-8 0,-15 10 0,-3-9 0,3 4 0,-9-5 0,10-4 0,-4-1 0,11-9 0,0-1 0,9-4 0,2 0 0,6-7 0,2-2 0,3-7 0,0 3 0,0-3 0,7 7 0,3 1 0,11 0 0,2 7 0,4-3 0,0 4 0,-4 0 0,3 0 0,-3 0 0,-1 0 0,5 0 0,-10 0 0,5-4 0,-5 0 0,-1-9 0,-3 0 0,3-3 0,-2-6 0,-1-1 0,0-4 0,-8 18 0,-1 5 0,-4 16 0,8 3 0,1-6 0,8 3 0,-1-4 0,1 1 0,0-5 0,-1 0 0,-3-4 0,2 0 0,-2 0 0,0-7 0,3-7 0,-1-15 0,-1 0 0,4-4 0,-4 6 0,1-1 0,2 1 0,-4 4 0,1 2 0,2 4 0,-7 4 0,6 5 0,-6 1 0,6 6 0,-6-2 0,3 3 0,-5 0 0,1 0 0,-1 0 0,-3 3 0,0 1 0,-4 3 0,0 1 0,0-1 0,0 1 0,-8-4 0,3 0 0,-11-4 0,4 0 0,-5 0 0,0 3 0,4-2 0,-2 7 0,2-4 0,-4 4 0,4 5 0,-3-1 0,6 10 0,-2-4 0,3 8 0,4-8 0,1 8 0,4-3 0,0-1 0,0 0 0,0-6 0,4 1 0,9-4 0,11 0 0,5-4 0,10-3 0,1-2 0,1-4 0,12 0 0,-12-9 0,7-8 0,-7-10 0,2-5 0,-5 1 0,-8 1 0,-6 1 0,-11 6 0,0 2 0,-5 4 0,-3 4 0,-1 2 0,-4 3 0,0 0 0,-3 4 0,-10 1 0,-1 3 0,-8 0 0,1 4 0,3 4 0,-4 10 0,5 0 0,-1 4 0,5-1 0,1-3 0,7 3 0,1-8 0,4-2 0,0-3 0,0-1 0,6-2 0,3-2 0,3-3 0,3-4 0,-2-4 0,0-1 0,-2-7 0,1 7 0,-3-3 0,3 4 0,-5 1 0,1-1 0,-1 4 0,1 0 0,-1 4 0,1 0 0,-1 0 0,1 0 0,-1 0 0,1 0 0,-1 4 0,1 0 0,-1 3 0,5 1 0,1 0 0,3 1 0,6-5 0,0 0 0,6-4 0,-1 0 0,0 0 0,6-5 0,-3-9 0,6-13 0,-4-22 0,-4-2 0,0-17 0,-11 13 0,-1-13 0,-5 5 0,-4-14 0,-2 5 0,-5 2 0,0 15 0,0 9 0,0 17 0,0 1 0,0 16 0,-8 0 0,3 7 0,-11 2 0,8 3 0,-8 0 0,7 7 0,-4 13 0,4 9 0,3 17 0,2 2 0,4-1 0,0 6 0,0-6 0,0 7 0,0-6 0,4-2 0,5-12 0,6-1 0,3-11 0,5 6 0,-5-14 0,9 8 0,-9-12 0,3 3 0,-4-5 0,0-3 0,-5-2 0,4-3 0,-7 0 0,2 0 0,-3 0 0,-4 0 0,-1 0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38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24575,'-10'0'0,"5"0"0,-1 0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40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0 463 24575,'12'0'0,"5"-4"0,2-15 0,9-3 0,4-24 0,1 2 0,1-19 0,-8 14 0,-9-4 0,2 7 0,-12 14 0,7-6 0,-13 20 0,3 1 0,-7 9 0,-6 4 0,-3 8 0,-5 4 0,-1 16 0,4 0 0,-5 14 0,9-4 0,-6 27 0,10-10 0,-4 25 0,8-6 0,-3 1 0,5 22 0,0-26-211,1-13 1,-2 1 210,-5 30 0,6-31 0,-1-2 0,-5 23 0,5-20 0,2-1 0,-1-2 0,0 42 0,0-47 0,0 1 0,0-7 0,4-13 0,0-11 0,4-5 0,8-8 421,-2-1-421,8-15 0,-4-9 0,1-13 0,7-12 0,-4-2 0,-1-6 0,-1 6 0,-9 2 0,3 6 0,-8 6 0,-2 6 0,-4 6 0,-3 5 0,-6 4 0,-9 1 0,-4 3 0,-1 0 0,-3 0 0,12 4 0,-7-3 0,13 4 0,-8-4 0,7 0 0,1 0 0,4-4 0,4 3 0,0-6 0,0 2 0,0-9 0,4 5 0,5-10 0,15 8 0,6-4 0,4 3 0,5 1 0,-11 4 0,11 1 0,-15 8 0,3 2 0,-11 4 0,-3 0 0,-2 3 0,-6 16 0,-2 1 0,-3 18 0,0-3 0,0-1 0,0 4 0,0-9 0,0-1 0,0-7 0,0-4 0,0-4 0,3-2 0,2-6 0,2-2 0,1-3 0,-1 0 0,1 0 0,-1 0 0,-3-7 0,0 2 0,-4-10 0,0 2 0,0-8 0,0 3 0,0-8 0,0 3 0,0-10 0,0 4 0,0-4 0,0 5 0,4 1 0,5-1 0,4 6 0,11-6 0,-6 10 0,9-1 0,-4 6 0,4 4 0,0 4 0,1 1 0,-6 4 0,0 0 0,-6 3 0,2 11 0,-5 4 0,0 10 0,-3 5 0,-5-9 0,-1 7 0,-4-13 0,0 0 0,0-7 0,0-3 0,0-7 0,0-11 0,0-8 0,0-10 0,0 1 0,5-1 0,-1 6 0,5 0 0,-1 5 0,0 5 0,0-4 0,0 11 0,0-6 0,-1 6 0,-2-2 0,-2 3 0,-3 1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42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0 355 24575,'0'11'0,"0"6"0,0 6 0,0 10 0,0-5 0,0 11-6784,0-15 6784,0 7 0,0-8 0,0 4 0,0-8 0,0 1 0,0-11 0,0 7 6784,7-8-6784,-1 1 0,9-6 0,-2-3 0,8 0 0,-7 0 0,7 0 0,-9-7 0,5-7 0,1-9 0,6-11 0,-7-1 0,7-6 0,-9 1 0,1-6 0,3 4 0,-7-10 0,3-3 0,-5 6 0,-4-11 0,-1 19 0,-5-5 0,0 11 0,0 7 0,-4 6 0,-4 9 0,-5 5 0,-9 4 0,-1 4 0,-4 0 0,-1 0 0,1 0 0,-1 8 0,0 8 0,5 3 0,0 3 0,6-5 0,4 4 0,5-3 0,0 3 0,7-4 0,-3-4 0,4 2 0,0-2 0,0-1 0,0 0 0,7-4 0,7 0 0,4-3 0,14-1 0,-8-4 0,9 0 0,0 0 0,-4 0 0,-1 0 0,-2-8 0,-8 2 0,3-7 0,-8 5 0,-2 0 0,-3 0 0,-4 4 0,-1 1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4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24575,'11'0'0,"6"0"0,5 0 0,1 0 0,-6 0 0,4 0 0,-8 0 0,5 0 0,-3 0 0,3 0 0,-4 0 0,2 0 0,-4 0 0,-4 0 0,4 0 0,-8 0 0,-1 0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4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24575,'15'0'0,"1"0"0,5 0 0,-3 0 0,8 0 0,-3 0 0,-1 0 0,0 0 0,-10 0 0,0 0 0,-8 0 0,-1 0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44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 12448,'1'-4'0,"-7"13"4726,-2-3-4726,-10 20 2109,5-8-2109,-1 5 1178,1 3-1178,4-3 4114,4-1-4114,1 0 0,4-6 0,0 1 0,0 0 0,0-5 0,0 9 0,0-12 0,0 8 0,0-10 0,7 1 0,-2 0 0,11-4 0,-4 3 0,1-6 0,3 3 0,-4-4 0,1 0 0,2 0 0,3 0 0,0 0 0,3 0 0,-4-8 0,0-6 0,0-4 0,-3-8 0,2 3 0,-6 1 0,3-5 0,-4 5 0,-4-6 0,-1 1 0,-4 4 0,0 1 0,0 6 0,0 3 0,-7 1 0,-3 4 0,-6 3 0,-1 1 0,-5 4 0,4 0 0,-3 0 0,-1 0 0,4 0 0,-3 0 0,4 8 0,0 1 0,4 8 0,-3-1 0,7 1 0,-3 0 0,7-1 0,-2 1 0,6-5 0,-3 0 0,4-8 0,0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54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8191,'0'12'0,"0"-1"5063,0-3-5063,0 3 2818,0 2-2818,0 4 1719,0-1-1719,0 17 6784,0 5-6784,0 9 0,0 20 0,0-9 0,0 36 0,0-5 0,0-32 0,0 1 0,0 0 0,0 1 0,0 4 0,0 0-583,0 5 1,0 1 582,0-5 0,0 0 0,0 4 0,0 0 0,0-4 0,0-1 0,0 1 0,0-2-271,0 26 271,0-33 0,0-3 0,0 8 0,0 19 0,0-18 0,0-19 0,0-3 1148,0-20-1148,0-3 72,0-9 0,0-3 0,0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7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24575,'4'0'0,"3"0"0,19 0 0,7 0 0,14 0 0,-5 0 0,18 0 0,-30 0 0,21 0 0,-28 0 0,9 0 0,-13 0 0,-4 0 0,-2 0 0,-11 0 0,0 0 0,-5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06:58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2 780 8191,'-1'9'0,"5"-2"5063,13-7-5063,1 0 2818,8 0-2818,9 0 0,14 0 1719,13-5-1719,8-1 0,15-7 2296,-16 6 1,5 0-2297,3-4 0,6-1-1093,-9 6 0,6 0 0,0-1 1093,0-3 0,-1-2 0,4 0-955,-11 4 1,3 1-1,1 0 1,1-1 954,5-2 0,1 0 0,2-1 0,1 1-845,8 1 0,3 1 1,1 0-1,-1 0 845,1 0 0,1 0 0,-1 0 0,-4 1 0,-15 3 0,-3 1 0,-1 1 0,2-1-295,6 0 0,1 1 0,0-1 0,-5 2 295,7 0 0,-4 1 0,2 1 0,12-1 0,2 0 0,-3 0 0,-12 0 0,-1 0 0,-2 0 0,-4 0 0,-1 0 0,-7 0 590,-5 0 0,-3 0-590,22-1 0,-5 2 0,2 4 0,-25-2 0,-1 1 2666,17 2-2666,-15-1 4531,-15-5-4531,-16 0 4788,27 0-4788,9 0 0,37 0-386,-40-5 0,1-2 386,5 3 0,1-2 0,5-7 0,1-1 0,4 5 0,0 1 0,-1-5 0,2-2 0,21 2 0,4 0-1011,-33 4 0,2 1 0,1 0 1011,9-2 0,3 1 0,-2 2 0,-4 2 0,0 3 0,-2-1 0,26-2 0,-2 2 0,-9 3 0,-5 0-350,-24 0 0,-3 0 350,4 0 0,-3 0 0,8 0 0,13 0 1168,-30 0-1168,-10 0 3121,-20-7-3121,-6-7 898,-6 3-898,17-1 0,16 12 0,30 0 0,10 0-665,15-6 665,2-1-1665,-22-4 1,9-1 1664,-11 3 0,5 0 0,-2-1 0,21-6 0,1-1-814,-13 5 0,4 0 0,-6 0 814,1 1 0,-2-1 0,-17 1 0,2 0 0,-1 2 0,24 2 0,-5 3-370,-15-4 1,-4 1 369,-5 6 0,-2 2 0,31-1 0,-1 0 0,-3 0 0,-23 0 446,-9 0-446,-8 0 2776,-12-4-2776,-1-1 2875,-10-8-2875,0-11 1078,-10 0-1078,6 4 0,5 7 0,2 13 0,7 0 0,6 0 0,3 0 0,12 0 0,-6 0 0,4 0 0,-11 0 0,0 0 0,-8 0 0,-6 4 0,-4 1 0,-6 0 0,-1 2 0,-8-6 0,4 3 0,-5-4 0,0 0 0,1 0 0,-5 3 0,1 22 0,-4 8 0,0 20 0,4 1 0,-3 7 0,9-5 0,-9 4 0,10 17 0,-10 6-440,5-31 0,0 2 440,-5-1 0,-1-1 0,3 2 0,0-2-349,3 45 349,-5-16 0,4 2 0,-5-18 0,0 12 0,0-21 0,0 3 0,0-17 0,0-2 0,0-12 0,0-6 864,0-6-864,0 1 365,0-4-365,0 2 0,0-6 0,0 2 0,0 1 0,0-4 0,0 4 0,0-4 0,0-1 0,0 0 0,0 1 0,0-1 0,0 0 0,0 0 0,0 1 0,0-1 0,0 1 0,0-1 0,0 1 0,0-1 0,0 5 0,0-4 0,0 4 0,0-5 0,0 1 0,0 0 0,-3-1 0,2 5 0,-6-4 0,7 4 0,-8-1 0,8-2 0,-4 7 0,4-4 0,0 10 0,0-5 0,0 5 0,0-1 0,0-3 0,3 3 0,2-4 0,3-4 0,-3 2 0,1-6 0,-5 2 0,2-3 0,-3 0 0,0-1 0,0 0 0,-3-3 0,-1 0 0,-3-4 0,-1 0 0,1 0 0,-5 0 0,3 0 0,-11 0 0,6 0 0,-18 0 0,-4 4 0,-12 2 0,-12 0 0,-3 4 0,-23-3 0,-13 6-381,42-6 0,-3 0 381,-12 0 0,-3 0-1487,2 0 0,-6 1 1487,4 3 0,-5 1 0,-1 0 0,7-2 0,1-1 0,-4 2-1189,-19 4 0,-4 1 0,1 0 1189,9-1 0,1 0 0,-2 0-781,14-2 1,-1 0 0,-2-1 0,1 1 780,0-1 0,0 1 0,-2-1 0,0 1-576,-9 2 0,-2 1 0,0 0 0,0-2 576,3-3 0,-1 0 0,1-1 0,4 1 0,-13 4 0,4 1 0,-1 0-177,16-4 0,-1 0 1,1 0-1,2 0 177,-9 3 0,4 1 0,-2 0 63,-7 2 0,-2 1 1,1 0-64,2 0 0,1-1 0,3 0 411,12-3 1,3 0 0,3-2-412,-8 3 0,-1 0 0,7-2 0,-4 0 0,10-2 0,-19 4 0,-1-2 0,2-3 2942,8-6-2942,-7-5 0,5 0 0,27 0 3376,1 0-3376,20 0 3509,10-7-3509,10-3 2183,4-6-2183,1 6 0,-22 3 0,-8 7 0,-27 5 0,-3 1 0,-14 6 0,-11 1 0,9-6 0,-5 0-1501,20 1 0,-3-1 1501,-23-3 0,-11-2 0,9 1 0,17 1 0,-1-2-1930,-14-1 0,-9-1 0,6-1 1930,-1 1 0,4 0 0,16 0 0,-3 0 0,2 0-380,4 0 1,1 0 0,1 0 379,-25 0 0,2 0 0,4 0 0,3 0 0,8 0 0,4 0-177,20 0 0,2 0 177,-4 0 0,1 0 0,-20 0 1692,-14 0-1692,18 0 5889,15 0-5889,15 0 1919,7 0-1919,14 0 684,-18 0-684,11 0 100,-27 5-100,-1 1 0,-17 6 0,-16-6 0,-11 0-551,41-6 1,-1 0 550,3 0 0,2 0 0,-39 0-486,1 0 486,18 0 0,-6 0 0,9-5 0,9-1 0,7-5 0,6 1 1073,2-1-1073,6 6 514,0-4-514,6 4 0,1-5 0,10 1 0,2 0 0,4 1 0,0-1 0,4 1 0,2 0 0,3 1 0,1 3 0,3-3 0,-2 7 0,2-7 0,-4 7 0,1-7 0,0 7 0,3-7 0,1 3 0,3-3 0,0 0 0,0-5 0,0-1 0,0-4 0,0-4 0,0-2 0,0-4 0,0 4 0,0-3 0,0 8 0,0-9 0,0 9 0,0 1 0,0 1 0,0 8 0,0-4 0,0 4 0,-3 4 0,2-3 0,-6 7 0,6-4 0,-2 4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24575,'96'0'0,"-1"0"0,1 0 0,-1 0 0,1 0 0,-1 0 0,1 0 0,-1 0 0,1 0 0,-1 0 0,-3 0 0,-19 0 0,20 0 0,-21 0 0,17 0 0,13 0 0,9 0 0,4 0 0,0 0 0,-5 0 0,-9 0 0,-12 0 0,-18 0 0,-22 0 0,14 0 0,24 0 0,-34 0 0,-20 0 0,4 0 0,-20 0 0,7 0 0,-10 0 0,-3 0 0,-1 0 0,-4 0 0,1 0 0,-1 0 0,-2 0 0,-1 0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24575,'21'0'0,"0"7"0,7 3 0,2 2 0,-1 4 0,4-7 0,-8 6 0,0-6 0,-7 5 0,1-9 0,-7 5 0,5-6 0,-9 2 0,-1 0 0,-5 1 0,-2-1 0,-6-2 0,-6 6 0,-8-1 0,-10 12 0,4-4 0,-5 9 0,5 0 0,5 1 0,-1 3 0,7-11 0,3 0 0,2-8 0,3-1 0,3-4 0,-2 1 0,5-6 0,-2 1 0,3-5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24575,'9'0'0,"2"0"0,3 0 0,5 0 0,-3 0 0,-1 0 0,-2 0 0,-5 0 0,2 0 0,-4 0 0,4 0 0,-2 2 0,-1 2 0,-1 10 0,-5-2 0,2 11 0,-3-4 0,0 10 0,-3-4 0,-2 8 0,-7-3 0,-1-4 0,-3 1 0,1-7 0,-1 0 0,4-2 0,2-7 0,6-1 0,1-3 0,0-3 0,2-4 0,-1-12 0,2-8 0,12-12 0,4-4 0,12-2 0,0 1 0,4-1 0,-3 1 0,8 3 0,-9 3 0,-2 9 0,-7 2 0,-4 9 0,-5 1 0,1 6 0,-5 1 0,-8 6 0,-7 4 0,-7 13 0,-8 3 0,7 5 0,-4-3 0,9-1 0,-3-4 0,10 3 0,-5-8 0,9 4 0,-2-8 0,3-1 0,0 0 0,0-3 0,0 3 0,6-3 0,7 0 0,6 1 0,5 0 0,5-4 0,-4 0 0,3-4 0,-4 0 0,0 0 0,-5 0 0,4 0 0,-8 0 0,0 0 0,-1 0 0,-7 0 0,3 0 0,-3 0 0,-1 0 0,-2 0 0,-1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2241 24575,'0'-50'0,"-5"-5"0,4-36-973,-2 41 0,1-3 973,1-6 0,2-2 0,-1-4 0,0 1 0,0-1 0,0 1 0,0-1 0,0 0 0,0 5 0,0 0 0,0-4 0,0 1 0,0 6 0,0 2 0,0-1 0,0 2 627,0-26-627,0-6 0,0 21 0,0-10 322,0 14-322,0 9 0,0 10 0,0 7 997,0 7-997,0 8 0,-3 1 0,2 5 0,-2 3 0,3 1 0,0 3 0,0 1 0,-3 3 0,2-3 0,-1 2 0,2-6 0,0-1 0,0-3 0,0-5 0,0-1 0,0-8 0,0-2 0,0-5 0,0 5 0,0-3 0,3 12 0,-3-7 0,4 13 0,-4-1 0,0 3 0,0 5 0,0-2 0,-3 12 0,-4 3 0,-4 12 0,-5 3 0,1 0 0,-1 2 0,1-2 0,-1 4 0,4-5 0,-3 4 0,6-3 0,-5 0 0,5-2 0,-2-3 0,4-1 0,3-3 0,-2-1 0,5-3 0,-2-12 0,10-5 0,7-17 0,9-5 0,5-5 0,-5 5 0,-2-2 0,-4 9 0,-2 0 0,-3 6 0,-2 8 0,-3 1 0,0 7 0,-1 0 0,0 3 0,0 0 0,0 0 0,0 3 0,1 4 0,0 0 0,0 7 0,0-3 0,0 0 0,3 2 0,-2-5 0,5 2 0,-2-3 0,0 0 0,-1 0 0,-4-4 0,1 0 0,-1-3 0,1 0 0,-1 0 0,1 0 0,-4 3 0,0 0 0,0 0 0,0 0 0,4-3 0,-1 3 0,1-2 0,-4 4 0,3-4 0,-5 2 0,2-3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1515 24575,'5'-5'0,"5"-5"0,18-14 0,7-19 0,15 4 0,7-25 0,3 8-433,-20 24 1,0-1 432,27-41 0,-19 43 0,-1-1 0,-9-10 0,0 1 0,6 9 0,-1 2-78,19-22 78,8 0 0,-20 20 0,13-16 0,7 5 0,-4 10 0,-3 2 0,-11 8 0,-5-1 0,1-5 862,4 0-862,-5 1 81,0 4-81,-6 2 0,0 4 0,-7 0 0,-4 2 0,-1-1 0,-6 1 0,1 4 0,0-3 0,-4 6 0,2-6 0,-2 3 0,4-4 0,0 0 0,4-1 0,-2-3 0,8 2 0,-7-8 0,2 9 0,-5-4 0,-4 6 0,3-1 0,-8 5 0,4-4 0,-8 10 0,-1-4 0,-3 8 0,-1-5 0,1 5 0,-1-2 0,-5 3 0,-15 0 0,-13 5 0,-9 3 0,-15 12 0,18-2 0,-19 15 0,13-4 0,-25 19 0,4-4 0,-7 10 0,4-10 0,3 9 0,-5-9 0,13-7 0,-9 3 0,10-9 0,-6 6 0,2-3 0,13-6 0,0 0 0,5 1 0,4-2 0,-2-4 0,9-3 0,-4 1 0,6-4 0,-2 8 0,2-8 0,-1 3 0,1 1 0,-1-4 0,0 8 0,0-8 0,-6 8 0,6-7 0,-6 7 0,2-7 0,3 3 0,-3-5 0,5 4 0,-1-6 0,5 4 0,1-6 0,0 0 0,4 1 0,-8-1 0,7 0 0,-2 2 0,-1-6 0,4 3 0,-4-4 0,4 4 0,1-3 0,-1 2 0,4-3 0,-3 0 0,3-3 0,0 2 0,-2-5 0,5 5 0,-6-2 0,7-1 0,-3 1 0,6-1 0,-2-3 0,3 6 0,-1-2 0,-2 2 0,3 0 0,-4 1 0,0 0 0,4-1 0,-3 1 0,2-1 0,0 1 0,-1-4 0,4 3 0,1-8 0,12-7 0,14-9 0,13-15 0,15-2 0,4-12 0,15-10-887,1 0 887,-32 21 0,1 0 0,-3 6 0,1 1 0,2-8 0,-1 2-301,19-11 301,-16 8 0,-2 0 0,2 3 0,27-26 0,-27 26 0,-1-4 0,4 5 873,-10 1-873,-1 6 315,-3 4-315,-8 3 0,3 7 0,-1-3 0,-3 4 0,4-5 0,-1 0 0,-3 1 0,4 0 0,-5 0 0,0 0 0,-5 0 0,4 4 0,-8-2 0,8 6 0,-7-6 0,2 2 0,1-3 0,-4 0 0,8-1 0,-7 2 0,2-1 0,-3 3 0,-1-2 0,-3 7 0,-1-4 0,-3 5 0,-1 2 0,1-2 0,3-1 0,-3-1 0,7-2 0,-3 3 0,0 0 0,2-4 0,-2 4 0,4-4 0,-1 4 0,-3 0 0,-1 3 0,-3-2 0,-1 5 0,1-2 0,-1 3 0,1 0 0,-1 0 0,4 0 0,1-6 0,3 4 0,-3-5 0,-1 4 0,0 3 0,-2-3 0,2 0 0,-4 2 0,-5-2 0,-5 3 0,-11 0 0,-5-3 0,-4 2 0,-5-7 0,4 4 0,-3-1 0,4-2 0,0 6 0,4-3 0,1 1 0,8 2 0,-2-2 0,5 0 0,-2 2 0,4-2 0,7 3 0,8 0 0,10 0 0,5 0 0,-1 0 0,6 0 0,1 0 0,0 0 0,3 0 0,-8 0 0,4 0 0,-6 0 0,-3 0 0,-1 0 0,-5 0 0,1 0 0,-4 0 0,-1 0 0,-4 0 0,0 0 0,1 0 0,-1 0 0,0 0 0,0 0 0,-2 3 0,-2 0 0,-2 7 0,0 1 0,-3 7 0,-11 8 0,-10 11 0,0-4 0,-9 13 0,16-15 0,-10 14 0,8-4 0,-4 1 0,9-7 0,2-7 0,5-8 0,-1-1 0,4-8 0,1-1 0,3-4 0,-3-2 0,2-12 0,-2 5 0,3-8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1 414 24575,'4'0'0,"11"0"0,7 0 0,12 0 0,-5-7 0,1 1 0,3-10 0,3-2 0,-4-5 0,3-4 0,-5 5 0,-7-7 0,6 6 0,-15-6 0,5 4 0,-6-3 0,-4 2 0,7-7 0,-11 12 0,3-2 0,-5 8 0,-3 0 0,0 4 0,0 1 0,-2 7 0,-10 0 0,-4 3 0,-8 0 0,0 3 0,5 4 0,-5 10 0,3 4 0,-1 4 0,2 0 0,7 3 0,-2-3 0,5 9 0,-2-4 0,8 9 0,0-3 0,4 3 0,-4 1 0,3 1 0,-4 0 0,5 4 0,0-9 0,0 4 0,0-5 0,0-5 0,0-2 0,0-8 0,4-1 0,0-5 0,0-3 0,-1-1 0,0-3 0,-3-1 0,6-2 0,-3-1 0,4-10 0,4-10 0,3-14 0,8-6 0,-2-9 0,7 3 0,-8 1 0,3 3 0,-5 9 0,-5 5 0,2 7 0,-6 10 0,2-2 0,-3 9 0,-1-2 0,1 3 0,-1 0 0,1 0 0,-1 6 0,-2 2 0,-1 10 0,-3 2 0,0 4 0,0-1 0,0 1 0,0-4 0,0-2 0,0-3 0,0-4 0,0-1 0,0-4 0,0 1 0,3-1 0,0-2 0,4-1 0,-1-3 0,1 0 0,-1 0 0,1 0 0,-1 0 0,1 0 0,-1 0 0,-2 0 0,-1 0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24575,'54'0'0,"0"0"0,40 0 0,-34 0 0,-23 0 0,13 0 0,-27 0 0,-8 0 0,4 0 0,-8 0 0,-1 0 0,0 0 0,1 0 0,0 0 0,-1 0 0,-4 0 0,-2 0 0,-2 0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24575,'6'3'0,"9"9"0,-3 0 0,13 13 0,-9-9 0,8 8 0,-3-3 0,0-3 0,-5 1 0,-5-8 0,-4 0 0,0-1 0,-1-3 0,1-4 0,-4 3 0,0-3 0,-9 1 0,-2-1 0,-10 0 0,3-2 0,-8 2 0,7-3 0,-2 4 0,-1-3 0,7 2 0,-6 0 0,10-2 0,-2 5 0,4-5 0,2 4 0,1-1 0,3-1 0,0 0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24575,'13'0'0,"5"0"0,-3-3 0,8 6 0,-7 1 0,2 7 0,1 4 0,-7 4 0,7 1 0,-10 4 0,2 5 0,-3-4 0,-3 8 0,-1-12 0,-4 12 0,0-13 0,0 5 0,0-2 0,0-8 0,0 4 0,0-5 0,0-3 0,0-1 0,0 0 0,0-2 0,0 5 0,-3-5 0,2 2 0,-5 0 0,2-3 0,0 4 0,-2-5 0,5 1 0,-2-1 0,3-2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24575,'0'37'0,"0"6"0,0 12 0,0 45-1394,0-27 1394,0-12 0,0-1 0,0 8 454,0 19-454,0-29 0,0 22 231,0-15-231,0-1 0,0 6 0,0-20 709,0 20-709,0-21 0,0 5 0,0-8 0,0-5 0,0-3 0,0-11 0,0-7 0,0-6 0,0-5 0,0 0 0,0 0 0,0-8 0,0 2 0,0-7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26 154 24575,'-4'8'0,"1"5"0,3 8 0,0 8 0,0-8 0,0 6 0,0-7 0,0 4 0,0-8 0,0-2 0,0-4 0,0-2 0,0 5 0,0-5 0,0 2 0,0-4 0,3-2 0,5-2 0,-1-2 0,11 0 0,-10 0 0,14 0 0,-13 0 0,8 0 0,-2 0 0,-3-2 0,6-2 0,-11-3 0,4 0 0,-1 0 0,-3-3 0,4-2 0,-4-2 0,0-1 0,0 1 0,1-1 0,-1 0 0,-3 1 0,-1-5 0,-3 4 0,0-8 0,0 7 0,0-12 0,0 7 0,0-7 0,0 4 0,0 0 0,0 4 0,0 1 0,0 8 0,0 1 0,-3 4 0,-4 2 0,-1 1 0,-5 3 0,2 0 0,-4 0 0,1 0 0,-1 0 0,-4 7 0,3 5 0,-3 4 0,3 7 0,1-3 0,0 0 0,2 2 0,3-6 0,-1 2 0,6-3 0,-4-4 0,5-1 0,0-3 0,1-1 0,3 1 0,6-4 0,-2 0 0,8-3 0,3 0 0,1 0 0,7 0 0,-4 0 0,1 0 0,3-3 0,-8-2 0,4 1 0,-8-2 0,2 5 0,-5-2 0,2 3 0,-4 0 0,1 0 0,0 0 0,-1 0 0,-2 0 0,-1 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24575,'-5'-4'0,"6"1"0,14 3 0,10 0 0,4 0 0,1 0 0,4 0 0,-14 0 0,8 0 0,-16 0 0,6 0 0,-11 0 0,3 0 0,-6 7 0,-2 1 0,-2 10 0,0-2 0,-7 7 0,-2 1 0,-7 1 0,-2 8 0,2-3 0,-5 1 0,2 3 0,-1-9 0,7 4 0,1-5 0,1-4 0,6-2 0,-5-3 0,9-1 0,-2 0 0,3-3 0,0-1 0,0 1 0,0-4 0,0 3 0,0-3 0,7-1 0,-3 1 0,10 0 0,-3 0 0,7 1 0,-2-1 0,7 1 0,-4-1 0,5-2 0,5-2 0,-4 1 0,3-3 0,1 2 0,1-3 0,-1 0 0,-4 0 0,-2 0 0,-11 0 0,5 0 0,-9 0 0,2 0 0,-7 0 0,0 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04:16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24575,'14'0'0,"2"0"0,8 0 0,4 0 0,8 0 0,0 0 0,4 0 0,-11 0 0,5 0 0,-13 0 0,-1-6 0,-7 4 0,-5-5 0,2 7 0,-3 0 0,-1 0 0,1 0 0,-1 0 0,0 0 0,0 0 0,-2 0 0,-1 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04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24575,'0'27'0,"0"5"0,0 43 0,0 6 0,0-31 0,0 3-790,-1 8 0,2 1 790,5 7 0,2 0 0,-2 5 0,-1 1 0,4-6 0,-1-2 0,-4-10 0,-1 1 0,2 19 0,-2-1 0,-2-19 0,0 0 0,7 22 0,-1 0 0,-6-20 0,0-4 0,11 32 0,-4 8 0,-2-18 308,1 7-308,-2-4 0,-3-16 0,8-15 0,-9-3 0,4-20 0,-1-1 1192,-3-10-1192,4-1 20,-5-5 0,0-5 0,0 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05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24575,'8'-9'0,"-3"1"0,19 23 0,-7 3 0,15 11 0,-9 2 0,9-2 0,-9 3 0,11 3 0,-11-3 0,4 2 0,-6-8 0,-5 5 0,3-10 0,-9-1 0,4-6 0,-5-6 0,-1-3 0,1-1 0,4-13 0,-2-7 0,8-11 0,5-13 0,5 4 0,1-5 0,4 6 0,-11 3 0,10-3 0,-10 8 0,3 5 0,-11 3 0,4 8 0,-9 1 0,4 2 0,-5 7 0,-1-3 0,-3 0 0,-1-1 0,-4 0 0,0 1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01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664 0 24575,'-41'0'0,"2"0"0,-21 0 0,18 0 0,-35 0 0,26 0 0,-22 0 0,22 0 0,4 0 0,13 0 0,-3 0 0,17 0 0,4 4 0,8 6 0,8 16 0,0 9 0,0 19 0,0 2 0,0 7 0,0 9 0,0 1 0,0 8 0,0 18-1085,-7-4 1085,6-39 0,1-2 0,-7 23 0,6-18 0,2-1-214,-1-1 214,-3 10 0,-1 1 0,2-3 0,-1-12 0,-1 1 0,-2 18 0,5 9 0,-5-9 0,0-1 0,5-15 0,-5-2 0,6-14 1073,0-1-1073,-5-7 226,4-6-226,-4-5 0,5-3 0,0-8 0,0 4 0,0-6 0,0 1 0,0 0 0,0 0 0,0 0 0,0-1 0,0 1 0,0 0 0,0 0 0,4 0 0,1-4 0,4 2 0,4-1 0,2-1 0,10 4 0,2-8 0,4 3 0,15-4 0,-4 0 0,12 0 0,18 0 0,-19 0 0,25 0 0,-22 0 0,7-5 0,-7-2 0,-2-5 0,-14 5 0,-7 2 0,-8 1 0,-11 3 0,0-4 0,-5 5 0,-4 0 0,-1 0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03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24575,'25'0'0,"12"0"0,19 0 0,7 0 0,1-6 0,7 5 0,3-11 0,7 5 0,-7-7 0,-10 7 0,-17-4 0,-8 10 0,-7-4 0,-10 5 0,2 0 0,-14 0 0,3 0 0,-4 0 0,0 0 0,-4 8 0,-2 8 0,-3 4 0,0 17 0,0-9 0,0 17 0,0-4 0,0 5 0,0 9 0,6 1 0,-5 22 0,5-2-582,-6 22 582,0-5 0,0-38 0,0 2 0,0 0 0,0 0 0,0 5 0,0 0-544,0 1 1,0-1 543,0 1 0,0-2 0,0 36 0,0-38 0,0-1 0,0 20-300,0 21 300,0-25 0,0-3 0,0-15 0,0-8 541,0-15-541,0-3 1100,0-9-1100,0-1 328,0-1-328,0-9 0,0 3 0,0-4 0,0 0 0,0-1 0,-4-3 0,-5-1 0,-11-4 0,-7 0 0,-12 0 0,-8 0 0,-9 0 0,-7 0 0,8-5 0,-7 3 0,14-3 0,0 5 0,10 0 0,11 0 0,2 0 0,10 0 0,1 0 0,5 0 0,1-3 0,3-13 0,1 9 0,4-7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0 24575,'3'5'0,"7"-2"0,-1-3 0,10 0 0,1 0 0,1 0 0,-1 0 0,-1 0 0,-9 0 0,-1 4 0,-5 18 0,-4 15 0,0 11 0,0 14 0,0-6 0,0 7 0,-12 8 0,-3 3 0,-17-1 0,4-1 0,-9-15 0,6-7 0,1-15 0,-2-8 0,6-11 0,-7-5 0,12-7 0,1-12 0,10-9 0,4-16 0,2-7 0,4-7 0,0 7 0,0 7 0,0 2 0,0 10 0,0 0 0,8 7 0,3 5 0,9 3 0,-1 2 0,6 4 0,2 0 0,-1 0 0,5 0 0,-5 9 0,8 9 0,-6 16 0,6 3 0,-5 3 0,0-7 0,4-4 0,-11 2 0,9-8 0,-9 2 0,3-9 0,-14-6 0,-2-6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0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24575,'8'0'0,"11"0"0,16 17 0,2 3 0,11 16 0,-6 0 0,-7-6 0,14 6 0,-7-5 0,1-1 0,-3-1 0,0-1 0,-16-10 0,8 0 0,-26-11 0,7-2 0,-9 0 0,1-1 0,-1-4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0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24575,'0'25'0,"0"12"0,0 19 0,0 15 0,0 3 0,0 16 0,0-6 0,0-9 0,0 3 0,0-12 0,0 16 0,0-16 0,0 3 0,0-26 0,0-3 0,0-20 0,0-6 0,0-9 0,0-1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24575,'0'10'0,"-4"4"0,-16 40 0,-6-2 0,5-6 0,-1 5 0,1-2 0,-1-1 0,-13 34 0,17-29 0,1-3 0,-8 3 0,-1 26 0,2-24 0,6-13 0,6-11 0,8-16 0,4-5 0,0-6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2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 24575,'8'-5'0,"6"1"0,-5 4 0,15 0 0,-8 0 0,15 0 0,-10 0 0,10 0 0,-10 0 0,4 0 0,-6 0 0,1 0 0,-5 0 0,-2 0 0,-4 4 0,-4 1 0,4 21 0,-8-8 0,5 33 0,-6-15 0,0 18 0,0-7 0,-12 7 0,0-12 0,-13 18 0,8-25 0,-6 18 0,6-19 0,-5-1 0,1-8 0,2-10 0,-1-1 0,0-4 0,1-5 0,-1 0 0,0-5 0,5 0 0,2 0 0,4-4 0,4-6 0,1-5 0,4-5 0,0 1 0,0-1 0,0 5 0,0-3 0,0 3 0,0 0 0,0-4 0,4 9 0,5-8 0,6 7 0,5 1 0,5 1 0,-4 8 0,9-4 0,-9 5 0,10 0 0,-4 0 0,6 16 0,1 3 0,1 16 0,1 7 0,1 1 0,-1 1 0,1-2 0,-8-8 0,-3-6 0,-10-8 0,-6-1 0,-6-9 0,-4-1 0,0-5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06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8 24575,'1'-4'0,"-7"0"0,-21 4 0,-1 0 0,-25 0 0,18 0 0,-25 0 0,18 0 0,-18 0 0,11 0 0,2 0 0,4 0 0,15 0 0,3 0 0,11 0 0,9 11 0,1 1 0,4 27 0,0-3 0,0 23 0,0 14 0,0 10 0,0-6 0,0 17-753,0-25 753,0-9 0,0 0 0,0 14 0,0-21 0,0 1 0,0 31 0,0 9 0,0-38 0,0 0 0,0-5 0,0-1 0,0 1 0,0 0-219,0 34 219,0-27 0,0-1 0,0 7 0,0-11 0,0-1 0,0 6 0,0 13 0,-4-21 0,2-4 0,-2-14 745,4-11-745,0 3 227,0-14-227,0 4 0,0-5 0,0-1 0,0 1 0,0 0 0,0 0 0,0-1 0,3-3 0,2 3 0,9-7 0,6 3 0,7-4 0,5 0 0,6 0 0,2 0 0,7 0 0,7 0 0,1 0 0,8 0 0,-1 0 0,1 0 0,-1 0 0,-6 0 0,-2 0 0,-7 0 0,-7 0 0,-1 0 0,-13 0 0,-1 0 0,-10 0 0,-2 0 0,-4 0 0,-4 0 0,-1 0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0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24575,'94'0'0,"0"0"0,1 0 0,-1 0 0,0 0 0,14-1 0,4 0 0,-15 1 0,-37 2 0,-40 1 0,-12 2 0,-4 14 0,-4 3 0,0 17 0,0 1 0,0 7 0,0-1 0,0 26 0,-5-19 0,3 34 0,-3-21-237,2-17 0,-1 2 237,-3 36 0,2-33 0,1 1 0,1-3 0,0-1 0,-1 1 0,2 1 0,1 7 0,0 1 0,-2-3 0,-1-2 0,4 41 0,0-42 0,0-3 0,0 24 0,0 24 0,0-16 0,0-2 0,0-10 0,0-16 0,0-9 0,0-8 0,0-7 0,-4-5 474,3-2-474,-4-11 0,5 5 0,0-9 0,-4 3 0,3-4 0,-3 0 0,4 0 0,0-1 0,0 1 0,0 0 0,0 0 0,0 0 0,0-1 0,0 0 0,0 1 0,0 0 0,0 0 0,0-1 0,0 1 0,0 0 0,-4-1 0,3 1 0,-6 0 0,2 0 0,-4 0 0,4-1 0,-3 1 0,3-4 0,0 3 0,-8-7 0,7 3 0,-18-4 0,2 0 0,-10 0 0,0 0 0,-6 0 0,4 0 0,-12 0 0,12 0 0,1 0 0,8 0 0,5 0 0,5 0 0,2 0 0,4 0 0,4 0 0,1 0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3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24575,'13'0'0,"9"0"0,0 0 0,10 0 0,7 0 0,-5 0 0,4 0 0,-6 0 0,-5 0 0,3 0 0,-14 0 0,-1 4 0,-11 12 0,-4 12 0,0 6 0,0 11 0,0-5 0,0 7 0,-5 0 0,-13 1 0,4-8 0,-20 2 0,9-8 0,-10 1 0,1-6 0,1-6 0,1-3 0,0-9 0,-1 5 0,7-10 0,1-1 0,5-5 0,5-9 0,0-8 0,4-16 0,5-7 0,1 0 0,5 1 0,0 7 0,0 6 0,0 0 0,0 12 0,9-1 0,1 10 0,16 1 0,-5 4 0,9 0 0,3 0 0,1 0 0,13 17 0,-12 3 0,14 22 0,-6 2 0,7 0 0,1 6 0,-7-12 0,-1 11 0,-9-19 0,-5 4 0,-12-22 0,-8-4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4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24575,'13'0'0,"7"0"0,20 0 0,2 5 0,14 13 0,-7 8 0,-7-5 0,1 19 0,-8-19 0,1 21 0,-2-13 0,0 4 0,-11-10 0,-2-2 0,-12-7 0,0-9 0,-4 3 0,-1-7 0,-4 2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 24575,'0'25'0,"-6"4"0,-5 12 0,-14 19 0,5-8 0,-5 5 0,7 3 0,2-30 0,-3 15 0,5-19 0,4-4 0,4-3 0,2-10 0,4-4 0,0-1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19 24575,'12'-10'0,"2"2"0,4 8 0,-4 0 0,4 0 0,3 0 0,0 0 0,4 0 0,-6 0 0,-4 0 0,3 0 0,-3 0 0,0 0 0,-1 0 0,-6 0 0,1 0 0,5 0 0,-4 12 0,-1 6 0,0 12 0,-7 2 0,2 14 0,-4-10 0,0 16 0,0-4 0,0 1 0,0 5 0,-5-14 0,-1-1 0,-9-7 0,-7-5 0,0 4 0,-10-8 0,5 3 0,0-10 0,-3-1 0,3-4 0,0-5 0,2-2 0,5-4 0,1 0 0,4-4 0,1-5 0,8-2 0,-2-7 0,7 3 0,-4-5 0,5 5 0,0-3 0,0 8 0,0-4 0,4 5 0,1 0 0,8 4 0,-2-3 0,7 7 0,-3-7 0,4 7 0,6-4 0,-4 5 0,5 0 0,-1 0 0,-4 0 0,10 0 0,-10 0 0,4 5 0,-6 4 0,-4 6 0,4 5 0,-8 5 0,3-4 0,-4-1 0,-1-6 0,0-5 0,0 0 0,-4 0 0,-1-5 0,-4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8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1071 24575,'0'21'0,"0"-4"0,0-15 0,0-13 0,0-25 0,0-21 0,0-17 0,0-7 0,0-1 0,0 8 0,0-5 0,0 6 0,0-18 0,0 15 0,0-5 0,0 25 0,0 8 0,0 3 0,0 11 0,0 6 0,0 4 0,0 13 0,0-2 0,0 11 0,-5 13 0,-7 17 0,-6 12 0,0 7 0,-4 0 0,4-1 0,-5-5 0,6-3 0,-3-6 0,8-5 0,-3-2 0,5-6 0,1-4 0,3-1 0,-2-6 0,7 1 0,-3-11 0,4-17 0,6-14 0,5-14 0,7 0 0,6 0 0,-6 0 0,4 0 0,-4 0 0,0 7 0,-3 7 0,-4 7 0,-2 11 0,0 2 0,-4 4 0,3 4 0,-4 1 0,5 4 0,-1 0 0,1 4 0,0 11 0,1 7 0,0 10 0,2 6 0,-2-4 0,2 5 0,-2-13 0,0-1 0,0-5 0,0 0 0,-1-6 0,-4 5 0,3-9 0,-2 8 0,-1-12 0,-1 3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24575,'8'5'0,"2"-2"0,8-3 0,2 0 0,5 0 0,1 0 0,1 0 0,-7 0 0,-6 0 0,-5 0 0,0 0 0,-4 4 0,-1 6 0,-4 10 0,0 1 0,0 16 0,0-9 0,0 17 0,-10-11 0,3 5 0,-9-1 0,5-9 0,0 8 0,1-16 0,4 10 0,-2-15 0,7 8 0,-3-9 0,4-1 0,0 0 0,0-5 0,0 0 0,3-1 0,2-3 0,9-1 0,0-4 0,1 0 0,4 0 0,-9 0 0,8 0 0,-8 0 0,4 0 0,-6 0 0,1 0 0,0 0 0,-4 0 0,-2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0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6 165 24575,'0'-13'0,"0"-4"0,0 2 0,0 0 0,0 1 0,0 0 0,0 4 0,4-4 0,0 9 0,5-3 0,5 7 0,1-3 0,10 4 0,-4 0 0,16-10 0,-9 7 0,5-7 0,5 5 0,-16 3 0,15-3 0,-16 5 0,5 0 0,-12 0 0,5 0 0,-4 0 0,-1 0 0,0 9 0,-9 7 0,4 11 0,-2 11 0,-1 3 0,-1 5 0,-5 1 0,0 0 0,0-1 0,-5 1 0,-6-7 0,-6-1 0,-5-7 0,0 0 0,2-5 0,-6-6 0,-1-6 0,-5-4 0,-1-1 0,1-4 0,0-1 0,-1-5 0,7 0 0,0 0 0,12 0 0,-5 0 0,9-4 0,-4 3 0,5-7 0,0 3 0,4-4 0,1 4 0,4 2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19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24575,'13'0'0,"2"0"0,15 0 0,1 0 0,-5 0 0,7-4 0,-1 2 0,0-2 0,0 4 0,-6 0 0,-1 0 0,-10 0 0,-1 0 0,-5 0 0,-5 0 0,0 0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4:59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1733 1 24575,'-32'34'0,"-44"31"0,29-10 0,-2 7-2473,5-8 0,-3 3 0,0 2 2473,-6 6 0,0 3 0,1 1 0,-1 4 0,2 3 0,-1-3-433,6-10 1,-1-2 0,0 2 432,-6 12 0,0 2 0,2-1 0,11-11 0,1-1 0,-1 2 0,-11 13 0,-2 2 0,2-1 0,9-2 0,2-1 0,1-6 276,-7 6 0,1-3-276,2 8 0,3-6-309,-4 3 309,14-26 0,1-2 0,-11 17 3028,14-18-3028,3-17 3162,14-18-3162,3-2 442,2-4 0,4-4 1,0-1-1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00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24575,'0'23'0,"0"2"0,0 14 0,0 1 0,0 6 0,0 8 0,0-6 0,0 13 0,0-12 0,0 4 0,0-6 0,0-1 0,0-6 0,0-1 0,0-12 0,0-2 0,0-11 0,7-4 0,4-7 0,19-3 0,5-5 0,0-5 0,16 3 0,-21-7 0,22 8 0,-12-1 0,0-7 0,-1 11 0,-13-6 0,-1 9 0,-5 0 0,-5 0 0,-2 0 0,-4 0 0,0 0 0,0 0 0,-1 0 0,1 0 0,-4 0 0,-1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20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 24575,'5'7'0,"-2"16"0,-3 9 0,0 31 0,0-6 0,0 1 0,0 9 0,0 12 0,0 7 0,0-35 0,0-2 0,0 17 0,0 4 0,0-14 0,0 7 0,0-7 0,0 6 0,0-20 0,0-2 0,0-9 0,0-15 0,0 3 0,0-10 0,0 0 0,-3-4 0,-2-1 0,-9-4 0,4-4 0,-8-6 0,2-11 0,0-5 0,-4-7 0,8 7 0,-4-5 0,6 4 0,4 0 0,-3 2 0,4 10 0,-1 2 0,2 4 0,0 0 0,3 11 0,-3 4 0,9 18 0,1-3 0,4 10 0,0-10 0,6 9 0,-5-9 0,4 10 0,-6-15 0,2 8 0,-2-14 0,0 4 0,0-5 0,0 0 0,-1-4 0,1-1 0,-1-4 0,1-9 0,1-2 0,0-14 0,4 4 0,-3-5 0,9 1 0,-5 8 0,1-7 0,3 9 0,-9 0 0,4 1 0,-6 9 0,1 1 0,0 4 0,0 0 0,-4 0 0,-1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2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24575,'8'5'0,"4"-1"0,-2-4 0,7 0 0,-7 0 0,9 0 0,-4 0 0,4 0 0,-4 0 0,-1 0 0,-6 0 0,1 0 0,0 0 0,-4 9 0,-2-3 0,-3 7 0,0-4 0,0 5 0,0-4 0,0 8 0,-4 3 0,-7 5 0,-5 1 0,-1 4 0,-2-10 0,8 4 0,-3-10 0,5-2 0,4-4 0,1 0 0,4 0 0,0 0 0,0-1 0,0 1 0,4-4 0,5-2 0,11-3 0,1 0 0,10 0 0,-4 0 0,-1 0 0,5 5 0,-10-4 0,4 9 0,-5-5 0,-6 0 0,0 4 0,-5-4 0,0 3 0,0-3 0,-1 3 0,-3-3 0,-1 3 0,-4-3 0,0-1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22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24575,'4'-5'0,"5"1"0,6 4 0,10 0 0,2 0 0,5 0 0,0 0 0,0 0 0,-6 0 0,0 0 0,-12 0 0,4 0 0,-12 0 0,2 0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26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10 24575,'-5'3'0,"1"26"0,4 7 0,0 43 0,0-7 0,0-19 0,0 2 0,0 41 0,0-44 0,0 1 0,0 2 0,0 0-243,0 0 0,0-2 243,0 44 0,0-38 0,0 0 0,0 28 0,0-35 0,0-1 0,0 31 0,0-10 0,0-9 0,0-7 0,0-8 0,0-15 0,0-8 0,0-11 0,0 0 486,0-5-486,-3-4 0,-2-1 0,-8-4 0,-2-5 0,-9-5 0,-3-12 0,-5 0 0,-13-17 0,15 15 0,-13-8 0,17 6 0,-7 3 0,1 2 0,5 1 0,2 9 0,10 1 0,2 2 0,8 11 0,1 8 0,9 17 0,2 12 0,10 14 0,8 2 0,1 0 0,5 25 0,-8-34 0,3 32 0,-2-21 0,-4 7 0,4-1 0,-11-11 0,4-6 0,-6-1 0,0-5 0,0-3 0,-5-6 0,4 0 0,-5-6 0,1 0 0,-1-12 0,-1 0 0,1-1 0,0-3 0,3 4 0,-3-5 0,4 0 0,0-1 0,-1-3 0,1-1 0,-1-4 0,6 0 0,1 0 0,4-4 0,9-20 0,7-9 0,4-22 0,12-5 0,-12 9 0,-5 9 0,2 0-963,22-25 963,-16 22 0,-1-1 0,16-24-473,4 2 473,-6 5 0,0 3 0,7-9 0,-12 23 0,-4-4 0,-10 15 0,-10 6 0,-5 9 939,-6 1-939,-1 12 497,-5-5-497,-1 11 0,-6-3 0,-8 4 0,-14 0 0,-7 0 0,-12 0 0,-1 0 0,-6 5 0,-1 1 0,-7 6 0,5 0 0,-5 0 0,7-6 0,1 5 0,5-10 0,3 4 0,5 0 0,7-4 0,1 4 0,10-5 0,1 0 0,5 0 0,1 0 0,-1 0 0,4-4 0,2-11 0,3-6 0,0-12 0,0-16 0,0-10 0,0-18 0,0-5 0,0-2 0,0 9 0,6-16-439,2 15 439,6-15 0,-1 18 0,-1 8 0,-5 11 0,3 15 0,-4 1 0,4 12 0,-5 1 439,4 5-439,-3 0 0,-1 5 0,4-3 0,-8 8 0,7-9 0,-6 4 0,2 0 0,-4 1 0,4 1 0,-3 3 0,4-4 0,-5 5 0,0 1 0,0 0 0,0-1 0,0 1 0,0-1 0,-4 0 0,-1 0 0,-4 1 0,-5-2 0,4 1 0,-4-5 0,5 4 0,0-3 0,0 4 0,1 0 0,-1 0 0,0 0 0,0 4 0,-4-3 0,-8 7 0,1-3 0,-11 4 0,4 0 0,-5 0 0,1 0 0,4 0 0,3 0 0,9 0 0,2 0 0,4 0 0,0 0 0,4-3 0,1 2 0,4-3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28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727 0 24575,'-13'0'0,"-21"0"0,-4 0 0,-8 0 0,0 0 0,-19 0 0,24 0 0,-38 0 0,29 0 0,-13 0 0,-1 0 0,15 0 0,3 0 0,20 0 0,-5 0 0,15 0 0,1 4 0,11 6 0,4 14 0,0 26 0,0 23 0,0-24 0,0 4-743,0 8 0,0 3 743,0 9 0,0 4-1285,0 15 0,0 4 1285,0-28 0,0 1 0,0 1-1238,3 5 1,0 1-1,0 5 1238,0-2 0,0 5 0,0 1 0,1-3 0,1-6 0,1-2 0,0 1 0,-2 2 0,1 16 0,-2 2 0,0 2 0,0-2 0,0-7 0,0-2 0,-1 1 0,0 0-997,-1 4 0,-1-1 1,-1 1-1,1 2 997,0-12 0,0 1 0,0 0 0,0 1 0,0 1 0,0 5 0,0 1 0,0 1 0,0 0 0,0-1-487,0 1 0,0 0 1,0 0-1,0 1 0,0 0 487,0 6 0,0 2 0,0 0 0,0-2 0,0-6 0,0-2 0,0-5 0,0-1 0,0 4-187,0-5 0,0 5 0,0 1 1,0-4-1,0-5 187,0 12 0,0-6 0,0 4 92,-2-4 0,-1 5 1,1-1-1,-1-9-92,3-10 0,-1-6 0,0 1 631,-2 9 1,-1 1-1,2-8-631,1-11 0,2-3 1686,-1 15 0,0-1-1686,0-15 0,0-4 3938,0 34-3938,0-19 3117,0-10-3117,0-7 1711,0-12-1711,0-4 723,0-16-723,-4-1 0,-1-9 0,-4-1 0,25-4 0,31 0 0,41 0 0,-29 0 0,7 0-1092,3-2 0,7-2 0,-1 0 1092,-7-2 0,0-1 0,2 0 0,9 0 0,2 1 0,-1-3 0,-5-2 0,0-2 0,-2 1 0,26-3 0,-3 1-1033,-13 0 1,-1 1 1032,10-1 0,-5 1-330,-32 6 0,-2 0 330,5-1 0,0 0 0,26 0 0,-28 2 2757,-18 1-2757,-16 4 2350,-3-4-2350,-14 1 0,-1 3 0,-4-2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29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108 506 24575,'-27'0'0,"3"0"0,6 0 0,7 0 0,-7 0 0,9 0 0,8-16 0,19 2 0,27-22 0,1 8 0,6 0 0,-4 7 0,3 1-1033,24-14 1,4 1 1032,-9 11 0,2 2 0,21-9 0,-1-1 0,-27 9 0,-2 0 0,21-4 0,-4 2-488,-30 8 0,-2 2 488,10 0 0,0 2 0,33-4 0,-33 4 0,-12 10 0,-25-4 1955,3 5-1955,-14 0 1086,4 0-1086,-9 14 0,4 17 0,-7 27 0,3 24 0,-1-32 0,-1 2-822,-3 9 0,2 4 822,5 12 0,1 7-1089,-7-8 0,-1 4 0,1 1 1089,3-1 0,3 0 0,-1 3-774,-3-7 1,-1 2 0,1 1 0,0-2 773,4 21 0,0-1 0,0 1-851,-2-20 0,0 0 0,1 1 1,0 2 850,1 8 0,2 2 0,-1 1 0,1-1 0,0-2 0,-1 0 0,1 1 0,1 1 0,-1-11 0,0 1 0,1 1 0,0 0 0,0 0 0,2 16 0,0 0 0,0 0 0,-1 1 0,-1-16 0,0 1 0,0 0 0,0 0 0,-1 1-453,-1 1 0,0 0 0,-1 1 0,0-1 0,0 0 453,1 0 0,-1 1 0,0-1 0,0-2 0,-1-2 0,0 4 0,0-3 0,0 0 0,-2 1-60,0 9 1,-1 2-1,-1-1 1,2-5 59,2 3 0,0-5 0,-1 3 0,-3-8 0,-2 2 0,0 1 0,1-3 0,1 13 0,2-3 0,-1-5 0,-3-16 0,0-5 0,0 0 488,0 33 1,0-6-489,0-27 0,0-2 0,0 11 0,0-1 0,0-11 0,0-2 1367,0-9 0,0-2-1367,0 32 4616,0-18-4616,0-9 3779,0-9-3779,0-6 1613,0 5-1613,0-11 191,0 4-191,0-5 0,0-1 0,0 0 0,0-5 0,0 3 0,0-9 0,0-1 0,0-6 0,0-5 0,0 0 0,0-1 0,0 1 0,0 0 0,0-1 0,0 1 0,0 0 0,0-1 0,0 1 0,0 0 0,0-1 0,-8-3 0,-9-1 0,-3-4 0,-17 0 0,-5 0 0,-14 0 0,-16-18 0,-14-14-647,35 10 1,-1-2 646,-6-6 0,-2-1 0,-3 7 0,2 0-267,12 2 1,1 0 266,-6 0 0,1 1 0,-22-7 0,-16-6-21,25 8 21,3 6 0,29 8 0,2 3 1256,17 8-1256,1-4 568,9 2-568,1-2 0,4 0 0,0 1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0 24575,'0'19'0,"0"16"0,0 42 0,-13 9 0,10-22 0,-4 4-1041,-18 11 1,-2-1 1040,12-11 0,0 2 0,-9 25 0,0-3 0,4 1-223,9-26 0,0-2 223,-11 21-67,5 0 67,4-12 0,13-31 0,0-5 1496,0-21-1496,0 3 1022,4-14-1022,34-1 76,-5-4-76,45 0 0,-20 0 0,13 0 0,-8-6 0,9 5 0,-15-5 0,13 6 0,-22 0 0,-1 0 0,-8 0 0,-17 0 0,-3 0 0,-15 0 0,0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1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24575,'3'5'0,"12"-1"0,1-4 0,5 0 0,-3 0 0,2 0 0,1 0 0,5 0 0,-7 0 0,1 0 0,-5 0 0,3 0 0,-3 4 0,-4 12 0,6 0 0,-10 15 0,7-10 0,-8 10 0,-2-5 0,-4 13 0,0 1 0,0 0 0,0 6 0,0-6 0,-15 1 0,1-2 0,-14 1 0,0-4 0,5-3 0,-10-6 0,12-7 0,-4 0 0,10-5 0,-4-1 0,5-9 0,-1 0 0,1-5 0,5 0 0,4-9 0,-3-8 0,6 1 0,-2-8 0,4 9 0,0 0 0,0 1 0,0 5 0,0 0 0,0 0 0,0 0 0,3 0 0,2 0 0,4 0 0,0 0 0,0 4 0,5-3 0,-4 7 0,8-3 0,-8 4 0,8 0 0,-3 0 0,10 0 0,-4 0 0,10 0 0,-4 4 0,-1 2 0,5 9 0,-4-3 0,5 8 0,-6-4 0,5 0 0,-10-1 0,10 0 0,-15-4 0,8 3 0,-14-5 0,4 1 0,-5-5 0,-4 2 0,-2-6 0,-3 3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1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24575,'0'64'0,"0"0"0,0 19 0,0-16 0,0 12 0,0-7-778,0-6 1,0-5 777,0-7 0,0 0 0,0 6 0,0-3 0,0 21 103,0 15-103,0-22 353,0-15-353,0-14 0,0-11 0,0-16 0,0-6 0,0-5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3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24575,'26'62'0,"1"0"0,-1 0 0,16 16 0,8 8 0,1-3 0,-7-13 0,-4-14 0,1 0-1305,1 2 0,8 14 0,3 3 1,-4-4-1,-10-14 1305,-4-4 0,-3-4 0,6 11 0,3 6 0,-6-9 1815,7 20-1815,-2-16 1064,-5-4-1064,-14-29 0,-15-11 0,-2-9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4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1 24575,'-15'20'0,"-8"14"0,-4 30 0,-21 21-1227,29-34 0,-1 2 1227,-10 5 0,-1 1 0,7-2 0,1-1 783,-14 31-783,0-6 0,16-16 0,-15 4 405,15-5-405,-2-22 0,17-15 0,1-13 316,5-5 1,0-5-1,0 0 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24575,'-6'59'0,"-13"5"0,11-15 0,-2 3-907,-9 0 1,-3 1 906,5 9 0,2 0 0,2-13 0,0-1 0,-5 2 0,3-2 586,6 26-586,-10-8 299,11-11-299,3-21 0,5-9 0,0-10 928,0-2-928,8-8 0,22-2 0,5-3 0,19 0 0,0-5 0,2-8 0,7-7 0,-14 1 0,4-4 0,-19 11 0,4 1 0,-11 1 0,-2 9 0,-10-7 0,-2 7 0,-8-3 0,-1 4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5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24575,'0'60'0,"0"0"0,0 8 0,0 2 0,0-1 0,0 1-1701,0 10 1,0 3 1700,0 3 0,0 1 0,0-4 0,0-4 0,0-17 0,0-3 161,0 7 0,0-4-161,0 17 319,0-29 0,0 0-319,0 16 0,0-10 0,0-17 1715,0-17-1715,0-3 630,-4-10-630,-25-4 0,17-1 0,-16-4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7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159 719 24575,'0'-1'0,"0"-22"0,0-22 0,0-26 0,0 14 0,0-12 0,0 13 0,0-7 0,0-1 0,0 15 0,0 8 0,0 16 0,0 5 0,0 5 0,0 1 0,-3 9 0,-3 10 0,-3 6 0,-1 9 0,0-1 0,-5 6 0,4-4 0,-9 10 0,8-10 0,-3 4 0,1-5 0,7-5 0,-5-2 0,7-4 0,0 0 0,1 0 0,4-12 0,0-3 0,0-18 0,9-3 0,4-12 0,9 5 0,0-4 0,-1 5 0,1 1 0,-6 6 0,3 0 0,-8 7 0,3 4 0,-5 1 0,0 9 0,0-3 0,-1 7 0,1-3 0,-1 4 0,0 4 0,-3 11 0,4 7 0,-3 10 0,4 0 0,1 1 0,0-1 0,0 0 0,-1 0 0,1-5 0,-1-2 0,-5-10 0,4-2 0,-8-4 0,6 0 0,-6 0 0,7-4 0,-7-1 0,3-4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8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24575,'8'-4'0,"0"-1"0,1-4 0,0 0 0,0 0 0,4-5 0,-3 4 0,9-4 0,-9 5 0,8-5 0,-3 3 0,0-2 0,3 3 0,-8 1 0,8-1 0,-8 5 0,4-4 0,-5 8 0,-4 5 0,-1 12 0,-4 9 0,-5 13 0,-2-4 0,-9 5 0,5-13 0,-5 5 0,6-10 0,0-1 0,5-1 0,1-9 0,4 3 0,0-4 0,0 0 0,7-4 0,4-2 0,13-3 0,-3-8 0,4 1 0,-5-11 0,-1 7 0,1-4 0,-5 6 0,-2-1 0,-4 5 0,0-3 0,0 7 0,-4-3 0,-1 4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24575,'9'-8'0,"2"-2"0,8 1 0,1-1 0,-1 4 0,1 2 0,0 4 0,-1 0 0,1 0 0,-5 0 0,3 0 0,-8 0 0,3 0 0,-4 0 0,-4 0 0,-1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39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0 24575,'0'23'0,"0"2"0,0 8 0,0 5 0,0 3 0,0 13 0,0-12 0,0 3 0,0-6 0,0-11 0,0 9 0,0-16 0,0 10 0,0-10 0,0-1 0,0-6 0,0-1 0,0-3 0,-4 0 0,-11-6 0,7-4 0,-6 0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5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155 847 24575,'0'-6'0,"0"-14"0,0-32 0,0-14 0,0 6 0,0-25 0,0 31 0,0-35 0,0 31 0,0-12 0,0 28 0,0-4 0,0 19 0,0 2 0,0 6 0,0-1 0,0 5 0,0 1 0,0 5 0,0 0 0,0 8 0,0 7 0,-11 20 0,-2 9 0,-5 11 0,-4 1 0,4-7 0,0 6 0,3-13 0,4 0 0,1-12 0,4-8 0,-2-4 0,7 0 0,-3 0 0,4-15 0,0-14 0,11-17 0,2-10 0,17-2 0,-5 2 0,4-2 0,-6 9 0,-6 1 0,3 12 0,-9 2 0,3 10 0,-5 1 0,0 9 0,-4-3 0,3 7 0,-4-3 0,5 4 0,0 0 0,-1 0 0,1 0 0,1 9 0,-1 2 0,1 8 0,0 7 0,5 0 0,-3 6 0,7-5 0,-8-2 0,3-6 0,-4-4 0,-1-1 0,-4-5 0,-1-1 0,-4-3 0,0-1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1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24575,'2'-5'0,"10"1"0,20 4 0,2 0 0,11 0 0,-5 0 0,7 0 0,-7 0 0,-2 0 0,-5 0 0,-7 0 0,-1 0 0,-10 0 0,-1 0 0,-5 0 0,-4 0 0,-2 0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1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 24575,'0'22'0,"0"62"0,0-36 0,0 11 0,0 0 0,0-7 0,0 16 0,0-28 0,0-1 0,0-1 0,0-4 0,0-1 0,0-12 0,0-3 0,0-8 0,0 3 0,0-11 0,-9-8 0,2-8 0,-7-12 0,-2 0 0,4-7 0,-9-6 0,9 6 0,-5-13 0,2 18 0,3-4 0,-2 12 0,5 5 0,-1 2 0,1 4 0,0 0 0,1 4 0,3 5 0,1 15 0,4 6 0,0 12 0,5 5 0,6-4 0,6 5 0,6-1 0,-7-9 0,5 8 0,-6-16 0,1-1 0,-2-6 0,-6-6 0,1 1 0,0-4 0,0-1 0,0-4 0,0 0 0,0-14 0,6-4 0,3-21 0,-2 5 0,5-5 0,-9 7 0,3 5 0,-4-3 0,3 9 0,-3 0 0,3 7 0,-6 5 0,1 0 0,0 5 0,-4 0 0,-1 4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2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24575,'43'-9'0,"1"7"0,-11-12 0,1 13 0,5-4 0,-7 5 0,-10 0 0,-3 0 0,-10 0 0,-4 3 0,-1 12 0,-4 14 0,-11 11 0,-8 14 0,-6-5 0,-12 6 0,12-7 0,-4-6 0,11-4 0,-1-11 0,7-2 0,3-10 0,0-2 0,8-4 0,-3 0 0,4 0 0,11-4 0,1-1 0,22-4 0,-6 0 0,11 0 0,-7 0 0,0-5 0,-5 4 0,-2-8 0,-10 7 0,-2-2 0,-4 0 0,0 3 0,-4-7 0,-1 7 0,-4-2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2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24575,'8'-18'0,"-1"-2"0,17 4 0,5-6 0,4 5 0,6 1 0,-7 5 0,-5-4 0,-2 8 0,-6-2 0,1 9 0,-5 0 0,-6 0 0,-5 0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3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24575,'17'0'0,"-1"0"0,-8 0 0,6 0 0,-4 0 0,4 0 0,-5 0 0,-1 0 0,1 0 0,0 0 0,0 0 0,0 0 0,-5 8 0,0 3 0,-4 13 0,0-3 0,0 10 0,-9-5 0,1 6 0,-11-5 0,7 4 0,-7-15 0,8 8 0,-3-13 0,5 2 0,0-4 0,4 0 0,1 0 0,4 0 0,11-4 0,6-1 0,12-9 0,10-7 0,-5 0 0,11-5 0,-12 6 0,6 5 0,-7-4 0,-5 9 0,4-4 0,-15 5 0,3 0 0,-10 0 0,0 0 0,0 0 0,-5 0 0,0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7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24575,'-4'-5'0,"0"1"0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 24575,'0'30'0,"0"-4"0,0 19 0,0 3 0,0 0 0,0 13 0,0-12 0,0-2 0,0-9 0,0-11 0,0-2 0,0-10 0,0-2 0,0-4 0,0-8 0,0-18 0,0-13 0,5-24 0,-3-11 0,9 0 0,-10-7 0,11 9 0,-6 7 0,1 2 0,3 13 0,-9 8 0,8 13 0,-8 1 0,7 13 0,-4-3 0,5 9 0,0 8 0,0 9 0,2 15 0,-5 8 0,4 0 0,-9 6 0,4-6 0,-5 0 0,0-2 0,0-6 0,0 0 0,0-6 0,0-5 0,0-8 0,0-4 0,0 0 0,0 0 0,-8-15 0,2-8 0,-13-15 0,7-9 0,-3 9 0,3-8 0,2 16 0,1 0 0,3 8 0,2 4 0,4 7 0,0 8 0,0 4 0,0 3 0,0-4 0,0 0 0,0 0 0,0 0 0,0-4 0,0-1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49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24575,'13'0'0,"-3"0"0,24 0 0,-13 0 0,4 0 0,-5 0 0,-6 0 0,-4 8 0,-7 14 0,-7 5 0,-3 18 0,-9-11 0,-2 11 0,-4-5 0,-1 1 0,6-3 0,2-11 0,9-2 0,1-11 0,5 0 0,0-5 0,0 0 0,0-1 0,4 1 0,11-4 0,2-1 0,13-4 0,-3 0 0,5 0 0,-5 0 0,-2 0 0,-6 0 0,-4 0 0,-1 0 0,-5 0 0,0 0 0,-5 0 0,0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50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24575,'28'0'0,"-5"0"0,14 0 0,-8 0 0,16 0 0,-11-5 0,11 4 0,-11-4 0,4 5 0,-11 0 0,-2 0 0,-14 0 0,-2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5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24575,'9'-13'0,"-3"7"0,13-11 0,-5 10 0,6-3 0,0 2 0,-1 7 0,-4-4 0,3 5 0,-8 0 0,9 0 0,-4 0 0,-1 0 0,0 0 0,-6 0 0,-3 4 0,-1 5 0,-4 1 0,0 14 0,0-8 0,0 9 0,-4-5 0,-2 5 0,-4-9 0,0 8 0,1-14 0,-1 4 0,5-5 0,1-1 0,0 1 0,3 0 0,5-4 0,12-2 0,10-3 0,6 0 0,0 0 0,0 0 0,0 0 0,0 0 0,-5 0 0,-2 0 0,-10 0 0,-1 0 0,-6 0 0,1 0 0,-4 0 0,-1 0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52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1 24575,'0'2'0,"0"17"0,0 8 0,0 18 0,0-4 0,0 6 0,0 7 0,0-6 0,0 0 0,0-10 0,0-6 0,0-5 0,0-2 0,0-6 0,0-4 0,-4-6 0,-1-5 0,-8-4 0,2-9 0,-7-1 0,6-16 0,-7 0 0,7-6 0,-8 5 0,9-4 0,-4 10 0,9 1 0,2 6 0,0 5 0,3 7 0,-3 3 0,9 18 0,0-3 0,11 15 0,-1-10 0,2 10 0,2-5 0,-7 6 0,3-5 0,-5-7 0,-1-1 0,0-9 0,1 3 0,-2-8 0,1-1 0,-1-4 0,1-4 0,0-6 0,1-10 0,5-7 0,-4 1 0,9 1 0,-10 5 0,5 0 0,-6 5 0,0 1 0,0 10 0,0-4 0,0 7 0,-1-7 0,1 7 0,-4-3 0,-1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24575,'6'0'0,"2"0"0,33 0 0,-5 0 0,26 0 0,-14 0 0,14 0 0,-14 0 0,0 0 0,-10 0 0,-11 0 0,-2 0 0,-10 0 0,-6-4 0,-5 3 0,-4-3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53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24575,'3'4'0,"7"0"0,4-4 0,6 0 0,5 0 0,-4 0 0,-1 0 0,-1 0 0,-5 0 0,1 0 0,-6 4 0,-5 11 0,-4 13 0,-17 14 0,8-2 0,-26 15 0,16-13 0,-11 12 0,6-7 0,3-13 0,4-2 0,2-13 0,10-4 0,0-1 0,5-5 0,8-4 0,8-1 0,4-4 0,5 0 0,0 0 0,-4 0 0,-1 0 0,-1 0 0,-9 0 0,3 0 0,-4 0 0,0 0 0,0 0 0,0-4 0,-4 3 0,-1-3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53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24575,'4'0'0,"3"0"0,8 0 0,9-10 0,-2 3 0,10-9 0,0 5 0,0 0 0,0 1 0,1 4 0,-7 1 0,-1 5 0,-5 0 0,-1 0 0,1 0 0,-1 0 0,-9 0 0,-2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3:05:54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24575,'7'4'0,"4"0"0,7-4 0,1 0 0,6 0 0,-4 0 0,4 0 0,-10 0 0,9 0 0,-8 0 0,4 0 0,-12 13 0,-4 4 0,-4 27 0,-5-8 0,-2 24 0,-9-18 0,-2 5 0,0-8 0,-2-7 0,8-5 0,1-7 0,3-1 0,6-9 0,-2 3 0,15-8 0,1-10 0,15-6 0,6-11 0,1 5 0,11 0 0,-11 6 0,5 0 0,-7 0 0,0 5 0,0 1 0,-5 5 0,-2 0 0,-5 0 0,-6 0 0,0 0 0,-5 0 0,0 0 0,-4 0 0,-1 0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17.06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54 199 24575,'-3'-5'0,"19"-22"0,-6 12 0,17-26 0,-3 23 0,-3-7 0,8 1 0,-6 8 0,0 0 0,-7 8 0,4 5 0,-9 3 0,3 0 0,-5 0 0,-3 6 0,-2 6 0,-1 16 0,-3 1 0,0 20 0,0-14 0,-8 14 0,-2-4 0,-8 0 0,-5 5 0,5-6 0,-3-5 0,0-5 0,4-2 0,-2-11 0,3 5 0,2-12 0,0 1 0,0-2 0,1-6 0,-1 3 0,0-3 0,0-3 0,4-1 0,0-3 0,4 0 0,0-3 0,2-8 0,2-8 0,2-10 0,0-3 0,0 3 0,3 2 0,1 5 0,3 3 0,0 1 0,0 8 0,-1 0 0,4 7 0,-3 0 0,2 3 0,-3 0 0,4 0 0,-3 0 0,2 3 0,-2 8 0,0 8 0,1 9 0,0 5 0,0 0 0,4-1 0,-3-3 0,5-2 0,-5-5 0,4-3 0,-2-2 0,3-6 0,0-1 0,-1-3 0,1-1 0,0-2 0,-1-1 0,1-3 0,3 0 0,-2 0 0,7 0 0,-14 0 0,2 0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18.13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79 146 24575,'-7'2'0,"2"2"0,5-4 0,0 0 0,5-4 0,2 2 0,6 2 0,0 0 0,5-7 0,5 2 0,1-10 0,-1 0 0,-1-1 0,-6-6 0,1 10 0,-5-5 0,-5 7 0,-4-1 0,-3 2 0,-3 5 0,-8 1 0,-4 3 0,-7 0 0,-1 0 0,0 4 0,0 7 0,3 5 0,-9 19 0,15-10 0,-11 13 0,12-10 0,-3 5 0,3 0 0,2-5 0,6 3 0,2-7 0,3-1 0,0-5 0,0-5 0,0-2 0,10-1 0,12-7 0,7 1 0,9-4 0,0 0 0,1-8 0,5-6 0,0-9 0,-4-3 0,0-1 0,-10 1 0,-5 6 0,-7 4 0,-4 3 0,-4 8 0,0-3 0,-7 9 0,0 3 0,-3 6 0,0 1 0,0 1 0,3-1 0,0-1 0,7 3 0,0-6 0,4 3 0,4-3 0,0-3 0,1-1 0,2-3 0,-12 0 0,1 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18.5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13 24575,'0'-7'0,"0"1"0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20.3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327 89 24575,'-20'0'0,"0"0"0,2 0 0,-8 0 0,6 0 0,-12 0 0,8 3 0,1 4 0,-4 10 0,10 6 0,-4 3 0,9 1 0,1-5 0,6 1 0,-1-5 0,6 0 0,0-8 0,0 3 0,8-9 0,4 2 0,8-6 0,4-11 0,4-3 0,-1-16 0,2 3 0,-3-2 0,-7 9 0,-3-2 0,-3 7 0,-5 1 0,1 4 0,-3 7 0,-2-3 0,-2 10 0,-2 10 0,0 14 0,0 17 0,-4 6 0,-1 12 0,-1-15 0,2 19 0,4-20 0,0 17 0,0-13 0,0-1 0,0-12 0,-4-4 0,-3-7 0,-5-5 0,-6-3 0,-6 0 0,0-7 0,-7 0 0,3-8 0,-1-1 0,2-3 0,9 0 0,0-3 0,4-7 0,6-6 0,-2-7 0,9-4 0,-3-1 0,4 0 0,0-4 0,0 4 0,4-5 0,9-1 0,5 0 0,12-1 0,2-1 0,3 5 0,6-5 0,-1 9 0,20-12 0,-13 10 0,7 0 0,-12 3 0,3 7 0,1-6 0,0 1 0,-7-2 0,-9 0 0,-5 2 0,-9 4 0,-6 2 0,-3 5 0,-3-1 0,-1 3 0,-3 2 0,-6 5 0,-6-2 0,-6 5 0,-5-2 0,1 3 0,4 0 0,0 0 0,4 0 0,4 0 0,0 0 0,4 3 0,-1 4 0,4 3 0,0 3 0,3 1 0,0-4 0,0 3 0,0-6 0,6 6 0,5-5 0,8 2 0,3-6 0,5-1 0,-3-3 0,-1 0 0,-6 0 0,1 0 0,-7 0 0,6 0 0,-10 0 0,6 0 0,-6 0 0,3-6 0,-4 2 0,0-6 0,1 1 0,-1 2 0,0-3 0,1 4 0,-1 0 0,0 2 0,0 1 0,0 3 0,0 0 0,1 0 0,-1 0 0,0 0 0,0 0 0,1 6 0,-4 6 0,0 7 0,-3 8 0,0-4 0,0 8 0,0-11 0,0 2 0,0-8 0,0-4 0,0 0 0,3-7 0,0-3 0,3-11 0,-2 6 0,-1-5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21.83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1 229 24575,'0'-6'0,"0"-3"0,3-10 0,2 0 0,11-14 0,-7 9 0,16-10 0,-13 14 0,1-4 0,-1 11 0,-7 5 0,7-4 0,-5 10 0,3-4 0,-4 6 0,0 0 0,0 0 0,1 6 0,-1 2 0,1 5 0,-3 1 0,2 4 0,-2-4 0,0 8 0,-1-8 0,1 8 0,-3-8 0,2 1 0,-3-6 0,0-3 0,3 0 0,-3 1 0,6-4 0,-3 0 0,3-3 0,-3 0 0,0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22.50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24575,'0'16'0,"0"3"0,0 4 0,0 5 0,0 4 0,0 6 0,0-4 0,0 9 0,0-9 0,0 4 0,4-6 0,-3-8 0,8-1 0,-4-13 0,1-1 0,0-5 0,-5 1 0,4-4 0,-2 2 0,3-3 0,0 0 0,-2-3 0,-2-4 0,-2-7 0,0-9 0,0-5 0,0-5 0,0 5 0,0-4 0,0 12 0,0-6 0,0 15 0,0-6 0,0 10 0,0-3 0,0 4 0,3 0 0,1 2 0,2-1 0,3 4 0,6-2 0,-1 3 0,8 0 0,-8 0 0,-2 0 0,-6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24.72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30 357 24575,'-3'13'0,"2"2"0,-5 3 0,-2 4 0,4 1 0,-3-3 0,7-2 0,0-1 0,0-6 0,0 3 0,5-8 0,3-3 0,1-3 0,4 0 0,-3-3 0,4-1 0,-3-6 0,1-1 0,-4-3 0,2 1 0,-3-1 0,0 0 0,-4 0 0,0 4 0,-3-3 0,0 6 0,0-6 0,0 6 0,0-3 0,0 4 0,-2 3 0,-2 3 0,-2 4 0,0 5 0,0-2 0,2 3 0,1-4 0,0 0 0,3 0 0,-3 0 0,3 0 0,0 0 0,0 4 0,0-3 0,0 6 0,0-3 0,0 4 0,0-4 0,0 3 0,3-6 0,0 2 0,3-3 0,0 0 0,1-2 0,-1 1 0,0-4 0,3 2 0,-2-3 0,3 0 0,-4 0 0,0 0 0,4 0 0,0-3 0,4-4 0,0-8 0,-3-8 0,4-5 0,-2-5 0,0-5 0,-1-1 0,-3-5 0,-1 5 0,1-4 0,-5 4 0,0 0 0,0 1 0,-3 5 0,2 5 0,-3 5 0,0 5 0,0 4 0,0 4 0,-5 11 0,1 8 0,-7 26 0,3-4 0,-1 18 0,0-10 0,5 5 0,0 0 0,4-5 0,0-1 0,0-6 0,0-8 0,0 2 0,0-14 0,3 4 0,3-8 0,5 2 0,7-3 0,-4-3 0,8-1 0,-8-3 0,8 0 0,-4 0 0,1 0 0,3 0 0,-8 0 0,8 0 0,1-7 0,1-6 0,5-13 0,1-5 0,-7-3 0,6-1 0,-7-3 0,4 2 0,-4-3 0,-5 10 0,-6 6 0,-4 5 0,-3 4 0,-9 7 0,-7 1 0,-8 9 0,-4 9 0,5 4 0,-1 12 0,5-5 0,3 0 0,4-1 0,2-8 0,5 4 0,-2-4 0,3-4 0,0-1 0,0-2 0,0-1 0,10 1 0,-1-1 0,12 2 0,-2-5 0,3 4 0,-3-3 0,2 0 0,-6 2 0,-1-2 0,-4 2 0,-7 0 0,0 1 0,-3 2 0,0-2 0,-3 6 0,-4-6 0,-4 3 0,-7-3 0,4 0 0,-4 0 0,4 0 0,1-3 0,-1-1 0,3-3 0,-2 0 0,3 0 0,-1-10 0,-3-3 0,3-9 0,-6-10 0,9 17 0,0-5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3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24575,'15'-70'0,"12"8"0,-11 56 0,6-2 0,-9 8 0,-4 0 0,0 0 0,-1 0 0,1 4 0,-4 11 0,4 13 0,-3 6 0,0 11 0,-1-11 0,-5 5 0,0-13 0,5 5 0,-4-15 0,8 8 0,-4-14 0,5 4 0,-2-9 0,1-1 0,5-4 0,1 0 0,10 0 0,1 0 0,1 0 0,4-10 0,2-3 0,2-14 0,-2 4 0,0-11 0,-4 6 0,0-6 0,-2 0 0,-5 2 0,-6 5 0,-1-4 0,-5 10 0,0-4 0,0 10 0,-1-3 0,-4 7 0,0-2 0,-5 4 0,0 0 0,0 0 0,0 0 0,0 4 0,0 1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26.0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24575,'0'6'0,"4"12"0,0-6 0,9 30 0,-5-20 0,5 20 0,-3-22 0,-1 11 0,1-12 0,-2 8 0,-1-8 0,0-5 0,-3-1 0,1-9 0,-1 5 0,-1-6 0,3 1 0,-3-2 0,0 1 0,2 0 0,-4 4 0,5-1 0,-3 3 0,1-2 0,2 0 0,-6-2 0,3-1 0,-3-1 0,0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26.6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0 193 24575,'0'6'0,"0"-1"0,0 5 0,0 0 0,0 4 0,0 0 0,0-4 0,3-1 0,1-2 0,-1 2 0,0-2 0,-1 2 0,2-5 0,5-2 0,-2-2 0,10 0 0,-9 0 0,13 0 0,-6 0 0,3-6 0,8-3 0,-5-9 0,8-8 0,-4 0 0,1-8 0,-1 8 0,1-8 0,-1 8 0,-4-2 0,2 3 0,-10 7 0,4 2 0,-9 6 0,1 7 0,-3 0 0,0 3 0,-2 0 0,-2 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28.7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1991 7 24575,'2'-4'0,"-17"1"0,-21 3 0,-21 0 0,-8 0 0,-6 0 0,-7 0 0,-2 15-644,-15 4 644,7 18 0,33-17 0,0 2 0,4 3 0,1 2 0,-7 0 0,-1 1 0,0 0 0,1-1 0,6 0 0,1-2 0,-33 13 0,6 4 0,15-7 0,0-3 0,2 6 0,24-15 0,-2 4 0,12-3 0,-1-8 644,3 4-644,9-6 0,-2 0 0,2 0 0,0 0 0,-2-2 0,-1 1 0,7-6 0,-6 7 0,6-7 0,-2 6 0,-1-5 0,3 1 0,-1 1 0,1-3 0,1 3 0,-3 0 0,6-3 0,-3 2 0,4-3 0,0 1 0,0-4 0,2-3 0,1-6 0,3-4 0,0-7 0,0-2 0,0-3 0,4-1 0,0 1 0,4-5 0,-4 3 0,3 1 0,-3 1 0,-1 7 0,4 1 0,-7 5 0,3 2 0,0 4 0,-3-3 0,1 6 0,-9 7 0,-3 5 0,-4 15 0,0-3 0,-6 13 0,4-8 0,-3 4 0,7-1 0,-1-9 0,5 0 0,2-5 0,1-8 0,5 0 0,10-7 0,8-7 0,12-5 0,9-12 0,-5 3 0,10 1 0,-9 1 0,4 7 0,-6-3 0,-4 4 0,-5 0 0,-5 1 0,-4 0 0,-4-3 0,-3 6 0,-4-2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30.0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34 0 24575,'-3'3'0,"1"3"0,2 4 0,0 3 0,-4 4 0,0-2 0,-3 2 0,3-3 0,1 0 0,3-1 0,-3 1 0,2 0 0,-2 8 0,3-10 0,0 9 0,0-10 0,0-1 0,0 3 0,0-6 0,0-3 0,0-5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31.28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1 106 24575,'0'-6'0,"0"1"0,0-1 0,0-3 0,0 0 0,0 0 0,3 3 0,0 0 0,3 3 0,0-4 0,4 1 0,0 2 0,1-2 0,1 3 0,-1-1 0,2-2 0,1 5 0,-4-5 0,3 6 0,-6-3 0,2 3 0,-2 0 0,-1 0 0,0 0 0,0 0 0,0 0 0,1 0 0,-1 2 0,-3 2 0,2-1 0,-4 2 0,4-4 0,-1 1 0,-1-2 0,0 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33.01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236 192 24575,'0'-16'0,"0"2"0,0-4 0,0 1 0,0 2 0,0 1 0,0 1 0,0 6 0,0-3 0,0 1 0,-3 4 0,-4-4 0,-3 2 0,2 0 0,-4-3 0,5 6 0,-7-5 0,0 8 0,0-5 0,4 6 0,-3 0 0,6 0 0,-3 0 0,1 0 0,2 0 0,-3 0 0,4 0 0,0 0 0,0 0 0,0 0 0,0 2 0,0 2 0,0-1 0,2 2 0,-1-1 0,1 2 0,1 0 0,-3 0 0,3 4 0,-1 0 0,-2 4 0,5-1 0,-2-2 0,3 2 0,0-3 0,0 0 0,0 3 0,0-3 0,0 1 0,0 1 0,0 3 0,0-1 0,0 4 0,0-4 0,0-1 0,0 1 0,0-4 0,0 0 0,3-4 0,0 0 0,1 0 0,1 0 0,-2 0 0,3-2 0,1-1 0,-4-1 0,2-1 0,-1 2 0,2-3 0,0 0 0,0 0 0,0 0 0,1-6 0,3-2 0,-3-6 0,6 0 0,-2-3 0,0 2 0,-1-3 0,-3 5 0,0-1 0,-1 4 0,1 0 0,-1 7 0,-2-3 0,-2 3 0,-2 2 0,0 5 0,0 6 0,0 4 0,0-1 0,0 1 0,3 0 0,1-4 0,3 3 0,-1-6 0,0 2 0,4-2 0,0-4 0,4 0 0,-1-3 0,1 0 0,0 0 0,-4 0 0,3 0 0,-3 0 0,0 0 0,-3 0 0,-4 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2:32:34.8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142 29 24575,'0'9'0,"-3"10"0,-5 0 0,0 4 0,-7 3 0,10-10 0,-9 10 0,9-7 0,-6 3 0,4-3 0,-1 7 0,-3-7 0,6 5 0,-5-7 0,6-3 0,-3-1 0,4-2 0,-7-1 0,9-4 0,-5 0 0,6 0 0,0-10 0,0-5 0,7-16 0,3-8 0,6-1 0,1-4 0,4 1 0,-4 3 0,3 0 0,-7 3 0,-2 7 0,-4 1 0,0 5 0,0 8 0,0-3 0,-4 6 0,0 3 0,-9 8 0,1 6 0,-5 7 0,0 2 0,1 3 0,-1-3 0,-1 3 0,3-8 0,-3 8 0,7-11 0,-2 6 0,5-10 0,-5 2 0,5-3 0,-4 0 0,4 0 0,-1-3 0,2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3:33.73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235 0 24575,'-9'14'0,"1"-2"0,5-4 0,-13 13 0,13-12 0,-12 15 0,14-18 0,-4 2 0,4-3 0,-3 3 0,1-2 0,0 1 0,-2-1 0,2-1 0,0 3 0,-2-2 0,2 5 0,-2-5 0,-1 6 0,3-6 0,-2 4 0,2-4 0,-1 2 0,-1 1 0,2-3 0,0 5 0,-3-2 0,3 0 0,0 2 0,-2-3 0,2 1 0,0-1 0,1-3 0,0 0 0,1 1 0,-1-1 0,2 0 0,-3-2 0,3 2 0,-3-2 0,3 3 0,-2-1 0,1 0 0,-1 0 0,-1 4 0,2-3 0,-1 2 0,-1 2 0,2-3 0,-1 4 0,-1-6 0,3 0 0,-3 0 0,3 1 0,-2 0 0,1-1 0,-1 0 0,2 0 0,0 1 0,-2-1 0,1 0 0,-1 0 0,2 1 0,-3-1 0,3 1 0,-3 1 0,1-1 0,1 5 0,-1-5 0,2 2 0,0-3 0,0 1 0,0-1 0,0 0 0,0 0 0,0 1 0,0 0 0,0-1 0,0 0 0,0 0 0,0 1 0,0-1 0,0 0 0,0 0 0,0 4 0,0-1 0,0 4 0,0-4 0,0 0 0,0 1 0,0-3 0,-3 2 0,3 0 0,-3-2 0,3 2 0,0-2 0,0 2 0,0-2 0,0 2 0,0-3 0,0 1 0,0 0 0,0-1 0,0 2 0,0-1 0,0 2 0,0-3 0,0 0 0,0 1 0,0 0 0,0-1 0,0 3 0,0-2 0,0 2 0,0-2 0,0-1 0,0 0 0,0 0 0,0 1 0,0-1 0,0 0 0,0 0 0,0 1 0,0-1 0,0 0 0,0 0 0,0 1 0,0 0 0,0-1 0,0 0 0,-2 0 0,1 1 0,-1-1 0,2 0 0,0 0 0,0 1 0,0-1 0,0 0 0,0 0 0,0 1 0,-2-1 0,1 0 0,-1 0 0,2 1 0,0-1 0,0 0 0,0 0 0,0 1 0,-3 0 0,3-1 0,-3 0 0,3 0 0,0 1 0,0-1 0,0 0 0,0 0 0,0 1 0,0-1 0,0 1 0,0-1 0,0 0 0,0 1 0,0-1 0,0 3 0,0-2 0,0 2 0,0 1 0,-2-3 0,1 2 0,-1 0 0,2-2 0,0 5 0,0-2 0,0 3 0,0 0 0,0 0 0,0-4 0,0 3 0,0 3 0,0 0 0,0 2 0,0-7 0,0 6 0,0-8 0,0 7 0,0-5 0,0 6 0,0-2 0,0 2 0,0 0 0,0-2 0,0 6 0,0-7 0,0 7 0,0-1 0,0-2 0,0 1 0,0-2 0,0-2 0,0 3 0,0-1 0,0-3 0,0 3 0,0-3 0,0 3 0,0-2 0,0 2 0,0-3 0,0 0 0,0-1 0,0 4 0,0-2 0,2 3 0,-1-5 0,1 1 0,1 0 0,-2 0 0,4 3 0,-4 3 0,4-2 0,-4-2 0,4-3 0,-4-2 0,2 3 0,-1 0 0,-1 0 0,1 0 0,1 3 0,-2-3 0,5 3 0,-6-3 0,5 0 0,-1 9 0,-1-4 0,2 4 0,-4-6 0,4 1 0,-4-4 0,5 6 0,-5-1 0,4-1 0,-1 2 0,0-2 0,1 1 0,-4 1 0,4-6 0,-4 7 0,4-6 0,-2 2 0,3-3 0,0 8 0,-1-6 0,1 7 0,0-10 0,0 4 0,-2-2 0,1 5 0,-1-5 0,0 2 0,1 0 0,-2-2 0,3 2 0,-2-3 0,1 0 0,-2 0 0,1-1 0,0 1 0,0 0 0,2-1 0,0 5 0,0 0 0,0 0 0,1 11 0,-1-12 0,0 12 0,0-15 0,0 3 0,-3-3 0,3 0 0,-6-3 0,6 2 0,-3-5 0,0 2 0,1-2 0,-3-1 0,1 1 0,0-1 0,-1 0 0,1 0 0,1-2 0,-3 2 0,5-2 0,-4 2 0,3 0 0,-3 1 0,1-2 0,0 1 0,-2 1 0,6-1 0,-6 0 0,5 3 0,-4-2 0,4 6 0,-4-3 0,3-1 0,-3 0 0,3-3 0,-3 1 0,1 0 0,-2-1 0,0-4 0,0-2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3:59.7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109 1 24575,'0'11'0,"0"3"0,2-8 0,2 5 0,1-5 0,-2 5 0,2-5 0,-5 3 0,6-1 0,-6-2 0,6 2 0,-6-3 0,5 1 0,-4-1 0,3 0 0,-3 0 0,1 1 0,0 0 0,-1-1 0,4 0 0,-5 0 0,5 1 0,-4-1 0,3 0 0,-3 0 0,3 0 0,-3 0 0,1 0 0,1 1 0,-3 0 0,3-1 0,-1-2 0,1 1 0,0-1 0,1 3 0,-3-1 0,4 0 0,-2 3 0,3-2 0,-3 6 0,2-6 0,-2 5 0,0-5 0,2 5 0,-2-5 0,2 2 0,-2 1 0,3-3 0,-6 4 0,5-3 0,-4 1 0,3-3 0,-3 1 0,1-1 0,-2 0 0,0 0 0,0 1 0,2-1 0,-1 0 0,1 0 0,-2 1 0,3-1 0,-3 0 0,3-4 0,-3-12 0,0 8 0,0-4 0,0 16 0,0-1 0,0 3 0,0-5 0,0 6 0,0-6 0,0 2 0,0-3 0,2 3 0,-1-2 0,4 6 0,-4-6 0,4 5 0,-4-2 0,4 3 0,-4-4 0,1 3 0,1 4 0,-3-3 0,5 6 0,-4-6 0,2-3 0,-3 2 0,0-5 0,0 2 0,0-3 0,0 1 0,2-1 0,-1 0 0,1 0 0,-2 1 0,0-1 0,0 0 0,0 0 0,0 1 0,0-1 0,0 2 0,0 2 0,0 3 0,0 0 0,0 0 0,0 0 0,0 0 0,0 0 0,0-1 0,2 1 0,-1 0 0,2 0 0,-1-4 0,-1 3 0,4-2 0,-5 3 0,6-3 0,-6 3 0,3-6 0,-1 4 0,-1-4 0,2 2 0,-1 1 0,-1-3 0,2 2 0,-3-2 0,2-1 0,-2-4 0,3 5 0,-3-2 0,0 10 0,0-1 0,0 2 0,0-3 0,0 0 0,0 0 0,0 3 0,2-6 0,-1 9 0,1-8 0,-2 5 0,0-3 0,0-1 0,0 1 0,0 0 0,0 0 0,0-3 0,0 2 0,0-5 0,0 5 0,0-2 0,0 0 0,0 5 0,0-4 0,0 9 0,0-6 0,0 5 0,0-2 0,0 0 0,0-1 0,0-3 0,0 0 0,0-3 0,0-1 0,0-3 0,-2 1 0,1-1 0,-1 0 0,2 0 0,0 1 0,0-1 0,-3-2 0,1-1 0,-1-11 0,0 14 0,3-4 0,0 16 0,0-1 0,0-1 0,0 1 0,0-4 0,-3 4 0,3-5 0,-3 1 0,3 0 0,-3 0 0,3-3 0,-3 1 0,0-1 0,3 0 0,-3 3 0,3-6 0,-3 2 0,3 0 0,-3-2 0,1 2 0,1-2 0,-1 2 0,2 1 0,0 0 0,0 2 0,-2-2 0,1-1 0,-2 4 0,3-3 0,0 0 0,0 2 0,0-2 0,-2 2 0,1 5 0,-2-3 0,1 2 0,1-3 0,-2-4 0,1 8 0,1-8 0,-2 5 0,3-7 0,0-1 0,-2-2 0,-1-1 0,1-4 0,-1 8 0,3 1 0,0 11 0,0 1 0,0-2 0,-3 1 0,3-6 0,-3 3 0,3-3 0,-3 0 0,2-3 0,-1 3 0,-1-6 0,3 5 0,-6-5 0,6 4 0,-3-4 0,1 6 0,1-3 0,-4 3 0,2-3 0,-1 2 0,0-5 0,3 4 0,-1-3 0,0 1 0,1 0 0,-4-1 0,5 1 0,-6-3 0,6 3 0,-3 1 0,3 0 0,-2-1 0,1-3 0,-1 3 0,0-2 0,1 8 0,-4-4 0,4 1 0,-4 0 0,4-2 0,-3 0 0,3 2 0,-1-2 0,-1 0 0,3 2 0,-6-5 0,6 5 0,-5-5 0,4 2 0,-1-2 0,0-1 0,1 0 0,-1 0 0,0 4 0,1-4 0,-4 5 0,4-3 0,-1 4 0,-1-5 0,3 5 0,-6-5 0,6 5 0,-3-5 0,3 2 0,-2-2 0,1 2 0,-3-2 0,3 5 0,-3-5 0,3 5 0,-4-2 0,2 8 0,-1-7 0,-1 7 0,4-11 0,-4 4 0,4-4 0,-4 6 0,4-3 0,-4 0 0,5 2 0,-6-2 0,6 0 0,-6-1 0,6 0 0,-5-2 0,4 3 0,-3-4 0,3 3 0,-3 0 0,1 1 0,0-1 0,-3-3 0,6 0 0,-3 1 0,1-1 0,1 0 0,-1 1 0,0-1 0,1 1 0,-1-1 0,-1 0 0,3 0 0,-3 1 0,3-1 0,-2-2 0,1 1 0,-1-1 0,2 3 0,0-1 0,-3-2 0,3 1 0,-3-1 0,3 3 0,-2-4 0,1 2 0,-1-1 0,2 2 0,-4-2 0,3 1 0,-4-1 0,5 3 0,-3-2 0,3 1 0,-5 1 0,5-1 0,-3-4 0,3-8 0,0-7 0,0-9 0,0 11 0,0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24575,'0'28'0,"0"7"0,0-2 0,0 13 0,0-6 0,0 14 0,0-6 0,0 14 0,0-14 0,0 14 0,0-20 0,0 18 0,0-25 0,0 25 0,0-18 0,0 12 0,0-14 0,0-12 0,0 2 0,0-19 0,0 8 0,0-10 0,0 0 0,0-4 0,0-1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6:19.19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402 0 24575,'-6'17'0,"-1"1"0,-6 0 0,0 2 0,0-1 0,0 1 0,3-4 0,-2 2 0,5-1 0,-6 6 0,3-3 0,-5 7 0,2-2 0,-1 3 0,3-3 0,-2 2 0,2-3 0,0 4 0,1-4 0,3 4 0,-2-8 0,1 3 0,1 1 0,1-4 0,3 8 0,-4-8 0,0 7 0,0-7 0,-3 8 0,2-4 0,-5 21 0,2-12 0,-1 12 0,2-13 0,6-2 0,-3 2 0,4-3 0,-2-5 0,-1-1 0,5 0 0,-1-2 0,2 3 0,-3-5 0,2 0 0,-2 0 0,0 1 0,3 3 0,-3-3 0,0 13 0,2-12 0,-5 7 0,5-8 0,-1-1 0,2 4 0,0-2 0,-3 2 0,2-4 0,-2 1 0,3-1 0,0 1 0,0 3 0,0-3 0,0 4 0,0-1 0,0-3 0,0 3 0,0-3 0,0-1 0,0 1 0,0-1 0,0 1 0,0-1 0,0 13 0,0-10 0,0 11 0,0-10 0,0-3 0,3 8 0,-2-8 0,5 7 0,-5-7 0,5 4 0,-2 0 0,2-4 0,1 3 0,0-3 0,2 7 0,-2-5 0,2 6 0,-2-9 0,-1-2 0,1 1 0,-1-5 0,0 5 0,0-2 0,3 4 0,-2-4 0,6 2 0,-3-1 0,2 2 0,-2 0 0,3 0 0,-6 1 0,5-1 0,0 6 0,0-4 0,-1 0 0,-1-2 0,-4-3 0,3 3 0,1 1 0,-3-5 0,2 4 0,1-3 0,-4 0 0,3-1 0,-3-3 0,3-3 0,-3 3 0,3-3 0,-3 3 0,0-3 0,-1 1 0,1-1 0,2 8 0,-1-3 0,1 0 0,0-3 0,-1-2 0,1 0 0,-2 2 0,0-5 0,0 5 0,-1-2 0,1 2 0,-3-2 0,2 3 0,-1-3 0,1 3 0,1-1 0,-2 5 0,1-4 0,-2 3 0,3-3 0,-3 0 0,2-3 0,-2 4 0,0-6 0,0 3 0,-1-7 0,-1-7 0,1-38 0,-2-8 0,0 2 0,0 15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6:22.90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 24575,'0'11'0,"0"2"0,3 0 0,4 9 0,3-1 0,4 4 0,0 2 0,0-3 0,0 5 0,-1-5 0,1 3 0,-1-6 0,-2 6 0,2-6 0,-6 2 0,2-4 0,-2 5 0,0-4 0,2 3 0,-2-7 0,2 3 0,-3-4 0,1 5 0,-1-4 0,1 2 0,-4-5 0,3 3 0,-3-5 0,0 5 0,2-4 0,-4 1 0,4-2 0,-4-2 0,4 2 0,-4 1 0,4 0 0,-4 0 0,4-1 0,-4 1 0,3-3 0,-3 3 0,4 2 0,-2-4 0,0 6 0,2-7 0,-2 3 0,0-1 0,3 1 0,-6 0 0,6 0 0,-6 0 0,6 0 0,-6 0 0,6-1 0,-6 1 0,6 0 0,-3 0 0,3-1 0,-3 1 0,3 3 0,-6-5 0,6 10 0,-6-12 0,6 7 0,-6-9 0,3 3 0,-1-6 0,-1 1 0,1 5 0,-2 5 0,0 5 0,0 0 0,0 0 0,0 1 0,0-1 0,0 1 0,2-4 0,-1 2 0,2-5 0,0 6 0,-2-6 0,4 2 0,-4-3 0,4-1 0,-4 1 0,1 0 0,1 0 0,-2-1 0,1 1 0,-2 0 0,3 0 0,-3-4 0,3 4 0,-1-3 0,-1 3 0,2 0 0,-1-3 0,-1 1 0,1-1 0,-2 3 0,2-3 0,-1 2 0,1-2 0,1 0 0,-3 2 0,3-2 0,-3 3 0,0-3 0,2 4 0,-1-3 0,1 4 0,-2-2 0,0-3 0,0 2 0,0-5 0,0 5 0,0-5 0,0 5 0,0-2 0,0 3 0,0-3 0,3 2 0,-2-2 0,1 0 0,-2 2 0,0-2 0,0 5 0,0-2 0,0 0 0,0-1 0,0-2 0,0 2 0,0 1 0,0 0 0,0 3 0,0-2 0,0 6 0,0-4 0,0 2 0,0-2 0,0 0 0,0-2 0,0-1 0,0-1 0,0 3 0,0-3 0,0 8 0,0-9 0,0 5 0,-2-3 0,1 3 0,-2-2 0,1 2 0,1-3 0,-2 0 0,1 0 0,1-3 0,-2 1 0,3-1 0,-2 3 0,1 0 0,-4 0 0,1 3 0,-3 1 0,1 12 0,-1-7 0,1 8 0,0-10 0,2 5 0,-2-4 0,2 3 0,-3 0 0,1 2 0,-2 3 0,1 0 0,0 0 0,-4 5 0,4-7 0,-4 5 0,1-7 0,2 1 0,-1-2 0,2 2 0,0-5 0,0 5 0,1-9 0,0 2 0,0-1 0,0-1 0,-1 2 0,1-5 0,0 2 0,-1 0 0,2-3 0,-2 4 0,1-2 0,0-1 0,0 3 0,0-1 0,0-3 0,-1 6 0,1-5 0,0 6 0,-3-6 0,2 5 0,-1-5 0,1 2 0,1-3 0,1-4 0,-1 1 0,3-3 0,0-1 0,1-2 0,1-3 0,-1-14 0,2-7 0,0 3 0,0 2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7:31.47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451 1 24575,'-10'11'0,"2"1"0,-1 0 0,2 0 0,-1 0 0,0 0 0,-2 2 0,1-2 0,-2 2 0,5-2 0,-3-3 0,4 2 0,-4-2 0,3 3 0,-3 0 0,0-1 0,3 1 0,-3-3 0,3 2 0,-2-2 0,1 0 0,-1 2 0,2-2 0,3 0 0,-4 4 0,3-6 0,-2 3 0,1-1 0,2-3 0,0 2 0,-3 0 0,3-2 0,-2 2 0,2-2 0,-2-1 0,4 0 0,-3 0 0,3 1 0,-1 0 0,-1-1 0,0 2 0,-3 2 0,3 0 0,-2-1 0,5-3 0,-5 0 0,2 4 0,0-3 0,0 2 0,1-3 0,1 0 0,-1 1 0,2 0 0,-3-1 0,3 0 0,-3 0 0,1 1 0,1 2 0,-1 1 0,-1 0 0,0 7 0,0-9 0,-2 7 0,4-6 0,-3-2 0,3 5 0,-4-2 0,5 0 0,-3 2 0,0-2 0,3 3 0,-6 0 0,6 0 0,-3-1 0,0 1 0,3 0 0,-6-1 0,6 1 0,-3 0 0,0-3 0,0 7 0,0-6 0,0 8 0,0-6 0,3-1 0,-6 5 0,6-4 0,-6 3 0,6-3 0,-3 0 0,0 0 0,3 0 0,-3-1 0,3 1 0,-3 0 0,3 0 0,-3-1 0,0-2 0,3 8 0,-3-7 0,0 7 0,3-5 0,-3 0 0,3-3 0,0 2 0,-2-3 0,1 4 0,-2 0 0,3-3 0,0 2 0,0-2 0,-2 0 0,1 2 0,-1-2 0,2 0 0,0 2 0,0 0 0,0-1 0,0 1 0,-3-3 0,2-2 0,-1 2 0,2 0 0,-2-2 0,1 5 0,-1-5 0,-1 5 0,2-5 0,-1 2 0,2-2 0,-2-1 0,1 1 0,-2 2 0,3-2 0,0 5 0,-2-5 0,1 1 0,-1-2 0,2 1 0,0-1 0,0 0 0,0 0 0,0 1 0,0 2 0,0-2 0,0 2 0,0-3 0,0 1 0,-3 0 0,3-1 0,-3 0 0,3 0 0,0 1 0,0-1 0,-2 2 0,1-1 0,-1 3 0,2-4 0,0 0 0,0 0 0,0 1 0,0 2 0,0-2 0,0 2 0,0-3 0,0 1 0,0 2 0,0-2 0,0 2 0,0-3 0,0 6 0,0-1 0,0 1 0,0 0 0,0-2 0,0 2 0,0 1 0,0 0 0,0 3 0,0-2 0,0 2 0,0-6 0,0 2 0,0-2 0,0 0 0,0 2 0,0-5 0,0 5 0,0-5 0,0 5 0,0-5 0,0 3 0,0-4 0,2-2 0,-1 4 0,1 2 0,-2 6 0,0 1 0,0 3 0,0-6 0,0 5 0,0-6 0,0 4 0,0-5 0,0 5 0,0-4 0,0 4 0,0-1 0,0-2 0,0 5 0,0-6 0,0 4 0,0-5 0,0 1 0,0 0 0,0 0 0,0-3 0,0 6 0,0-6 0,0 6 0,0-3 0,0 0 0,0 0 0,0-3 0,0 2 0,0-5 0,0 5 0,3-5 0,-3 2 0,3 1 0,-1-3 0,1 7 0,0-6 0,0 3 0,-1-1 0,-1-3 0,4 2 0,-5 0 0,3-2 0,-1 2 0,-1 1 0,4-3 0,-5 4 0,5-3 0,-4 0 0,1-1 0,0 3 0,-1-3 0,2 2 0,-1-3 0,-1 3 0,3-2 0,-3 3 0,7 1 0,-8-4 0,8 5 0,-7-3 0,3-2 0,-3 5 0,3-5 0,-3 2 0,4 1 0,-4-3 0,4 2 0,-2 0 0,3-2 0,-3 5 0,1-5 0,-3 6 0,3-1 0,-1-1 0,0 0 0,3-2 0,-6-2 0,6 3 0,-6-1 0,3-2 0,-1 2 0,1-3 0,0 4 0,1-3 0,-1 5 0,0-5 0,3 2 0,-3-3 0,2 4 0,-2-3 0,2 2 0,-2 0 0,2 0 0,-1 4 0,1-3 0,-2 1 0,0-3 0,2 0 0,-4-1 0,1 2 0,0-1 0,1 0 0,3 1 0,-3-2 0,2 3 0,-2-1 0,3-2 0,-3 5 0,2-2 0,-2 3 0,3 2 0,-1-4 0,0 3 0,1-6 0,0 3 0,0-1 0,0 0 0,-1 2 0,-2-5 0,2 6 0,-2-6 0,3 2 0,-1 0 0,1-2 0,0 2 0,-1-2 0,0-1 0,0 0 0,1 0 0,-1 1 0,3 1 0,-5-1 0,5 2 0,-5-5 0,0 2 0,1-5 0,-3 2 0,1-2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7:52.20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24575,'2'5'0,"1"2"0,0-4 0,2 0 0,-2 2 0,0-2 0,2 2 0,-3 0 0,4 0 0,-3 1 0,2-1 0,-2 1 0,2-1 0,0 0 0,1 1 0,-3-1 0,1 0 0,-1 0 0,2 1 0,1-1 0,-1 0 0,1 1 0,-1-1 0,0 1 0,1-1 0,-1 0 0,0 0 0,0 4 0,1-3 0,0 5 0,0-5 0,-1 2 0,0 0 0,1-2 0,-1 3 0,1-1 0,0-2 0,-1 2 0,1 0 0,-1-2 0,3 11 0,-1-7 0,1 4 0,-2-3 0,0-2 0,-1 0 0,1 2 0,0-2 0,-1 0 0,1 2 0,-1-5 0,1 5 0,0-2 0,0 0 0,0 2 0,-1-5 0,1 5 0,-1-2 0,4 5 0,-3-4 0,2 3 0,-2-7 0,0 6 0,-1-6 0,1 5 0,-1-5 0,0 2 0,-2 0 0,3-2 0,-3 3 0,0-4 0,1 3 0,-3-2 0,4 2 0,-2-2 0,0 2 0,5 3 0,-8-2 0,8 2 0,-5-2 0,0-3 0,2 2 0,-4-3 0,1 0 0,0 1 0,-1-1 0,1 0 0,-2 0 0,3-2 0,-3 3 0,3-3 0,-1 1 0,-1 1 0,1 1 0,0-1 0,-1 0 0,1 0 0,0 1 0,-1 0 0,1-1 0,-2 2 0,0 1 0,0 3 0,0 1 0,0-1 0,0-2 0,0 3 0,0-6 0,0 5 0,0-5 0,0 5 0,0-5 0,0 5 0,3-5 0,-3 3 0,5-4 0,-4 0 0,1 3 0,-2-2 0,2 3 0,-1-4 0,1 0 0,0 0 0,-1 1 0,1-1 0,-2 1 0,3-1 0,-3 0 0,3 1 0,-1-1 0,-1 0 0,4 3 0,-5-2 0,5 2 0,-5-3 0,5 0 0,-4 1 0,1-1 0,1 0 0,-3 0 0,5 4 0,-4-3 0,2 2 0,-1-3 0,-1 1 0,3-1 0,-3 1 0,1-1 0,-2 0 0,0-4 0,0 5 0,0-2 0,0 4 0,0 3 0,0-2 0,0 3 0,0 0 0,0-1 0,0 1 0,2 0 0,-1 0 0,2 0 0,-3 0 0,0 0 0,3 3 0,-2-3 0,1 3 0,-2 0 0,0-2 0,0 2 0,0-3 0,0 0 0,0 0 0,0-1 0,0-2 0,0 0 0,0-4 0,0 1 0,0-1 0,0 0 0,0 1 0,0 9 0,0 3 0,0 10 0,0 0 0,0-3 0,0 2 0,0-3 0,0 0 0,0 0 0,0-5 0,0 0 0,0 0 0,0-2 0,0 1 0,0-5 0,0 5 0,0-5 0,0 2 0,0 0 0,0-2 0,0 6 0,0-7 0,0 3 0,0-3 0,0 0 0,-2-3 0,1-1 0,-1-1 0,0-3 0,-1-7 0,0 10 0,0 0 0,0 17 0,-1 5 0,-6-1 0,2 0 0,-3 4 0,2-2 0,0-1 0,-1-2 0,4-7 0,1 0 0,0-5 0,2-6 0,0 3 0,-2-6 0,4 5 0,-3-3 0,0 1 0,1 2 0,-2-2 0,2 3 0,-3 0 0,0-3 0,3 2 0,-3-5 0,6 2 0,-5-3 0,4 1 0,-3 0 0,3-1 0,-3 0 0,0 3 0,-1-2 0,2 6 0,-3-3 0,3-1 0,0 3 0,-2-5 0,2 5 0,0-5 0,-2 3 0,4-4 0,-3 2 0,3-1 0,-4 3 0,5-4 0,-6 0 0,6 0 0,-5 4 0,4-3 0,-2 5 0,1-3 0,1 1 0,-4-1 0,4 1 0,-3 0 0,1 0 0,-1-1 0,-1 0 0,5 1 0,-5 0 0,1 2 0,-1 1 0,-1 0 0,2 2 0,-1-5 0,5-1 0,-6-3 0,6 1 0,-5 2 0,4-2 0,-4 2 0,4-3 0,-3 1 0,3-1 0,-3 0 0,1 1 0,0 2 0,-3-2 0,6 3 0,-5-2 0,2-1 0,0 2 0,-1-3 0,3 0 0,-4 0 0,2 1 0,0-1 0,-2 1 0,2-1 0,-2 0 0,0-2 0,2-1 0,1-2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9:46.26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451 1 24575,'-10'11'0,"2"1"0,-1 0 0,2-1 0,-1 1 0,0 0 0,-2 3 0,1-3 0,-2 2 0,5-2 0,-3-3 0,4 2 0,-4-3 0,3 4 0,-3 0 0,0 0 0,3 0 0,-3-3 0,3 2 0,-2-2 0,1 0 0,-1 1 0,2-1 0,3 0 0,-4 5 0,3-7 0,-2 3 0,1-2 0,2-2 0,0 3 0,-3-1 0,3-2 0,-2 2 0,2-3 0,-2 1 0,4-1 0,-3 0 0,3 1 0,-1-1 0,-1 1 0,0 1 0,-3 2 0,3-1 0,-2 1 0,5-4 0,-5 0 0,2 3 0,0-2 0,0 3 0,1-4 0,1 0 0,-1 0 0,2 1 0,-3 0 0,3-1 0,-3 0 0,1 0 0,1 4 0,-1 0 0,-1 0 0,0 6 0,0-7 0,-2 5 0,4-4 0,-3-3 0,3 5 0,-4-2 0,5 0 0,-3 1 0,0-1 0,3 3 0,-6 0 0,6 0 0,-3 0 0,0 0 0,3 0 0,-6-1 0,6 1 0,-3 0 0,0-3 0,0 7 0,0-6 0,0 7 0,0-5 0,3 0 0,-6 3 0,6-3 0,-6 4 0,6-5 0,-3 1 0,0 0 0,3 0 0,-3 0 0,3 0 0,-3 0 0,3 0 0,-3-1 0,0-2 0,3 7 0,-3-5 0,0 5 0,3-4 0,-3 0 0,3-3 0,0 3 0,-2-4 0,1 4 0,-2 0 0,3-3 0,0 2 0,0-2 0,-2-1 0,1 4 0,-1-3 0,2 0 0,0 2 0,0 0 0,0-1 0,0 0 0,-3-1 0,2-3 0,-1 2 0,2 0 0,-2-2 0,1 5 0,-1-5 0,-1 5 0,2-5 0,-1 2 0,2-3 0,-2 1 0,1 0 0,-2 2 0,3-2 0,0 4 0,-2-4 0,1 2 0,-1-3 0,2 0 0,0 1 0,0-1 0,0 0 0,0 0 0,0 4 0,0-3 0,0 2 0,0-3 0,0 0 0,-3 1 0,3 0 0,-3-1 0,3 0 0,0 0 0,0 1 0,-2 1 0,1-1 0,-1 2 0,2-2 0,0-1 0,0 0 0,0 0 0,0 4 0,0-3 0,0 2 0,0-3 0,0 0 0,0 4 0,0-3 0,0 2 0,0-3 0,0 6 0,0-2 0,0 3 0,0-1 0,0-2 0,0 2 0,0 1 0,0 0 0,0 3 0,0-2 0,0 2 0,0-6 0,0 2 0,0-2 0,0 0 0,0 2 0,0-5 0,0 5 0,0-5 0,0 5 0,0-5 0,0 2 0,0-2 0,2-3 0,-1 3 0,1 4 0,-2 5 0,0 1 0,0 3 0,0-7 0,0 6 0,0-5 0,0 3 0,0-5 0,0 5 0,0-4 0,0 4 0,0-1 0,0-3 0,0 7 0,0-7 0,0 4 0,0-5 0,0 1 0,0 0 0,0-1 0,0-2 0,0 6 0,0-5 0,0 5 0,0-3 0,0-1 0,0 1 0,0-3 0,0 3 0,0-6 0,0 5 0,3-5 0,-3 2 0,3 0 0,-1-2 0,1 8 0,0-7 0,0 3 0,-1-2 0,-1-2 0,4 3 0,-5-1 0,3-2 0,-1 2 0,-1 0 0,4-2 0,-5 5 0,5-4 0,-4 0 0,1-1 0,0 2 0,-1-2 0,2 3 0,-1-4 0,-1 3 0,3-2 0,-3 2 0,7 3 0,-8-5 0,8 5 0,-7-3 0,3-2 0,-3 5 0,3-5 0,-3 2 0,4 0 0,-4-2 0,4 3 0,-2-1 0,3-2 0,-3 5 0,1-5 0,-3 5 0,3 1 0,-1-3 0,0 2 0,3-3 0,-6-2 0,6 2 0,-6 1 0,3-3 0,-1 2 0,1-3 0,0 3 0,1-2 0,-1 6 0,0-6 0,3 2 0,-3-3 0,2 3 0,-2-2 0,2 3 0,-2-1 0,2 0 0,-1 3 0,1-2 0,-2 2 0,0-4 0,2 0 0,-4-1 0,1 2 0,0-2 0,1 2 0,3 0 0,-3-2 0,2 2 0,-2 1 0,3-3 0,-3 5 0,2-2 0,-2 3 0,3 2 0,-1-4 0,0 3 0,1-7 0,0 5 0,0-2 0,0 0 0,-1 2 0,-2-5 0,2 5 0,-2-5 0,3 3 0,-1-1 0,1-2 0,0 1 0,-1-1 0,0 0 0,0-1 0,1 0 0,-1 0 0,3 3 0,-5-2 0,5 2 0,-5-5 0,0 2 0,1-5 0,-3 2 0,1-2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09:46.26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24575,'2'5'0,"1"2"0,0-4 0,2 0 0,-2 1 0,0-1 0,2 3 0,-3-1 0,4 0 0,-3 0 0,2 1 0,-2 0 0,2-1 0,0 0 0,1 0 0,-3 1 0,1-1 0,-1 0 0,2 0 0,1 1 0,-1-1 0,1 1 0,-1-1 0,0 0 0,1 1 0,-1-1 0,0 0 0,0 3 0,1-2 0,0 6 0,0-6 0,-1 2 0,0 0 0,1-2 0,-1 2 0,1 1 0,0-3 0,-1 2 0,1 0 0,-1-2 0,3 11 0,-1-8 0,1 6 0,-2-4 0,0-2 0,-1 0 0,1 1 0,0-1 0,-1 0 0,1 3 0,-1-6 0,1 5 0,0-2 0,0 0 0,0 2 0,-1-5 0,1 5 0,-1-2 0,4 5 0,-3-4 0,2 3 0,-2-7 0,0 5 0,-1-5 0,1 6 0,-1-6 0,0 2 0,-2 0 0,3-2 0,-3 2 0,0-2 0,1 2 0,-3-2 0,4 2 0,-2-3 0,0 4 0,5 2 0,-8-2 0,8 2 0,-5-3 0,0-2 0,2 3 0,-4-4 0,1 0 0,0 0 0,-1 1 0,1-1 0,-2 0 0,3-2 0,-3 2 0,3-2 0,-1 2 0,-1 0 0,1 0 0,0 1 0,-1-1 0,1 0 0,0 0 0,-1 1 0,1 0 0,-2 0 0,0 3 0,0 2 0,0 1 0,0-1 0,0-2 0,0 2 0,0-5 0,0 6 0,0-6 0,0 5 0,0-5 0,0 5 0,3-5 0,-3 2 0,5-2 0,-4-1 0,1 3 0,-2-2 0,2 2 0,-1-2 0,1-1 0,0 0 0,-1 0 0,1 1 0,-2 0 0,3-1 0,-3 0 0,3 0 0,-1 1 0,-1-1 0,4 2 0,-5-1 0,5 3 0,-5-4 0,5 0 0,-4 0 0,1 1 0,1-1 0,-3 0 0,5 3 0,-4-2 0,2 3 0,-1-4 0,-1 1 0,3-1 0,-3 0 0,1 1 0,-2-1 0,0-4 0,0 5 0,0-2 0,0 4 0,0 3 0,0-2 0,0 3 0,0 0 0,0-1 0,0 1 0,2 0 0,-1 0 0,2-1 0,-3 1 0,0 0 0,3 3 0,-2-2 0,1 2 0,-2 0 0,0-2 0,0 2 0,0-3 0,0 0 0,0 0 0,0-1 0,0-2 0,0-1 0,0-2 0,0 0 0,0-1 0,0 0 0,0 0 0,0 10 0,0 3 0,0 11 0,0-1 0,0-4 0,0 3 0,0-3 0,0 1 0,0-2 0,0-3 0,0-1 0,0 0 0,0-2 0,0 1 0,0-6 0,0 7 0,0-6 0,0 2 0,0 0 0,0-2 0,0 5 0,0-5 0,0 2 0,0-3 0,0-1 0,-2-2 0,1 0 0,-1-2 0,0-3 0,-1-7 0,0 10 0,0 0 0,0 17 0,-1 5 0,-6-2 0,2 2 0,-3 3 0,2-3 0,0 1 0,-1-3 0,4-7 0,1 0 0,0-5 0,2-6 0,0 2 0,-2-5 0,4 6 0,-3-4 0,0 1 0,1 2 0,-2-2 0,2 3 0,-3 0 0,0-4 0,3 4 0,-3-6 0,6 2 0,-5-3 0,4 0 0,-3 1 0,3 0 0,-3-1 0,0 3 0,-1-2 0,2 5 0,-3-2 0,3 0 0,0 2 0,-2-5 0,2 5 0,0-5 0,-2 2 0,4-2 0,-3 1 0,3-1 0,-4 2 0,5-2 0,-6-1 0,6 0 0,-5 3 0,4-2 0,-2 6 0,1-4 0,1 1 0,-4-1 0,4 0 0,-3 1 0,1 0 0,-1 0 0,-1-1 0,5 1 0,-5 0 0,1 1 0,-1 2 0,-1 0 0,2 3 0,-1-6 0,5-1 0,-6-3 0,6 0 0,-5 4 0,4-3 0,-4 2 0,4-3 0,-3 0 0,3 1 0,-3-1 0,1 1 0,0 1 0,-3 0 0,6 1 0,-5 0 0,2-2 0,0 1 0,-1-1 0,3-1 0,-4 0 0,2 0 0,0 1 0,-2 0 0,2-1 0,-2-1 0,0-1 0,2 0 0,1-3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1.4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24575,'0'6'0,"0"21"0,0 19 0,0 34 0,0 14-1148,0-38 1,0 2 1147,0 15 0,0 1 0,0-5 0,0 2 0,0 19 0,0 1 0,0-9 0,0 1-747,0 15 0,0 0 747,0-9 0,0-1 0,0 0 0,0-1-423,0-5 0,0-6 423,0-23 0,0-3 0,0 10 0,0-4 0,0 4 0,0 7 1477,0-15-1477,0-24 2119,0-1-2119,0-21 0,0-7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1.90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0 205 24575,'0'-8'0,"0"-1"0,0 0 0,0 0 0,0 0 0,0-4 0,9 2 0,21-16 0,7 8 0,17-5 0,-14 12 0,13-5 0,-4 14 0,7-13 0,-2 15 0,-7-5 0,-1 1 0,-5 4 0,4-4 0,-22 5 0,7 0 0,-16 0 0,-3 0 0,-3 0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2.5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7 24575,'6'-6'0,"-2"7"0,-4 33 0,0 17 0,0 22 0,0 26-891,0-42 0,0 2 891,0 8 0,0 2-804,0 10 1,0 2 803,0 13 0,0 0 0,0-4 0,0 0 0,0 12 0,0-4 0,0-30 0,0-3-414,0 7 1,0-3 413,0-15 0,0-2 0,0 5 0,0 0-52,0 37 52,0-21 1145,0-26-1145,0-18 2070,0-10-2070,-4-14 0,3-1 0,-3-4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24575,'0'15'0,"0"4"0,0 8 0,0 1 0,0 3 0,0-9 0,0 3 0,0-8 0,0 9 0,0-9 0,0 0 0,0-2 0,0-7 0,0 3 0,0 0 0,0-3 0,0-3 0,0-14 0,0 3 0,0-6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5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24575,'0'39'0,"0"8"0,0 17 0,0 18 0,0-20 0,0 23 0,0-41 0,0 25 0,0-27 0,0-2 0,0-14 0,0-12 0,0-4 0,0-6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3.0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9 24575,'7'-5'0,"15"1"0,5 4 0,25 0 0,-2 0 0,6 0 0,4 0 0,-11 0 0,4 0 0,-12 0 0,-3 0 0,-11 0 0,-7 0 0,-6 0 0,-5 0 0,-4 0 0,-2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3.43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24575,'68'5'0,"-17"-2"0,45-3 0,-20 0 0,-25 0 0,20 0 0,-15 0 0,-9 0 0,-22 0 0,-11 0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4.14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9 24575,'14'-4'0,"18"0"0,17 4 0,15 0 0,-8 0 0,42 0 0,-47 0 0,1 0 0,0 0 0,0 0 0,12 0 0,-17 0 0,-8 0 0,-17 0 0,-3 0 0,-14 0 0,-1 0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5.7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1 848 24575,'13'0'0,"7"0"0,6 0 0,12 0 0,-4 0 0,11 0 0,-5 0 0,6 0 0,-6 0 0,-1 0 0,-1-6 0,-10-4 0,18-14 0,-27 2 0,20-12 0,-26 0 0,13-1 0,-13-10 0,3 5 0,-9-15 0,3 7 0,-3-13 0,-1 12 0,0-12 0,-6 5 0,0-6 0,0 6 0,-10 3 0,-2 18 0,-9 4 0,-4 15 0,4 6 0,-10 5 0,10 5 0,-4 0 0,-1 5 0,5 10 0,-1 14 0,0 18 0,9 2 0,0 11 0,8 4 0,5 1 0,0 14 0,0-13 0,0 30 0,0-18 0,0 13 0,0-12 0,0-27 0,0-1 0,0 22-377,3-10 1,1 0 376,-3-1-319,6 36 319,-7-24 0,6 6 0,-4-6 0,4-4 0,-6-14 0,0-10 0,0-7 741,0-12-741,0-7 331,0-7-331,0-4 0,4-15 0,2-14 0,4-11 0,2-22 0,5 4 0,3-15 0,4 8 0,7-5 0,-6 12 0,4 1 0,-12 15 0,3 2 0,-5 15 0,1-8 0,-2 17 0,-5-6 0,0 12 0,0-7 0,-1 7 0,1-3 0,-1 4 0,0 0 0,2 15 0,-5-3 0,5 25 0,-9-9 0,9 11 0,-9-7 0,9 7 0,-8-5 0,7 4 0,-7-6 0,7-5 0,-8-2 0,7-6 0,-3-4 0,5-1 0,-2-6 0,1 1 0,0 0 0,0-4 0,0-1 0,-1 0 0,1-3 0,0 3 0,0-4 0,-4 0 0,-1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49.2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24575,'3'0'0,"9"0"0,19 0 0,-2 0 0,30 0 0,-13 0 0,25 0 0,0 0 0,-14 0 0,13 0 0,-14 0 0,6 0 0,2 0 0,-16 0 0,-2 0 0,-24 0 0,2 0 0,-14 0 0,4 0 0,-9 0 0,-1 0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0.13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24575,'3'0'0,"0"0"0,14 0 0,-2 0 0,5 0 0,-6 0 0,10 0 0,-8 0 0,15 0 0,-10 0 0,-1 0 0,4 4 0,-12-2 0,7 6 0,-10-3 0,-1 4 0,1-4 0,-4 3 0,3-4 0,-7 5 0,2-1 0,-3 1 0,0 0 0,0 4 0,0 2 0,0 0 0,-4 3 0,-1-3 0,-5 0 0,0 3 0,1-8 0,0 4 0,0-6 0,0 1 0,0 0 0,4 0 0,-3 0 0,3-1 0,-4 1 0,0 0 0,4 0 0,-3-4 0,7 2 0,-3-2 0,4 0 0,0-2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0.59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24575,'0'0'0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1.7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59 172 24575,'13'0'0,"-3"0"0,14 0 0,-2 0 0,10 0 0,-6 0 0,5 0 0,-5 0 0,1 0 0,3 0 0,-3 0 0,-1 0 0,-5 0 0,3 5 0,-12 10 0,12 2 0,-17 20 0,6-14 0,-12 20 0,8-15 0,-8 10 0,4 1 0,-5-5 0,0 4 0,0-11 0,0 4 0,0-5 0,0 1 0,-5 3 0,4-9 0,-12 4 0,6-10 0,-7 3 0,0-3 0,-1 0 0,-4-1 0,-1-4 0,-5 0 0,-2 1 0,0-5 0,-4-2 0,5-4 0,-7 0 0,0-15 0,5-4 0,-1-21 0,7 0 0,-2-7 0,7 7 0,0-5 0,6 11 0,4-5 0,2 7 0,5 5 0,0-3 0,0 3 0,0 0 0,5-4 0,12 3 0,7-5 0,18-4 0,-7 8 0,7-6 0,-10 12 0,2-5 0,4 6 0,-4 0 0,4 5 0,-6 1 0,0 10 0,7 2 0,-6 4 0,12 0 0,-11 0 0,4 0 0,-6 0 0,-5 0 0,3 4 0,-13 2 0,6 4 0,-12-5 0,2 3 0,-8-7 0,-1 3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2.42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24575,'0'12'0,"0"14"0,0-5 0,0 38 0,0-27 0,0 36 0,0-18 0,0 13 0,0 0 0,0-7 0,0-2 0,0-7 0,0-12 0,0 2 0,0-21 0,0 8 0,0-14 0,0 0 0,0-7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3.18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24575,'3'0'0,"9"0"0,20 0 0,31 0 0,-22 0 0,33 0 0,-13 0 0,-7 0 0,23 0 0,-28 0 0,7 0 0,-9 0 0,-9 0 0,-6 0 0,-10 0 0,-3 0 0,-5 0 0,-5 0 0,1 0 0,-6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5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24575,'0'-7'0,"0"14"0,0 21 0,0 20 0,0-6 0,0 44 0,0-43 0,0 51 0,0-42 0,0 19 0,0 9 0,0-12 0,0 12 0,0-8 0,0-14 0,0 11 0,0-13 0,0-6 0,0-4 0,0-14 0,0-6 0,0-1 0,0-11 0,0-1 0,0-4 0,0-1 0,0 1 0,0-1 0,0 6 0,0-4 0,0 8 0,0-7 0,0 2 0,0-4 0,0 0 0,0-4 0,0-1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3.8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 24575,'3'0'0,"9"0"0,8-4 0,5 2 0,-5 2 0,-1 1 0,6 8 0,-4-3 0,10 4 0,-5 1 0,-4-1 0,7 0 0,-17-5 0,11 4 0,-13-4 0,4 4 0,-10 0 0,0-1 0,-4 6 0,-4 0 0,-6 6 0,-12 6 0,0 1 0,-12 8 0,11-3 0,-9-3 0,9 2 0,-2-9 0,4 3 0,1-6 0,6-4 0,-5-1 0,13-5 0,-7 0 0,8-4 0,-4-1 0,4-4 0,1 0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4.94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39 82 24575,'0'-8'0,"0"7"0,3 2 0,6 4 0,0-2 0,4-3 0,-8-4 0,3-1 0,-7-9 0,3 4 0,-4-3 0,0 4 0,0 0 0,0 0 0,-4 4 0,-1 1 0,-8 4 0,2 0 0,-2 0 0,4 0 0,0 0 0,0 4 0,4 1 0,1 4 0,0 0 0,3 0 0,-3-1 0,4 1 0,0 0 0,0 0 0,0-1 0,4-3 0,1-2 0,4-3 0,-1 0 0,1 0 0,0 0 0,-4 0 0,-2 0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6.8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1063 9 24575,'-12'-5'0,"3"1"0,-8 4 0,7 0 0,-15 0 0,4 0 0,-6 0 0,-4 5 0,10 5 0,-18 14 0,16-7 0,-24 23 0,18-20 0,-23 44 0,17-36 0,-12 36 0,1-32 0,5 22 0,-8-8 0,4 18 0,5-11 0,-13 13 0,20-16 0,-4 6 0,7-2 0,5-6 0,-6 14 0,7-6 0,4-1 0,-4 7 0,11-7 0,-5 8 0,5-1 0,0 2 0,1-8 0,-1 4 0,1-4 0,5-1 0,-4 7 0,9-13 0,-3 12 0,5-5 0,0-1 0,0 6 0,0-6 0,0 9 0,0-1 0,5-8 0,7 7 0,7-14 0,11 13 0,11 6 0,-2-14 0,7 12 0,9 5 0,-6-6 0,1 6 0,-2-14 0,-10-14 0,7 9 0,-2-1 0,-12-8 0,2-6 0,-10-5 0,-3-14 0,-5 2 0,-2-10 0,-3 0 0,4 0 0,-5 0 0,-1-4 0,1-1 0,-4-12 0,-1-22 0,-4 16 0,0-14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7.7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24575,'0'82'0,"0"0"0,0 0 0,0 1 0,0 3 0,0 3 0,0-7 0,0-19 0,0 5 0,0 22 0,0-48 0,0-22 0,0-7 0,0-8 0,0-1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8.27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24575,'19'0'0,"4"0"0,34 0 0,-1 0 0,15 0 0,12 0 0,1 0 0,-9 0 0,2 0 0,-11 0 0,16 0 0,-16 0 0,-4 0 0,-22 0 0,-7 0 0,-13 0 0,-6 0 0,-9 0 0,-1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7:59.74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1 771 24575,'37'0'0,"5"0"0,14 0 0,5-11 0,4-10 0,-6-18 0,11-1 0,-31-1 0,32-21 0,-36 22 0,22-34 0,-22 29 0,-8-17 0,-2 12 0,-8-4 0,-6 13 0,-4 3 0,-2 5 0,-5 7 0,0 0 0,0 11 0,0-3 0,-9 8 0,-2 0 0,-9 1 0,1 8 0,4-3 0,-4 4 0,4 0 0,-4 0 0,-1 0 0,5 0 0,1 0 0,1 8 0,7 9 0,-8 9 0,8 6 0,0 0 0,1 7 0,5 1 0,0 22 0,0-11 0,0 18 0,0 14 0,0-21 0,0 26 0,0-24 0,0 9 0,0 0 0,0-1 0,0-9 0,5-8 0,-3 7 0,8-14 0,-9 6 0,4-7 0,-5-7 0,0-1 0,0-12 0,0-7 0,0-7 0,0-4 0,0 0 0,4-4 0,1-10 0,6-24 0,6-23 0,10-21 0,0 7 0,12-12 0,-8 20 0,2-6 0,2 15 0,-11 10 0,-2 16 0,-8 4 0,0 14 0,-4 1 0,3 4 0,-4 0 0,-1 0 0,-3 14 0,-1 10 0,-4 16 0,0 7 0,0 7 0,0 1 0,5 1 0,2-2 0,-1-7 0,4-7 0,-4-2 0,4-11 0,1-2 0,-2-10 0,0-1 0,0-10 0,0 0 0,4-4 0,-3 0 0,9 0 0,-4-14 0,0 6 0,5-21 0,-10 17 0,1-3 0,-7 11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01.1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1 170 24575,'88'-1'0,"1"0"0,-1 0 0,0 0 0,1 0 0,-28-1 0,0 0 0,24 2 0,26-1 0,6 2 0,-16-1 0,-40 0 0,-36 0 0,-3 0 0,-33 0 0,-5-8 0,-15 5 0,4-5 0,-5 3 0,0-1 0,0-10 0,5 9 0,-4-7 0,10 8 0,-4-8 0,0 2 0,8-2 0,-7 4 0,10 5 0,-6-4 0,5 4 0,1 0 0,5-3 0,0 7 0,0-3 0,1 4 0,10 0 0,10 0 0,14 0 0,6 0 0,0 5 0,0 0 0,0 6 0,0 0 0,-6-1 0,5 5 0,-10 1 0,4-1 0,-11-1 0,5 0 0,-9 1 0,4 0 0,-5 3 0,-4 2 0,0 1 0,-5 10 0,0-10 0,0 9 0,-5-9 0,-5 10 0,-1-10 0,-9 4 0,10-11 0,-5 5 0,6-9 0,4 3 0,-3-4 0,7 0 0,-7-4 0,4-1 0,-1-4 0,1 0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01.7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57 24575,'-5'-4'0,"2"-1"0,3-4 0,0-5 0,0 4 0,0-3 0,0 11 0,0 3 0,0 13 0,0-5 0,0 1 0,0-7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02.96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128 257 24575,'22'0'0,"0"0"0,3 0 0,1 0 0,1 0 0,4 0 0,2 0 0,-5 0 0,9 0 0,-16 0 0,4 0 0,-10 0 0,-1 4 0,0 11 0,-8 1 0,9 21 0,-14-14 0,5 20 0,-6-8 0,0 4 0,0 14 0,-6-11 0,0 12 0,-11-7 0,0-7 0,-6 4 0,2-16 0,-6 4 0,6-12 0,-5-4 0,1-1 0,-2-5 0,-5-4 0,0-1 0,0-5 0,0 0 0,5-5 0,-4-5 0,9-11 0,-5-14 0,10 2 0,1-6 0,10 0 0,1-1 0,5-7 0,0 0 0,0 0 0,10 1 0,10-3 0,11 1 0,7-9 0,0 5 0,5-4 0,-5 12 0,11 1 0,-6 6 0,6 5 0,0 8 0,-2 7 0,-1 10 0,1 2 0,0 5 0,-8 0 0,0 0 0,-13 4 0,0 2 0,-7 3 0,-4 1 0,-6-1 0,-5 0 0,-4 0 0,0-4 0,0-2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03.8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23 1 24575,'17'0'0,"7"0"0,-3 0 0,9 0 0,-9 0 0,5 0 0,-1 0 0,-4 0 0,4 0 0,-10 0 0,3 0 0,-12 14 0,8 4 0,-8 14 0,0 14 0,-2-4 0,-4 20 0,0-7 0,0 9 0,-10-8 0,-3-2 0,-11-7 0,-6 1 0,7-13 0,-12 6 0,14-20 0,-11 1 0,10-7 0,-3-5 0,5 0 0,5-5 0,2-1 0,4-4 0,4-7 0,1 1 0,4-11 0,0 2 0,4 0 0,1 1 0,8 5 0,-3 0 0,9 3 0,-5 2 0,6 4 0,-5 0 0,3 0 0,2 0 0,1 0 0,10 0 0,-10 5 0,4 0 0,2 16 0,0-3 0,1 9 0,3 0 0,-9-6 0,5 11 0,-12-11 0,0-1 0,-6-6 0,0-5 0,0-1 0,0 1 0,-5-4 0,0-1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24575,'6'-5'0,"1"1"0,21 4 0,-2 0 0,6 0 0,-5 0 0,-2 0 0,-6 0 0,-4 0 0,-1 0 0,-5 0 0,-4 16 0,-2 2 0,-3 9 0,-5 11 0,-6-10 0,-1 10 0,-8-11 0,9-2 0,-8-5 0,8-1 0,1-4 0,2-1 0,7-6 0,-7 1 0,14-4 0,1-1 0,16-4 0,4 0 0,5 0 0,7-5 0,-11-1 0,4 0 0,-13-3 0,1 8 0,-6-3 0,0 4 0,-5 0 0,-4 0 0,-1 0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05.15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1 178 24575,'0'-9'0,"0"1"0,8 3 0,8 2 0,4 3 0,18 0 0,-10 0 0,10 0 0,17 0 0,-18 0 0,24 0 0,-14 0 0,8 0 0,8 0 0,-7 0 0,4 0 0,-18 0 0,11 0 0,-20 0 0,6 0 0,-13 0 0,-6 0 0,-6 0 0,-5 0 0,-1 0 0,1 0 0,-4-4 0,-1-1 0,-13-4 0,-2 0 0,-14-1 0,-1-5 0,-7 3 0,1-4 0,0 5 0,-7 0 0,11 1 0,-9-2 0,16 2 0,-5 5 0,11-4 0,2 8 0,4-3 0,0 4 0,30 9 0,-5-3 0,34 9 0,-16-4 0,11 1 0,-11 3 0,4-2 0,-11 6 0,-2-8 0,-10 3 0,-1 0 0,-5 1 0,-3 4 0,-2 1 0,-4-1 0,0 6 0,0-4 0,0 10 0,-9-10 0,2 10 0,-7-10 0,4 4 0,-1 0 0,2-9 0,-6 8 0,5-10 0,-14 2 0,7-2 0,-20 2 0,23-9 0,-7 3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05.93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9 24575,'8'-5'0,"8"1"0,9 4 0,1 0 0,11 6 0,5 11 0,-6 2 0,24 23 0,-22-11 0,30 30 0,-14-6-986,9 15 986,-29-23 0,-1 2 0,-3-7 0,-1 0 0,-4 2 0,-1 1 0,2 11 0,-3-2 0,-7 4 0,-4-6 0,-1 3 0,-3-1 0,-3-1 0,-3 30 0,2-21 0,-1-3 0,-3-2 0,0 12 0,-16-13 0,-6 8 0,-16-7 986,8-9-986,-7 1 0,8-14 0,-1 6 0,-4-6 0,12-8 0,-5-1 0,7-6 0,1-5 0,4-2 0,5-3 0,2-1 0,7-1 0,-7-3 0,3-1 0,-3-4 0,3 0 0,1 0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07.1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 0 24575,'5'7'0,"-1"-1"0,-4 6 0,0-3 0,0 4 0,0-3 0,0 4 0,4-10 0,5 0 0,1-4 0,9 0 0,-5 0 0,1 0 0,4 0 0,-10 0 0,5 0 0,-5-9 0,0 3 0,-4-8 0,-1 5 0,-4 0 0,0 1 0,-9 3 0,3 1 0,-12 4 0,3 0 0,-5 0 0,-5 0 0,9 0 0,-8 0 0,13 4 0,-2 1 0,4 0 0,4 3 0,1-4 0,4 5 0,0 0 0,0-1 0,4-4 0,1 0 0,4-4 0,4 0 0,-7 0 0,3 0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0.2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24575,'11'5'0,"6"-1"0,25-4 0,8 0 0,-1 0 0,3 0 0,-4 0 0,8 0 0,0 0 0,-2 0 0,-7 0 0,-7 0 0,-16 0 0,-10 0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0.7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10 24575,'4'4'0,"11"0"0,6-4 0,25 0 0,12 0 0,14 0 0,-12 0 0,7 0 0,-17 0 0,6 0 0,-2 0 0,-14 0 0,-7 0 0,-2 0 0,-15 0 0,3-4 0,-14-1 0,-1 0 0,-4 1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1.47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40 24575,'6'0'0,"14"0"0,16 0 0,-1 0 0,8 0 0,-8 0 0,12 0 0,7 0 0,-6 0 0,6 0 0,-8 0 0,-11 0 0,-3 0 0,-18 0 0,0 0 0,-5-9 0,-4-2 0,0 0 0,-5 2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2.97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0 662 24575,'18'0'0,"5"0"0,-2 0 0,24 0 0,-15 0 0,22 0 0,-18-5 0,11-7 0,-5-6 0,7 0 0,1-10 0,-1 8 0,-10-14 0,-5 11 0,-4-9 0,-7 10 0,1-10 0,-7 5 0,-5 1 0,1-12 0,-5 10 0,-1-11 0,-5 7 0,0 0 0,-5 0 0,-5-1 0,-13 0 0,-5 10 0,-5-4 0,0 15 0,1-3 0,6 5 0,0 4 0,7 1 0,-1 5 0,5 0 0,-3 0 0,7 9 0,-4 7 0,10 11 0,0 5 0,5 7 0,0 8 0,0 9 0,0 8 0,0-1 0,0 26 0,0-27 0,0 33 0,0-29 0,6 16 0,-3-31 0,2-1 0,8 21 0,1 25 0,-1-30 0,0 8 0,-5-3 0,-3-15 0,-5-2 0,0-19 0,0 2 0,0-21 0,0 3 0,0-10 0,0-12 0,0-15 0,6-32 0,8-15 0,7-17 0,4 16 0,9-20 0,-2 25 0,3-19 0,1 17 0,-11 14 0,3 8 0,-12 16 0,2 10 0,-7 5 0,2 6 0,-4 4 0,0 3 0,-4 19 0,-2 8 0,-3 16 0,0 8 0,0 2 0,0 7 0,6-7 0,-5-1 0,10-1 0,-5-12 0,5 4 0,0-14 0,-1-6 0,0-1 0,5-5 0,-5-5 0,4-2 0,-6-4 0,1-4 0,0-1 0,0-4 0,0 0 0,0 0 0,-1 0 0,-3 0 0,-1 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3.7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24575,'23'0'0,"2"0"0,14 0 0,26 0 0,-5 0 0,28 0 0,-37 0 0,45 0 0,-48 0 0,41 0 0,-25 0 0,1 0 0,-2 0 0,-15 0 0,-15 0 0,-3 0 0,-10 0 0,-7 0 0,-6 0 0,-11 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4.49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24575,'18'0'0,"12"0"0,-8 0 0,22 0 0,-16 0 0,17 0 0,-4 0 0,-1 0 0,5 0 0,-22 4 0,13 2 0,-25 3 0,13 1 0,-14-5 0,4 0 0,-9-1 0,-1 0 0,-4 5 0,0 0 0,0-1 0,-9 2 0,-2 3 0,-9 8 0,-6 1 0,-3 10 0,-4-3 0,4 4 0,2-5 0,6 3 0,1-15 0,4 8 0,2-13 0,9 2 0,-3-4 0,3-4 0,0-1 0,1-4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5.6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71 24575,'0'12'0,"0"0"0,0-3 0,0-1 0,4-3 0,5-2 0,5-3 0,0 0 0,0 0 0,-1 0 0,-3 0 0,4 0 0,-5 0 0,-1 0 0,1 0 0,-4-4 0,3-1 0,-7-4 0,3-4 0,-4 3 0,0-9 0,0 9 0,0-4 0,0 6 0,0-1 0,-4 4 0,-1-3 0,-8 7 0,-1-3 0,0 4 0,5 3 0,1 2 0,3 9 0,0 1 0,0 0 0,1-2 0,3 1 0,-3-4 0,4 3 0,0-4 0,0 0 0,0 0 0,9-4 0,-3-1 0,12-4 0,-8 0 0,9 0 0,-9 0 0,3 0 0,-4-4 0,0-1 0,-4-4 0,-1 0 0,-4 0 0,0 1 0,0 4 0,0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7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24575,'-2'4'0,"20"0"0,5-4 0,22 0 0,-4 0 0,-1 0 0,5 0 0,-11 0 0,4 0 0,-11 0 0,-2 0 0,-5 0 0,-6 0 0,-4 0 0,-7 0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16.83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356 0 24575,'0'10'0,"0"-1"0,-16 35 0,7-19 0,-20 26 0,17-17 0,-16 15 0,8-2 0,-10 2 0,11-3 0,-9 3 0,13 5 0,-14-4 0,11-2 0,0 4 0,-3-10 0,3 6 0,5-3 0,-1-12 0,13 6 0,-4-7 0,5 6 0,-5 3 0,3 5 0,-3 1 0,5 0 0,0 0 0,0 7 0,0-6 0,0 14 0,0-6 0,0 15 0,0-6 0,6 24 0,1-29 0,6-7 0,3-1 0,3-3 0,-2-2 0,2 1 0,10 3 0,-1 21 0,8-9 0,-4-5 0,0-4 0,3-10 0,-11-5 0,3-6 0,-6-7 0,-1-1 0,-5-10 0,-2-2 0,-4-4 0,0 0 0,0 0 0,0 0 0,-1-4 0,1 3 0,0-7 0,-4-1 0,-12-22 0,4 13 0,-7-12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0.2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48 271 24575,'23'-4'0,"-2"3"0,4-4 0,2 5 0,5 0 0,6 0 0,-10 0 0,9 0 0,-10 0 0,-1 0 0,-1 0 0,-5 9 0,-1 2 0,-3 14 0,-1 2 0,0 5 0,-4-5 0,5 3 0,-11-3 0,0 5 0,-5 0 0,0-5 0,0 3 0,0-9 0,0 4 0,0 0 0,0 2 0,0 5 0,0 0 0,-5 0 0,-5-6 0,-1 5 0,-8-10 0,8 0 0,-8-3 0,4-8 0,-4 5 0,-1-6 0,0 1 0,-5-4 0,-1-2 0,-6-4 0,-1 0 0,7 0 0,-5 0 0,10 0 0,-5-9 0,6-7 0,4-11 0,-5-12 0,9 5 0,-5-11 0,11 11 0,-5-11 0,10 11 0,-4-5 0,5 7 0,0 0 0,0 5 0,0-4 0,0 5 0,0-7 0,0 1 0,9 0 0,3-1 0,9 1 0,7-2 0,1 0 0,6-1 0,7-1 0,0 6 0,6 0 0,-2 7 0,1-1 0,-7 7 0,5 0 0,-11 6 0,-1 4 0,-8 2 0,-5 5 0,-6 0 0,0 0 0,-5 0 0,-1 0 0,1 0 0,0 0 0,0 0 0,-4 0 0,-1 0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0.92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24575,'0'19'0,"0"2"0,0 11 0,0 0 0,0 7 0,0-5 0,0 11 0,0-5 0,0 7 0,0 0 0,0 0 0,0-1 0,0 1 0,0-7 0,0 5 0,0-17 0,0 15 0,0-25 0,0 13 0,0-22 0,0 5 0,0-6 0,0-3 0,0-1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2.50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0 189 24575,'14'0'0,"-4"0"0,24 0 0,-1-10 0,1 7 0,11-12 0,-11 9 0,18-1 0,-16-2 0,16 7 0,-12-2 0,1 4 0,4 0 0,-12 0 0,-5 0 0,2 0 0,-19 0 0,9 0 0,-12 0 0,1 0 0,0 0 0,-8 0 0,-10 0 0,-2 0 0,-11 0 0,11 0 0,-7-9 0,3 7 0,-10-12 0,4 9 0,-4-1 0,5-3 0,0 4 0,1-5 0,4 0 0,1 1 0,0 4 0,4-3 0,-4 3 0,5 0 0,0-3 0,1 3 0,-1 0 0,0-3 0,0 7 0,8-3 0,2 4 0,12 0 0,2 0 0,5 0 0,-1 5 0,6-4 0,-4 7 0,10-2 0,-10 0 0,4 3 0,-5-4 0,-5 1 0,-2 2 0,-4-3 0,0 0 0,0 3 0,0-7 0,-1 3 0,-3-1 0,-1 2 0,-4 4 0,0 4 0,0 7 0,-9 1 0,2 10 0,-11-10 0,2 4 0,1-5 0,5-6 0,1 0 0,4-5 0,0 0 0,1-1 0,1-3 0,-2-1 0,-3-4 0,3 0 0,1 0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3.5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24575,'8'18'0,"3"-1"0,14 4 0,-4-1 0,10 1 0,-4-1 0,-1 1 0,6 6 0,3 3 0,1-1 0,-2-2 0,-2 1 0,-15-12 0,13 10 0,-18-11 0,8-3 0,-11 1 0,0-8 0,-4-8 0,-1 6 0,-4-11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4.14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289 0 24575,'-14'28'0,"-2"1"0,-11 4 0,-2 0 0,-1 7 0,3-5 0,4 3 0,1 1 0,1-11 0,4 4 0,2-7 0,1-8 0,7 7 0,-10-14 0,15 4 0,-6-9 0,8-1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5.7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370 985 24575,'-13'0'0,"-1"0"0,0 0 0,1 0 0,4 0 0,0 0 0,-5 0 0,4 0 0,-4 0 0,5 0 0,-4 0 0,3 0 0,-4 0 0,1 0 0,3 0 0,-2-8 0,3-2 0,-5-4 0,3-4 0,-3 7 0,4-13 0,-4 8 0,-2-5 0,1 2 0,1 4 0,4-10 0,0 4 0,-1-10 0,1 10 0,4-10 0,-3 10 0,8-5 0,-3 1 0,4 4 0,0 0 0,0 3 0,0 3 0,0 0 0,0-4 0,0 5 0,0-6 0,0 0 0,4-5 0,2 4 0,4-4 0,0-1 0,0 5 0,5-4 0,-4 0 0,8 4 0,-8-5 0,8 6 0,-9 1 0,5-1 0,-1 5 0,-3-4 0,2 9 0,-4-4 0,0 5 0,0 0 0,0 0 0,0 0 0,0 0 0,4 0 0,2-1 0,0 1 0,3-1 0,-3 0 0,5 0 0,-1 5 0,1-4 0,-1 8 0,6-3 0,-4-1 0,10 4 0,-10-3 0,9 4 0,-9 0 0,10 0 0,-10 0 0,10 0 0,-10 0 0,-1 4 0,-1 1 0,-9 9 0,4 1 0,-4 4 0,0 1 0,0 0 0,-5-1 0,-1 6 0,-4-4 0,0 10 0,0-10 0,0 4 0,0 0 0,0-4 0,0 4 0,0-5 0,0-1 0,0 1 0,0-1 0,0 1 0,0-1 0,0 1 0,0-1 0,0 1 0,0-5 0,0 3 0,-4-3 0,3 4 0,-8 1 0,4-5 0,-1 9 0,-2-8 0,-2 9 0,-1-6 0,-3 7 0,-1-5 0,4 4 0,-9 0 0,5-4 0,-6 4 0,6-5 0,1-1 0,4-4 0,1-1 0,0-6 0,0 1 0,4 0 0,-3 0 0,3 0 0,-4-4 0,0 2 0,1-6 0,-1 7 0,0-7 0,0 6 0,1-6 0,3 7 0,-3-7 0,7 7 0,-7-4 0,3 5 0,1-1 0,-4-3 0,7-1 0,-3-4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6.89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1 496 24575,'0'-19'0,"0"-9"0,0-6 0,5-11 0,8-11 0,1 6 0,9-12 0,-10 15 0,8 7 0,-9 7 0,4 2 0,-11 15 0,4-4 0,-8 11 0,7 4 0,-7 5 0,2 10 0,-3 4 0,0 6 0,0-1 0,0 6 0,0 8 0,0 8 0,0-1 0,0 5 0,0-5 0,0 7 0,0 0 0,0 0 0,0 0 0,0-1 0,0 8 0,0 2 0,0 0 0,0 5 0,-5-12 0,4 5 0,-9-14 0,9-1 0,-9-7 0,9-6 0,-9 0 0,9-12 0,-3 0 0,4-5 0,0 0 0,-4-4 0,3-9 0,-2-12 0,3 5 0,0-3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8.01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24575,'0'13'0,"0"4"0,0-2 0,0-1 0,0 10 0,0-2 0,0 5 0,0 3 0,0 4 0,0-1 0,0 6 0,0 0 0,0-6 0,0 13 0,0-13 0,0 6 0,0-7 0,0-5 0,0 3 0,0-9 0,0 5 0,0-7 0,0 1 0,0-1 0,0 1 0,0-1 0,0-4 0,0 4 0,0-9 0,0 8 0,0-8 0,0 4 0,0-1 0,0-3 0,0 9 0,0-9 0,0 3 0,0-4 0,0 0 0,0 0 0,0 0 0,0-1 0,0 1 0,0 0 0,0 0 0,0-1 0,0-3 0,0-2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8.70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0 24575,'-7'0'0,"9"0"0,24 0 0,3 0 0,9 0 0,-6 0 0,14 0 0,-4 0 0,12 0 0,-7 0 0,-1 0 0,1 0 0,-7 0 0,5 0 0,-17 0 0,4 0 0,-12 0 0,-1 0 0,-4 0 0,-1 0 0,-6 0 0,1 0 0,-4 0 0,-1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8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24575,'23'0'0,"-3"0"0,17 0 0,-2 0 0,11 0 0,1 0 0,-6 0 0,-3 0 0,-6 0 0,-5 0 0,-7 0 0,-6 0 0,-5 0 0,3 0 0,2 0 0,4 0 0,-4 0 0,-2 0 0,-3 0 0,0 0 0,-1 0 0,1 0 0,-4 0 0,-1 0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29.6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24575,'88'0'0,"0"0"0,0 0 0,-2 0 0,-1 0 0,-23 0 0,-24 0 0,0 0 0,-24 0 0,-10 0 0,0 0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30.31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50 0 24575,'0'30'0,"0"0"0,0 16 0,0-4 0,0 12 0,0 0 0,0-5 0,0 12 0,0-5 0,0 0 0,0-2 0,0-14 0,0 5 0,0-11 0,0-1 0,0-8 0,0-10 0,0 3 0,0-8 0,-4 0 0,0-6 0,-15-4 0,11 0 0,-6 0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32.45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0 566 24575,'0'-27'0,"0"-9"0,0 3 0,6-20 0,1 11 0,5-20 0,-5 20 0,3-11 0,-8 25 0,8-16 0,-9 26 0,5-18 0,-6 25 0,0-13 0,0 9 0,4 0 0,-3 1 0,2 2 0,-3 17 0,0 4 0,0 20 0,0 9 0,0 2 0,0 7 0,0 0 0,0 7 0,0-6 0,0 7 0,0-1 0,0-6 0,0 6 0,0-13 0,0 4 0,0-11 0,0 4 0,0-6 0,0 0 0,0 0 0,0 1 0,0-7 0,0-1 0,0 1 0,0-10 0,0 8 0,0-10 0,0 1 0,0-1 0,0-5 0,0-1 0,0 1 0,0 0 0,0 0 0,0-4 0,0-2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33.0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24575,'3'0'0,"4"0"0,11 0 0,-3 0 0,3 0 0,-3 0 0,4 0 0,1 0 0,5 0 0,-4 0 0,4 0 0,1 0 0,-10 0 0,13 0 0,-12 0 0,8 0 0,-6 0 0,1 0 0,-5 0 0,-2 0 0,1 0 0,-4 0 0,-8 0 0,0 0 0,-9 0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35.82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92 581 24575,'5'-8'0,"-2"-2"0,-3-8 0,0 3 0,0-4 0,0 4 0,0-10 0,0 4 0,0-4 0,0 5 0,0 5 0,5-9 0,-4 8 0,4-9 0,0-1 0,-4 10 0,8-8 0,-4 9 0,1 0 0,-2 2 0,-4 4 0,0-3 0,0 3 0,4 0 0,0 5 0,4 4 0,0 0 0,1 0 0,-5-4 0,4-5 0,-3-1 0,0-4 0,-1 5 0,0 0 0,-3-5 0,7 4 0,-3-8 0,0 7 0,4-7 0,-8 8 0,7-4 0,-7 5 0,3 1 0,0 3 0,-3 4 0,3 17 0,-9 5 0,3 18 0,-7-5 0,-3 11 0,0-12 0,-4 6 0,4-1 0,1-4 0,0 5 0,5-7 0,-3-6 0,3-1 0,1-10 0,-3-1 0,7-5 0,-3-1 0,0 1 0,3 0 0,-3-1 0,0-3 0,3 3 0,-7-4 0,7 5 0,-7-5 0,4 0 0,-5-4 0,5-3 0,0-7 0,4-5 0,0-10 0,4 4 0,7-10 0,5 5 0,5-1 0,-5-4 0,4 4 0,-9 1 0,5-5 0,-6 10 0,0-5 0,-1 11 0,1-3 0,-5 3 0,-1 0 0,-4 2 0,0 4 0,4 0 0,-3 0 0,3 0 0,-4 0 0,0 0 0,0 11 0,0 10 0,0 13 0,0 14 0,0-5 0,0 11 0,0-11 0,0 11 0,0-11 0,0 11 0,0-12 0,0 6 0,0-7 0,0 0 0,0 0 0,4 0 0,2 1 0,0-1 0,-1 0 0,-5 0 0,0-5 0,0-2 0,0-6 0,0-4 0,0-2 0,0-4 0,0 0 0,0 0 0,0 0 0,0-1 0,0 1 0,0-1 0,-9-4 0,3 0 0,-12-4 0,8 4 0,-9-3 0,4 3 0,-5 0 0,5 1 0,-3 0 0,8 3 0,-9-7 0,4 8 0,0-4 0,-3 4 0,8-4 0,-4 4 0,5-5 0,0 1 0,0-1 0,0 0 0,11-3 0,10 3 0,13-9 0,8-1 0,5-5 0,-4-5 0,4 4 0,1-4 0,-5 10 0,11-5 0,-5 10 0,1-9 0,-3 9 0,1-4 0,-11 1 0,9 3 0,-10-4 0,-1 5 0,0 0 0,-7-4 0,-4 3 0,-1-4 0,-6 5 0,1 0 0,0 0 0,0 0 0,-5-3 0,0-2 0,-8-4 0,3 4 0,-3 1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36.62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24575,'0'17'0,"0"7"0,8-3 0,3 4 0,9-5 0,-1-1 0,2 6 0,4-7 0,-3 6 0,10-2 0,-11-1 0,11 6 0,-10-1 0,9-8 0,-13 12 0,11-17 0,-16 11 0,6-14 0,-10 0 0,-4-2 0,3-3 0,-3 4 0,0-4 0,-1-1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37.27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328 0 24575,'-23'15'0,"-7"11"0,6 8 0,-5 12 0,1-10 0,-3 11 0,-6-3 0,11-8 0,0-7 0,14-10 0,-1-13 0,7 7 0,-2-3 0,7 0 0,-12 4 0,10-6 0,-5 1 0,4-4 0,3-2 0,-3-3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38.86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301 616 24575,'-8'0'0,"-1"0"0,1 0 0,-1 0 0,-4 0 0,3 0 0,-3 0 0,-1 0 0,-1 0 0,0 0 0,-9 0 0,8-4 0,-15-2 0,15-4 0,-8-4 0,13 3 0,-7-7 0,7 3 0,2 0 0,4-9 0,-5 2 0,8-5 0,-7-4 0,9 5 0,0-1 0,0 2 0,0-1 0,0 5 0,0-4 0,0 5 0,0 1 0,0-7 0,3 10 0,3-8 0,3 9 0,0 0 0,1 2 0,-2 4 0,1 0 0,0 0 0,0 0 0,-1 0 0,1 1 0,0-1 0,4-1 0,2 1 0,5 3 0,-1-3 0,1 4 0,0-1 0,-6 2 0,5 0 0,-4 2 0,-1-2 0,5 4 0,-9 0 0,8 0 0,-8 0 0,8 0 0,-8 0 0,9 0 0,-9 0 0,8 0 0,-8 0 0,4 0 0,-5 0 0,-1 4 0,1 1 0,0 4 0,-4 4 0,3-3 0,-3 9 0,4-9 0,0 3 0,0-4 0,0 0 0,0 0 0,0 0 0,-1-1 0,1 1 0,0 0 0,0 0 0,0-4 0,0 3 0,-1-3 0,1 0 0,-4 2 0,3-2 0,-3 4 0,0 0 0,3 0 0,-7-1 0,7 1 0,-8 0 0,4-1 0,-4 1 0,0 0 0,4-1 0,-3 1 0,3 0 0,-4 0 0,0 0 0,0 4 0,4-3 0,-3 4 0,3-5 0,-4-1 0,0 1 0,0 0 0,0 0 0,0 0 0,0-1 0,0 6 0,0 1 0,0 0 0,0 3 0,-5-3 0,0-1 0,-5 5 0,1-9 0,-1 8 0,-3-7 0,2 2 0,-3 1 0,0-3 0,-1 3 0,0-5 0,-4 1 0,9-1 0,-4 0 0,1 0 0,2-4 0,-2 4 0,4-9 0,0 4 0,0-4 0,1 0 0,-1 0 0,1 0 0,-1 0 0,0-8 0,5-3 0,-5-7 0,8 7 0,-3 2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40.5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188 0 24575,'19'0'0,"-8"0"0,13 0 0,-10 0 0,6 0 0,-5 0 0,3 0 0,-3 0 0,0 4 0,3 6 0,-8 0 0,0 8 0,-2-3 0,-2 10 0,4 2 0,1 5 0,0 0 0,-5 0 0,-2 0 0,-4 1 0,0-1 0,0-6 0,0 5 0,0-10 0,0 10 0,0-10 0,0 4 0,0-6 0,0 1 0,0 0 0,-4-6 0,-1 5 0,-4-9 0,0 3 0,4-4 0,-3 0 0,3 0 0,-4 0 0,0-1 0,0 1 0,0 0 0,-5 0 0,4 0 0,-9 1 0,9-1 0,-8 1 0,3-1 0,-5 1 0,0-5 0,-5 0 0,4-5 0,-10 0 0,10 0 0,-4 0 0,9-9 0,-2-2 0,1-14 0,2 3 0,-1-9 0,6 5 0,4-1 0,1-4 0,5 10 0,0-4 0,0 0 0,0 4 0,0-4 0,0 5 0,0-5 0,0 4 0,5-10 0,0 10 0,10-5 0,-4 7 0,7-1 0,-7 0 0,8 0 0,-8 1 0,2 4 0,-4 1 0,0 5 0,0 0 0,0 0 0,0 0 0,0 0 0,4 0 0,-3 0 0,9-1 0,-5 1 0,6-1 0,5-1 0,2 1 0,5 4 0,-6-3 0,5 7 0,-4-2 0,11 4 0,-4 0 0,4 0 0,-11 0 0,4 0 0,-5 0 0,0 0 0,5 0 0,-10 0 0,10 5 0,-15 0 0,3 5 0,-10-2 0,0 1 0,0 0 0,-4 0 0,-1-5 0,-4 0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41.89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0 199 24575,'0'-9'0,"0"1"0,4-6 0,7-7 0,5 5 0,4-9 0,5 9 0,-4-4 0,-1 5 0,-1-4 0,1 8 0,-4 1 0,8 1 0,-14 8 0,4-4 0,-5 5 0,0 0 0,0 0 0,-5 4 0,5 11 0,-8 2 0,4 13 0,-5-3 0,0 5 0,0 0 0,0 0 0,0 7 0,0-5 0,-5 4 0,-1-6 0,-9 1 0,-2-1 0,-5 0 0,6-6 0,-4 0 0,9-7 0,-7-4 0,7-1 0,-2-5 0,4 0 0,0-4 0,0-1 0,0-4 0,0 0 0,0 0 0,0-4 0,4-5 0,1-6 0,4-10 0,0 4 0,0-5 0,0 7 0,0 4 0,0 1 0,0 5 0,4 0 0,1 4 0,4-3 0,0 7 0,0-3 0,-1 4 0,6 0 0,-4 0 0,8 0 0,-3 0 0,0 0 0,3 0 0,-8 0 0,9 4 0,-4 2 0,4 4 0,-4-1 0,3 5 0,-3-4 0,5 5 0,-1-6 0,1 1 0,-5-1 0,3-3 0,-8-2 0,4-4 0,-6 0 0,1 0 0,0 0 0,-4 0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19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24575,'0'18'0,"0"9"0,0 36 0,0 0 0,0 27 0,0-27 0,0 26 0,0-16 0,0-5 0,0 12 0,0-30 0,0 2 0,0-18 0,0 4 0,0-11 0,0-2 0,0-10 0,0-2 0,0-4 0,0 0 0,0-1 0,0 1 0,0-1 0,0-11 0,0 1 0,0-15 0,0 2 0,0-24 0,0-13 0,0-31 0,0 8 0,0-14 0,6 15-250,-1 19 0,-1-1 250,4-25 0,-4 25 0,-1 2 0,3-11 0,-5 1 0,5 16 0,-6 10 0,0 11 0,0 6 0,0 8 500,0 4-500,0 0 0,0 0 0,0 5 0,0 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43.62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1 158 24575,'89'-7'0,"0"-1"0,0 1 0,-10 0 0,-3 1 0,-17 0 0,-11 0 0,-24 2 0,-10 4 0,-6 0 0,-10 0 0,-5 0 0,-11 0 0,-2-9 0,1 7 0,-1-7 0,0 9 0,-5-4 0,4 2 0,-5-7 0,7 4 0,-1-5 0,5 0 0,-3 5 0,3-4 0,0 4 0,1 0 0,1-3 0,3 7 0,-4-4 0,5 5 0,5-4 0,3 3 0,6-3 0,4 4 0,4 0 0,8 5 0,5 1 0,6 5 0,0-1 0,1 1 0,5 0 0,-4 0 0,5 0 0,-13 0 0,0-1 0,-12-1 0,0-4 0,-5 3 0,-1-7 0,1 3 0,-4 0 0,-1 1 0,-4 3 0,-9 1 0,-2 4 0,-14 3 0,3 10 0,-9-4 0,8 9 0,-2-9 0,9 3 0,-3-10 0,13-1 0,-7-5 0,8 0 0,0 0 0,-3-4 0,7 3 0,-2-4 0,3 1 0,0-2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45.0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55 0 24575,'7'0'0,"1"0"0,21 0 0,-8 0 0,4 0 0,0 0 0,-4 0 0,4 0 0,-5 0 0,-1 0 0,1 0 0,-5 0 0,-2 0 0,-4 0 0,0 0 0,-1 0 0,-6 0 0,-8 0 0,-14 0 0,-7 0 0,1 0 0,-5 0 0,4 5 0,-5-4 0,5 4 0,2-5 0,5 0 0,1 0 0,4 0 0,-4 0 0,9 0 0,-3 0 0,4 0 0,4 4 0,13-3 0,3 3 0,16-4 0,7 0 0,-1 0 0,12 0 0,-11 0 0,11 0 0,-5 0 0,0 0 0,5 0 0,-11 0 0,-1 0 0,-8 0 0,-6 0 0,1 0 0,-5 0 0,-2 0 0,-4 0 0,0 0 0,0 0 0,-1 0 0,-3 0 0,-1 0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46.27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 24575,'18'-4'0,"0"4"0,1 6 0,1 8 0,5 2 0,2 0 0,6 10 0,-1-8 0,2 10 0,6 6 0,-3 9 0,-2-5 0,-5 20 0,-1-14 0,3 14 0,6 3 0,-12-3 0,3 4 0,-9 1 0,0 0 0,-2 1 0,-6-2 0,1-6 0,-1 6 0,-5-13 0,-2 12 0,-5-12 0,0 12 0,0-12 0,0 5 0,0 0 0,0 2 0,-11 7 0,-4 9 0,-10-15 0,-1 13 0,2-14 0,-1 0 0,1-2 0,1-14 0,1-1 0,5-13 0,2-1 0,10-10 0,-3-1 0,7-5 0,-7-4 0,3-5 0,-5-15 0,6 7 0,-1-6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50.0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24575,'22'0'0,"11"0"0,2 0 0,12 0 0,0 0 0,0 0 0,7 0 0,-12 0 0,18 0 0,-30 0 0,14 0 0,-28 0 0,8 0 0,-14 0 0,0 0 0,-6 0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50.5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0 24575,'-6'0'0,"13"0"0,9 0 0,14 0 0,3 0 0,8 0 0,-1 0 0,5 0 0,-5 0 0,0 0 0,5 0 0,-11 0 0,-1 0 0,-2 0 0,-15 0 0,3 0 0,-14 0 0,-1 0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51.28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24575,'13'0'0,"1"0"0,18 0 0,-4 0 0,17 0 0,-5 0 0,1 0 0,4 0 0,-12 0 0,6 0 0,-12 0 0,-7 0 0,-6 0 0,-5 0 0,-5 0 0,0 0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53.0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0 885 24575,'28'0'0,"0"0"0,4 0 0,7-5 0,1-7 0,9-13 0,-2 0 0,-4-10 0,4 4 0,-5 0 0,3-11 0,-4 10 0,-10-15 0,-3 5 0,-4-12 0,-5 5 0,-1-5 0,-7 7 0,1 0 0,0 0 0,-6 0 0,-1 7 0,-5 1 0,0 7 0,0 5 0,0 2 0,0 5 0,-9 5 0,-7 5 0,-5 6 0,-4 4 0,-1 0 0,5 0 0,-10 0 0,5 0 0,-1 0 0,2 8 0,5 3 0,-1 15 0,6-5 0,-1 9 0,6-3 0,-1 12 0,0-6 0,4 13 0,2 1 0,5 2 0,0 12 0,0-5 0,0 7 0,0 1 0,0-1 0,0 0 0,0 0 0,0 9 0,0-7 0,0 14 0,0-13 0,0 13 0,0-13 0,0 5 0,0-15 0,5-9 0,-4-9 0,4-11 0,-5-2 0,0-10 0,0-2 0,4-4 0,1-4 0,3-1 0,1-13 0,2-14 0,-1-12 0,2-12 0,5 1 0,1-1 0,6-8 0,0 7 0,-1 0 0,-1 9 0,-5 7 0,2 5 0,-8 7 0,3 6 0,-5 5 0,0 4 0,-1 1 0,1 4 0,0 0 0,0 0 0,-1 4 0,-3 5 0,-1 12 0,1 5 0,-4 6 0,4 0 0,-1 1 0,-2-1 0,7 0 0,-8 0 0,9 0 0,-9 0 0,9 1 0,-5-7 0,5-1 0,-4-5 0,2-1 0,-3-4 0,1-1 0,1-6 0,-2 1 0,0 0 0,3-4 0,-3-1 0,0-8 0,-2-18 0,-3 13 0,0-12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53.7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24575,'0'8'0,"0"1"0,5 5 0,4-4 0,7 8 0,3-2 0,6-1 0,-4 3 0,16-5 0,-14 5 0,14-1 0,-16 3 0,10-4 0,-15-2 0,3-4 0,-5-5 0,-8 3 0,6-3 0,-7 3 0,4-3 0,0-1 0,-5-4 0,0 0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54.4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295 0 24575,'-10'19'0,"-1"-3"0,-6 15 0,-2-5 0,1 13 0,1-5 0,-5 11 0,5-11 0,-6 11 0,-5-10 0,3 10 0,3-15 0,6 1 0,1-6 0,4-12 0,0 10 0,3-21 0,7-1 0,-3-17 0,4 5 0,0-3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8:56.50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369 1 24575,'-13'0'0,"-2"0"0,-10 0 0,-2 0 0,-5 0 0,0 0 0,-1 0 0,1 4 0,5 2 0,2 0 0,5 3 0,0 0 0,1 2 0,4 3 0,5-5 0,2 5 0,7-4 0,-8 8 0,8-3 0,-4 0 0,5 3 0,0 2 0,0 1 0,0 5 0,0-1 0,0 1 0,0 13 0,0-5 0,0 18 0,6-10 0,1 37 0,0-10 0,6 21 0,-6 1-447,1-40 0,-1 1 447,-3-1 0,0 2 0,4 13 0,-2 1 0,-4-9 0,-2 1 0,3 7 0,1 2 0,0 0 0,0-1 0,-3-4 0,-1 1 0,4 8 0,0 1-681,-4-4 0,0 0 681,0 0 0,0-1 0,0 0 0,0-1 0,0 1 0,0-1 0,0-3 0,0-1 0,0 5 0,0-1 0,0-4 0,0-1-235,0-4 0,0-2 235,0 39 0,0 2 0,-7-13 0,6-33 0,1 0 0,-7 42 0,1-3 0,4-16 0,-4-3 0,6-15 811,0-2-811,0-14 1387,0-1-1387,0-13 528,0-1-528,0-5 0,0-1 0,0 1 0,0-5 0,0 3 0,0-8 0,0 9 0,0-9 0,0 3 0,0-4 0,0 0 0,0-1 0,0 1 0,4-5 0,1 0 0,3-4 0,1 0 0,0 0 0,0 0 0,4 0 0,2 0 0,5 0 0,5 0 0,8-5 0,0-1 0,13-11 0,-13 0 0,12-1 0,-11-3 0,11 8 0,-17-2 0,10 4 0,-17 5 0,9-3 0,-13 7 0,7-2 0,-10-1 0,1 4 0,-1-3 0,-5 4 0,-1 0 0,1 0 0,-4-4 0,-1-1 0,-4-4 0,0 1 0,0 3 0,0 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 24575,'0'-13'0,"0"-1"0,4-6 0,1 5 0,5-3 0,-1 11 0,0-5 0,0 11 0,0-3 0,-1 4 0,1 0 0,0 4 0,0 1 0,-4 14 0,7-3 0,-10 21 0,11-14 0,-12 21 0,9-16 0,-1 5 0,3-2 0,7-10 0,-8 4 0,13-10 0,-2 0 0,11-9 0,-1-1 0,13-5 0,-9-10 0,11-8 0,-7-18 0,-2-8 0,6-7 0,-6 0 0,-7 2 0,-2 7 0,-6 3 0,-7 13 0,-1 0 0,-5 7 0,-5 4 0,-1-4 0,-4 13 0,0-3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28.19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551 1 24575,'-18'13'0,"-5"-2"0,-5 14 0,1-8 0,-12 11 0,5-6 0,-7 0 0,-4-4 0,5-2 0,-1-4 0,-4-1 0,17-5 0,-9 4 0,16-5 0,-5 1 0,7 3 0,8-4 0,-2 4 0,8-4 0,0 3 0,1-3 0,4 3 0,0 1 0,0-1 0,0 1 0,0 5 0,0 1 0,0 4 0,0 6 0,0 2 0,5 5 0,1 6 0,6 18 0,0 2 0,2 21 0,-1-5-725,1 16 725,-7-39 0,0 1 0,1 4 0,-1 3-674,2 13 1,-1 2 673,-4-4 0,0 1-937,5 13 0,-2 3 937,-6-6 0,0 0 0,6 5 0,1 0 0,-7 1 0,0 0 0,3-1 0,-1 0 0,-2 1 0,-2 0 0,1 1 0,0-1 0,0-6 0,0 1 0,0 3 0,0 0 0,0-9 0,0-1 0,0 6 0,0-3-331,0-22 0,0-2 331,0 6 0,0-2 0,0 27 0,0 8 0,0-11 582,0-11-582,0-15 1205,0-8-1205,0-9 2001,0-7-2001,0-6 820,0-1-820,0-5 0,0-5 0,0-2 0,0 1 0,0-4 0,0 4 0,0-5 0,0-1 0,0 1 0,0 0 0,0 0 0,0-1 0,4-3 0,1-1 0,8-4 0,2 0 0,4 0 0,6 0 0,2 0 0,5 0 0,0 0 0,0 0 0,21-5 0,-15 3 0,15-3 0,-27 5 0,5 0 0,-15 0 0,8 0 0,-14 0 0,4 0 0,-5 0 0,-1 0 0,-3 0 0,-1 0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41.5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24575,'0'6'0,"0"1"0,0 27 0,0-6 0,0 17 0,0-11 0,0 11 0,0-16 0,0 14 0,0-20 0,0 9 0,0-13 0,0-4 0,0-1 0,0-6 0,0 1 0,0 0 0,0-1 0,0-3 0,0-2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42.4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34 170 24575,'0'18'0,"0"-5"0,0 5 0,0-3 0,0 0 0,0 9 0,0-13 0,0 9 0,0-7 0,0-3 0,0 4 0,0-5 0,0 0 0,0-1 0,3 1 0,7-4 0,5-2 0,4-3 0,7 0 0,-5 0 0,9 0 0,-9 0 0,10 0 0,-10 0 0,4-4 0,-5-2 0,-1-8 0,1-1 0,-1-5 0,-3 0 0,-2 1 0,1-7 0,-4 0 0,4-1 0,-4-4 0,-6 10 0,0-10 0,-5 10 0,0-4 0,0 5 0,0 1 0,0 4 0,-4 1 0,-11 9 0,-2 1 0,-13 4 0,3 0 0,-6 0 0,-5 0 0,4 5 0,-6 11 0,6 9 0,0 4 0,5 3 0,3-5 0,4 6 0,5-1 0,2-6 0,9-9 0,2-8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45.4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24575,'0'17'0,"0"7"0,0 9 0,0 15 0,0 8 0,0 24 0,0-4-793,0 24 793,0-50 0,0 3 0,0 8 0,0 3 0,0-2 0,0 3-923,0 19 1,0 1 922,0-13 0,0 0 0,0 25 0,0 3 0,0-18 0,0 2-1044,0 14 1,0 3 1043,0-6 0,0-1 0,0 1 0,0-1 0,0 0 0,0-2 0,0-5 0,0 0 0,0 0 0,0 0 0,0-5 0,0-2-456,0-14 1,0-2 455,-1 2 0,2-2 38,5 31-38,-2-39 0,0 0 0,10 37 1269,-6-3-1269,-2-16 0,-1-10 2139,-3-10-2139,3-7 1123,-5-7-1123,4-7 730,-3-2-730,4-15 337,-5 8-337,0-9 0,0-1 0,0 0 0,0-5 0,0-1 0,3-3 0,-2-8 0,3-20 0,-4 11 0,0-9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46.62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8 24575,'15'-4'0,"9"0"0,24 4 0,16 0 0,28 0-1794,-12 0 1,7 0 1793,4 0 0,5 0 0,-16 0 0,3 0 0,1 0-993,2 0 1,1 0 0,1 0 992,-14 0 0,1 0 0,1 0 0,1 0 0,3 0 0,2 0 0,-1 0 0,-2 0 0,12 0 0,-4 0 0,3 0-782,10 0 1,2 0 0,-7 0 781,-26 0 0,-5 0 0,5 0 0,25 0 0,6 0 0,-4 0 0,-19 0 0,-3 0 0,0 0 0,8 0 0,1 0 0,-3 0-446,-10 0 1,-3 0 0,-1 0 445,25 0 0,-4 0 456,-18 0 1,-3 0-457,0 0 0,-4 0 2678,25 0-2678,-31 0 0,0 0 0,37 0 0,-10 0 0,-12 0 2799,-8 0-2799,1 0 2170,-1 0-2170,-7 0 1142,-2 0-1142,-7 0 542,0 0-542,-7 0 0,-2 0 0,-11 0 0,-7 0 0,-6 0 0,-5 0 0,-1 0 0,1 0 0,-4 0 0,-1 0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54.50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39 24575,'-5'4'0,"1"1"0,4 14 0,0-3 0,0 15 0,0-5 0,0 6 0,0-5 0,0 3 0,0-9 0,0 4 0,0-10 0,0-1 0,0-5 0,0 0 0,0-1 0,9-3 0,2-1 0,8-4 0,6 0 0,-4 0 0,10 0 0,-10 0 0,4 0 0,0-5 0,-4 4 0,-4-8 0,0 4 0,-6-9 0,4 4 0,-1-9 0,-5 4 0,1-5 0,-1 1 0,2-6 0,-2 3 0,-3-3 0,-1 6 0,-5 4 0,0-4 0,0 9 0,0-9 0,0 9 0,0-4 0,0 6 0,0-1 0,-4 0 0,-6 4 0,-5 1 0,0 0 0,-9 3 0,8-3 0,-10 4 0,7 0 0,-1 0 0,0 0 0,-5 0 0,4 9 0,-5 2 0,7 8 0,-1 1 0,0-5 0,5 4 0,1-9 0,9 0 0,1-6 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55.18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24575,'0'13'0,"0"7"0,0 6 0,0 13 0,0 1 0,0 7 0,0 0 0,0 0 0,0-1 0,0-5 0,0 11 0,0-22 0,0 9 0,0-14 0,0-8 0,0 7 0,0-15 0,0 5 0,0-9 0,0-1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56.25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77 99 24575,'-14'-10'0,"1"2"0,4 16 0,-5 8 0,7 10 0,-2 12 0,4-10 0,4 16 0,-3-9 0,4 5 0,0-1 0,0-7 0,0 0 0,0-5 0,0-2 0,0-6 0,0-4 0,12-1 0,-5-9 0,21-1 0,-6-4 0,10 0 0,7 0 0,-5-10 0,6-8 0,-7-11 0,-3-11 0,-2 5 0,-6-4 0,-5 0 0,-1-1 0,-4-7 0,-6 0 0,0 6 0,-6 2 0,0 13 0,-9 0 0,-8 6 0,-9 4 0,-1 5 0,-4 6 0,4 5 0,-5 0 0,0 0 0,-1 0 0,7 0 0,0 5 0,6 10 0,9-7 0,1 6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57.65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0 24575,'-4'8'0,"0"3"0,4 14 0,0-4 0,0 16 0,0-9 0,0 25 0,0-18 0,0 18 0,0-13 0,0 7 0,0 0 0,0-1 0,0-11 0,0-4 0,0-11 0,0-5 0,0-2 0,0-8 0,0-1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58.41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24575,'5'11'0,"-2"-4"0,-3 25 0,0-14 0,0 19 0,0-10 0,0 5 0,0-5 0,0 4 0,0-11 0,0 11 0,0-10 0,0 4 0,0-5 0,0-5 0,0-2 0,0-4 0,4-4 0,1-1 0,9-4 0,1 0 0,10 0 0,-4 0 0,10-5 0,-11-1 0,1-9 0,-2 0 0,-4-5 0,0 1 0,-1-1 0,-4 0 0,0 1 0,-1 4 0,1-4 0,-5 4 0,-1-4 0,-4-1 0,0 0 0,0 1 0,0 4 0,0-4 0,-4 9 0,-5 0 0,-6 7 0,-10 3 0,4 0 0,-5 0 0,1 0 0,4 4 0,-10 7 0,10 4 0,-5 5 0,16-9 0,1-2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2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24575,'-9'14'0,"1"11"0,8 15 0,0 23 0,0 3 0,0 0 0,0 31 0,0-42 0,0 34 0,0-25 0,0 1 0,0-7 0,0-12 0,0-8 0,0-14 0,0 2 0,0-18 0,0-3 0,0-1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29:59.91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45 127 24575,'-24'5'0,"7"2"0,14 3 0,3 4 0,0 6 0,0 5 0,0-4 0,0 4 0,0-5 0,0-1 0,0-4 0,0-1 0,0-5 0,0-1 0,3-3 0,13-1 0,0-4 0,4 0 0,4 0 0,-12 0 0,17 0 0,-13 0 0,5 0 0,-3 0 0,-3-5 0,0-4 0,-5-12 0,-1-6 0,-3-5 0,5-7 0,0 5 0,-5-5 0,-1 7 0,-5 5 0,0 2 0,0 5 0,0 5 0,-8 2 0,2 8 0,-17 1 0,7 4 0,-10 0 0,7 0 0,-1 0 0,0 8 0,1-1 0,3 11 0,2-3 0,0 1 0,7-3 0,-2-7 0,9-3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0.4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1 24575,'0'8'0,"0"6"0,0 16 0,0-3 0,0 4 0,0 2 0,0 14 0,0-5 0,0 4 0,0-14 0,0-6 0,0 5 0,0-10 0,0-1 0,0-6 0,0-5 0,-4-12 0,3 5 0,-3-10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3.13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122 68 24575,'11'-5'0,"13"1"0,13 4 0,24 0 0,-3 0 0,21 0 0,-21 0 0,12-6 0,-14-1 0,7 0 0,-7-9 0,-9 13 0,-14-7 0,-8 6 0,-10 3 0,-1-4 0,-5 5 0,-4 15 0,-1 3 0,-4 29 0,0-5 0,0 19 0,0 3 0,-6 1 0,4 6 0,-9 1 0,9 10 0,-4-13-389,6-12 1,0 2 388,0 14 0,0-14 0,0 2 0,0 31 0,0-41 0,0-1 0,0 35 0,0-21 0,0 2 0,0-15 0,0 1 0,0 15 0,0 2 0,0-7 0,0-2 0,0-3 0,0 0 0,0 4 0,0 2 0,0 4 0,0 0 0,0-9 0,0 1 0,1 7 0,-2 0 0,-2-7 0,-1-4 0,3 35 0,-3-38 0,1 0 0,3 46 0,0-16 0,0-22 0,0-3 0,0 3 0,0 28 0,0-22 0,0 13 0,0-14 0,0 7 0,0-16 0,0 5 0,-6-12 777,5 5-777,-4 0 0,5-12 0,0 4 0,-5-13 0,4-1 0,-4-6 0,5-1 0,0-10 0,-4-1 0,3-1 0,-3-2 0,4 2 0,0 1 0,0-4 0,0 8 0,0-8 0,0 8 0,0-3 0,0 5 0,0-5 0,0 3 0,0-8 0,0 4 0,0-6 0,0 1 0,0 0 0,0 0 0,0 0 0,0 0 0,0-1 0,0 1 0,0 0 0,0 0 0,0 0 0,0-1 0,0 1 0,-4 0 0,-6-4 0,-5 3 0,-4-3 0,-7 1 0,-7 3 0,-23-1 0,-2-2 0,-6 0 0,3-6 0,5 0 0,-8 0 0,9 0 0,1 0 0,8 0 0,11 0 0,-2 0 0,20 0 0,-2 0 0,10 0 0,0 0 0,0 0 0,1 0 0,3 0 0,1 0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1.4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155 1 24575,'-13'0'0,"0"0"0,8 4 0,-3-3 0,3 11 0,-5 5 0,0 4 0,0 4 0,-1 0 0,1 2 0,-6 5 0,9 0 0,-2 7 0,3 1 0,0 0 0,0 5 0,1-11 0,5 18 0,0-16 0,0 4 0,0-15 0,0 1 0,0-10 0,0 8 0,-4-14 0,7 3 0,-2-8 0,18 4 0,3-8 0,4 4 0,5-5 0,-4 0 0,5 0 0,-5 0 0,3-5 0,-9 0 0,4-10 0,-5-6 0,1-5 0,-5-6 0,5-7 0,-9 5 0,5-5 0,-7 7 0,-4 0 0,-1-1 0,-5 1 0,0 6 0,0 1 0,0 5 0,0 0 0,-8 5 0,1 1 0,-11 9 0,8 1 0,-9 4 0,4 0 0,-4 0 0,-1 0 0,0 0 0,1 9 0,3 1 0,1 16 0,5-5 0,0 4 0,1-10 0,-1 3 0,5-8 0,-4 4 0,8-5 0,-3-5 0,4 0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3.94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 9 24575,'-3'-5'0,"6"1"0,-2 4 0,13 0 0,-4 0 0,8 0 0,-8 0 0,4 0 0,-1 0 0,-3 0 0,4 0 0,-1 4 0,-3-2 0,4 2 0,-10-4 0,0 0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5.1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24575,'6'0'0,"7"0"0,16 0 0,3 0 0,7 0 0,-6 0 0,6 0 0,-7 0 0,-5 0 0,-2 0 0,0 0 0,-9 0 0,3 0 0,-14 0 0,-1 0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5.60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11 24575,'2'5'0,"5"-1"0,16-4 0,4 0 0,11 0 0,-4 0 0,5 0 0,-7 0 0,-6 0 0,5 0 0,-15 0 0,8 0 0,-9 0 0,0 0 0,-1-9 0,-9 7 0,-1-7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22.22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560 131 24575,'0'4'0,"0"4"0,0 17 0,0 15 0,0 2 0,0 12 0,0 0 0,0 2 0,0 0 0,0 5 0,0-19 0,0 4 0,0-7 0,0-5 0,0-1 0,0-3 0,0-9 0,0-1 0,0-6 0,0-5 0,0 0 0,0-1 0,0 1 0,0-7 0,0-8 0,0-14 0,0-13 0,0-8 0,0-6 0,-5 0 0,4-7 0,-5 6 0,6-7 0,0 1 0,0 6 0,0-7 0,0 15 0,0 1 0,0 13 0,0 0 0,0 7 0,0-1 0,0 0 0,0 5 0,0-3 0,0 7 0,0-7 0,0 8 0,0-4 0,0 0 0,0 4 0,0-3 0,0 4 0,0 0 0,-7 5 0,2 0 0,-12 4 0,2 0 0,0 0 0,-3 0 0,3 0 0,-5 0 0,0 0 0,6 0 0,-5 0 0,9 0 0,-4 0 0,6 0 0,3 4 0,5 0 0,5 1 0,3 2 0,1-6 0,5 7 0,-4-7 0,3 8 0,-4-4 0,0 3 0,0-3 0,-4 3 0,2-3 0,-6 4 0,3 4 0,-4 2 0,0 10 0,0 2 0,0 5 0,0 7 0,0 1 0,0 7 0,0-7 0,0 5 0,-5-4 0,4-1 0,-5 5 0,2-11 0,2 11 0,-2-12 0,4 6 0,0-7 0,0-6 0,0 5 0,0-15 0,0 8 0,0-9 0,0 0 0,0-1 0,0-6 0,0 1 0,0 0 0,-4-4 0,-1-2 0,-3-3 0,-1 0 0,-5 0 0,4 0 0,-8 0 0,7 0 0,-7 0 0,8 0 0,-9 0 0,4 0 0,1 0 0,-5 0 0,4 0 0,-4 5 0,4-4 0,-4 7 0,4-7 0,-4 4 0,4-1 0,-4-3 0,9 3 0,-3-4 0,11 0 0,8 0 0,8 0 0,6 0 0,5 0 0,2 0 0,5 0 0,0 0 0,0 0 0,7 0 0,-6 0 0,12 0 0,-4 0 0,-1 0 0,5-6 0,-11 5 0,-1-9 0,-2 9 0,-15-7 0,8 7 0,-14-3 0,4 4 0,-6 0 0,1 0 0,-11 0 0,-5 0 0,-16 0 0,-4-10 0,-12 8 0,5-12 0,-11 2 0,5-1 0,0-3 0,-6 4 0,12 1 0,-5 5 0,7-4 0,6 9 0,0-4 0,7 5 0,-1 0 0,5 0 0,1 0 0,5 0 0,0 0 0,1 0 0,-1 0 0,1 0 0,3 4 0,13-3 0,3 3 0,16-4 0,0 0 0,5 0 0,0-5 0,1 4 0,-1-9 0,0 9 0,0-4 0,0 5 0,0 0 0,1 0 0,-7 0 0,-5 0 0,-3 0 0,-8 0 0,4 0 0,-6 0 0,-10 0 0,-10 0 0,-14 0 0,-6 0 0,0 0 0,0 0 0,-1 0 0,1 0 0,0 0 0,-7 0 0,5 0 0,-5 0 0,7 0 0,-1 0 0,1 0 0,5 0 0,2 0 0,10 0 0,1 0 0,5 0 0,0 0 0,8 0 0,7 0 0,8 0 0,6 0 0,-1 0 0,6 0 0,2 0 0,5 0 0,0 0 0,0 5 0,7-4 0,1 4 0,1-5 0,4 0 0,-11 0 0,11 5 0,-11-4 0,-1 4 0,-8 0 0,-6-4 0,-4 3 0,-1 0 0,-5-3 0,-1 3 0,1-4 0,0 0 0,0 0 0,-1 0 0,-3 4 0,-1 0 0,-8 1 0,-6 3 0,-4-2 0,-6-1 0,-5 4 0,-2-8 0,-5 9 0,-1-9 0,1 9 0,0-9 0,-1 4 0,-5-5 0,4 0 0,1 0 0,2 0 0,4 0 0,-5 0 0,5 0 0,-3 0 0,9 0 0,-10 0 0,10 0 0,-5 0 0,7 0 0,4 0 0,1 0 0,5 0 0,0 0 0,1 0 0,3 3 0,1 2 0,4 3 0,0 0 0,4 1 0,-3-1 0,7 1 0,-7 0 0,7 0 0,-3-1 0,3-3 0,1-1 0,0-4 0,0 0 0,4 0 0,2 0 0,5 0 0,5 0 0,-4 0 0,9 0 0,-3 0 0,5 0 0,0 0 0,0-5 0,1 4 0,-7-8 0,5 7 0,-4-2 0,-1 4 0,-1 0 0,-5 0 0,-1 0 0,1 0 0,-5 0 0,3 0 0,-8 0 0,4 0 0,-6 0 0,1 0 0,0 0 0,0 0 0,-1 0 0,-3-4 0,-1-5 0,-4-6 0,0-10 0,0 13 0,0-3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6.26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1 498 24575,'0'-19'0,"0"-3"0,11-24 0,-8 10 0,18-16 0,-8 11 0,11-6 0,-6-7 0,-1 6 0,-1 6 0,-9 4 0,10 22 0,-14-9 0,9 19 0,-11 1 0,3 20 0,-4 6 0,-5 11 0,4 7 0,-4-5 0,0 11 0,4-5 0,-4 7 0,-1-1 0,5 1 0,-4-7 0,5 5 0,0-11 0,0 11 0,0-11 0,0-1 0,0-2 0,0-10 0,0 10 0,0-10 0,0 4 0,0 0 0,0-4 0,0 10 0,0-10 0,0 10 0,0-11 0,0 6 0,0-7 0,0 1 0,0-5 0,0-2 0,0-8 0,0-1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7.1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24575,'4'3'0,"0"13"0,-4 5 0,0 11 0,0 7 0,0 1 0,0 7 0,0-1 0,0 1 0,0 0 0,0-7 0,0-7 0,0-2 0,0-10 0,0 4 0,0-10 0,0-2 0,0-4 0,0 0 0,0 0 0,0 0 0,0 0 0,0-5 0,0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3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30 24575,'13'-4'0,"1"-2"0,6 1 0,-1-4 0,1 8 0,5-3 0,-4 4 0,4 0 0,-5 0 0,-5 0 0,3 0 0,-8 0 0,4 0 0,-6 0 0,-3 20 0,-1 0 0,-4 32 0,0-2 0,0 21 0,0-19 0,-12 23 0,-8-23 0,-13 13 0,-5-3 0,12-18 0,-8 4 0,17-26 0,-10 3 0,7-14 0,1-1 0,4-6 0,1-4 0,5 0 0,0 0 0,4-7 0,1-10 0,4-15 0,0-9 0,0 1 0,0-5 0,5 11 0,0 1 0,6 7 0,-2 7 0,1 4 0,-1 5 0,0 2 0,0 7 0,-1-3 0,12 4 0,-4 0 0,15 0 0,-5 0 0,6 5 0,1 1 0,0 15 0,-6-3 0,5 9 0,-11-7 0,0 0 0,-3-5 0,-7-1 0,2-5 0,-4 0 0,-4-4 0,-1-1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7.7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 1 24575,'-6'0'0,"14"0"0,7 0 0,11 0 0,-7 0 0,6 0 0,8 0 0,1 0 0,11 0 0,-4 0 0,5 0 0,1 0 0,0 0 0,-7 0 0,-1 0 0,-7 0 0,0 0 0,-10 0 0,-3 0 0,-5 0 0,-4 0 0,3 0 0,-4 0 0,-4 0 0,-1 0 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27.84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58 315 24575,'71'0'0,"0"0"0,9 8 0,-14 7 0,-35 8 0,13 13 0,-25-2 0,-9-8 0,-4 6 0,-1-5 0,-5-2 0,0-5 0,0-1 0,0-4 0,-5 4 0,0-5 0,-15 7 0,3-6 0,-8 5 0,-1-9 0,5 3 0,-10-3 0,5-1 0,-1-4 0,-4-1 0,10-5 0,-10 0 0,10 0 0,-10 0 0,9-15 0,-3 3 0,3-19 0,6 4 0,0-11 0,10 4 0,-4-5 0,9 7 0,-4-7 0,5 5 0,0 1 0,0 2 0,0 4 0,5 1 0,4 0 0,12 6 0,0 4 0,10 1 0,-5 9 0,13 1 0,-5 5 0,4 0 0,1 0 0,-5 5 0,11 6 0,-10 12 0,3 1 0,-4 4 0,-8-8 0,5-3 0,-10-3 0,10-8 0,-10-2 0,4-4 0,0 0 0,-3-14 0,5-11 0,-5-9 0,1-10 0,-6 3 0,4 2 0,-9 0 0,3 6 0,-4 7 0,-1 0 0,-5 7 0,4 4 0,-8 1 0,2 5 0,-3 4 0,0 2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28.61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 1 24575,'-5'3'0,"1"7"0,8 4 0,6 6 0,5-1 0,10-3 0,-4 3 0,5-4 0,-1 6 0,-4-2 0,0 2 0,3-6 0,-16 4 0,10-8 0,-13 2 0,3-8 0,-3 3 0,3-7 0,-7 3 0,3-4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29.55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249 0 24575,'0'13'0,"0"4"0,-8-7 0,1 4 0,-7 5 0,0-2 0,-2 3 0,1-1 0,-4-8 0,9 2 0,-9 1 0,9-4 0,-8 9 0,8-13 0,-9 11 0,5-7 0,-1 4 0,3-1 0,7-4 0,-8-4 0,11 2 0,-7-2 0,9 3 0,0-4 0,0 0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31.31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24575,'3'7'0,"0"1"0,14 15 0,-6-3 0,4 5 0,-1-4 0,3 10 0,3-5 0,1 1 0,0 4 0,0-5 0,7 15 0,2-6 0,7 14 0,0 0 0,0 3 0,1 9 0,0-9 0,0 10 0,-1-5 0,1 1 0,-6-4 0,4-4 0,-12-9 0,0 0 0,-4-9 0,-3 0 0,0 0 0,-2 0 0,-4 0 0,0 7 0,-5-5 0,-1 11 0,0-11 0,-4 11 0,4-11 0,-5 4 0,0-6 0,0 1 0,0 5 0,0-4 0,0 5 0,0-1 0,0-4 0,0 11 0,0-11 0,0 5 0,-5 0 0,-2 1 0,-11 14 0,5-5 0,-11 12 0,5-5 0,-6-1 0,6 6 0,-3-12 0,8 5 0,-8-8 0,10-5 0,-5-3 0,2-6 0,3 0 0,-4 0 0,1-5 0,4 3 0,-8-9 0,8 4 0,-8-5 0,8-1 0,-8 1 0,8 0 0,-3-1 0,5-4 0,-1-1 0,1-1 0,0-3 0,-5 9 0,4-9 0,-4 8 0,0-8 0,3 9 0,-3-9 0,5 4 0,0-5 0,-5 0 0,8 0 0,-7 0 0,8 0 0,-4-4 0,4 3 0,-3-7 0,4 3 0,-1-8 0,2-11 0,3 7 0,0-6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0.67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505 0 24575,'0'13'0,"0"7"0,0 13 0,-17 9 0,1 12 0,-15 12 0,-1-1 0,-3 23-579,14-41 0,-1 1 579,-4 4 0,0 3 0,2 6 0,0 0 0,-7-2 0,1 0 0,9 3 0,1 0 0,-3-4 0,2-2-609,-8 39 609,17-41 0,2 0 0,-3 32 0,5-35 0,3 1 0,3 47 0,-4-24 0,6 14 0,0 3 0,0-21 0,0 26 0,0-12 0,5-14-198,9 26 198,6-31 0,6 7 0,7 7 0,0-15 0,1 7 0,2-9 0,-4 0 0,0-7 0,4 6 1110,-11-14-1110,5 7 638,-6-1-638,0-6 217,0 6-217,-1-7 0,1 0 0,-7-7 0,4-2 0,-9-6 0,3-5 0,0-2 0,-4-5 0,7-5 0,-7 3 0,7-2 0,-2-1 0,-1 3 0,-1-7 0,0 7 0,-4-8 0,8 8 0,-8-8 0,4 9 0,-5-9 0,0 3 0,0-4 0,0 0 0,0 5 0,0-4 0,5 4 0,-4-5 0,4 0 0,-1 0 0,2 1 0,5-1 0,-5 1 0,3-1 0,-8-4 0,8 4 0,-8-8 0,9 4 0,-5-5 0,6 4 0,0-3 0,5 3 0,-9 0 0,8-3 0,-9 3 0,4-4 0,-4 0 0,-2 4 0,-4-3 0,-4-4 0,-1 1 0,-4-6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2.92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250 359 24575,'2'-4'0,"5"0"0,11 4 0,7 0 0,-4 0 0,4 0 0,-5 0 0,-6 0 0,5 0 0,-13 4 0,7 5 0,-12 6 0,8 5 0,-8 5 0,3-4 0,-4 4 0,0-5 0,0 5 0,0-4 0,-5 9 0,4-9 0,-13 10 0,2-10 0,-4 4 0,-2-9 0,2 2 0,-3-7 0,-1 7 0,-5-6 0,4 2 0,-5-4 0,7 0 0,-7-5 0,5 0 0,-4-5 0,0 0 0,3 0 0,-3 0 0,5 0 0,5 0 0,-3-5 0,12 0 0,-8-15 0,13 4 0,-4-15 0,5 4 0,0-11 0,0-3 0,0-5 0,0-1 0,11 0 0,1 0 0,11 6 0,-6 2 0,4 7 0,-10 5 0,9 7 0,-5 5 0,4 5 0,1 0 0,5 5 0,-4 0 0,10 5 0,-5 0 0,1 0 0,4 0 0,-5 0 0,6 0 0,0 0 0,-6 5 0,5 1 0,-4 4 0,-1-4 0,5-1 0,-10-1 0,4-3 0,-5 3 0,-6-4 0,5 0 0,-9-4 0,8-5 0,-7-18 0,4-2 0,-4-9 0,0 5 0,-1 7 0,0 0 0,-4 11 0,-2-3 0,-4 8 0,4 0 0,-3 6 0,3 4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3.5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24575,'9'9'0,"2"4"0,14-1 0,8 8 0,-5-4 0,9 1 0,-15 7 0,16-10 0,-15 6 0,9-9 0,-13-6 0,-4 3 0,4-7 0,-13 7 0,6-7 0,-7 3 0,4-4 0,-4 0 0,-1 0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4.19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267 0 24575,'0'4'0,"0"4"0,0 11 0,-9 1 0,-3 5 0,-3-4 0,-6 10 0,6-10 0,-6 4 0,1 0 0,0-4 0,4 4 0,-9-4 0,13-6 0,-7 4 0,10-9 0,3 8 0,-2-12 0,7 7 0,-11-12 0,10 7 0,-13-7 0,13 2 0,-5-3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15.1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24575,'8'0'0,"1"0"0,4 0 0,-3 0 0,14 0 0,-12 0 0,17 0 0,-17 0 0,7 0 0,-5 0 0,-4 0 0,3 0 0,-4 0 0,0 0 0,5 0 0,-5 0 0,5 4 0,-5 1 0,-1-1 0,1 4 0,-4-7 0,-2 3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3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24575,'0'8'0,"0"33"0,0-7 0,0 43 0,0-11 0,0 16-655,0-33 1,0 2 654,1 1 0,-2 2 0,2 7 0,-2 2 0,1-1 0,0 0 0,1 0 0,-2 0 0,1 2 0,0-3 0,0 28 0,0-12 0,0-3 0,0-10 0,0 1 0,0 1 0,0 0 0,0-10 0,0 0 319,0 17-319,0 27 0,0-45 0,0 1 0,0-8 0,0-15 0,0-8 990,0-10-990,0-2 0,0-4 0,0-4 0,0-1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23.4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1 530 24575,'5'-19'0,"0"3"0,13-37 0,0 15 0,6-18 0,0 3 0,-1 11 0,1-12 0,6 5 0,-10 2 0,2 10 0,-7 5 0,-8 17 0,5 2 0,-7 8 0,0 8 0,-2 8 0,-3 12 0,0-2 0,0 10 0,0 2 0,0 1 0,0 11 0,0-5 0,0 14 0,0-5 0,0 12 0,0-5 0,0 8 0,0-1 0,-5 0 0,-2-7 0,0-2 0,-3-7 0,8-7 0,-3 5 0,1-16 0,3 2 0,-4-11 0,5-5 0,-4-2 0,3-4 0,-3 0 0,4 0 0,0-5 0,0 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25.2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479 0 24575,'0'8'0,"0"6"0,0-4 0,0 7 0,0 3 0,0 1 0,0 9 0,0 11 0,0-12 0,0 22 0,0-16 0,0 12 0,0 0 0,0-7 0,0 5 0,0-11 0,0 11 0,0-11 0,0 11 0,0-5 0,0 7 0,0-12 0,0 2 0,0-10 0,0-1 0,0-1 0,0-5 0,0-5 0,0-2 0,0-4 0,0 0 0,-4-4 0,0 2 0,-5-2 0,0 4 0,0 0 0,-4 0 0,-2 0 0,-5 6 0,0-5 0,-5 10 0,-2-9 0,-12 5 0,6 0 0,-6-4 0,6 4 0,1-6 0,5 1 0,2-6 0,10 0 0,1-5 0,5 4 0,1-3 0,-1 3 0,0-4 0,0 0 0,0 0 0,0 0 0,5-4 0,14-2 0,8-8 0,14 2 0,7-9 0,-5 4 0,18-2 0,-10 3 0,5 4 0,-2 1 0,-4 5 0,6 0 0,-7 2 0,-2 2 0,-11-2 0,4 4 0,-10 0 0,-1 0 0,-1 0 0,-9 0 0,3 0 0,1-5 0,-4 4 0,4-3 0,-6 4 0,1 0 0,-4 0 0,-1 0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26.1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66 38 24575,'13'0'0,"-4"0"0,10 0 0,-5 0 0,1 0 0,-2 0 0,-15 0 0,-15 5 0,-3 0 0,-15 1 0,14-2 0,0-4 0,8 0 0,4 4 0,0-3 0,7 3 0,3-4 0,7 0 0,1 0 0,0-4 0,5 3 0,-4-7 0,4-2 0,-5 0 0,0-8 0,-4 12 0,0-3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32.77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0 24575,'-4'0'0,"0"0"0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6.4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24575,'28'0'0,"7"0"0,-1 0 0,18 0 0,-10 0 0,12 0 0,-14 0 0,5 0 0,-16 0 0,2 0 0,-11 0 0,-1 0 0,-4 0 0,-2 0 0,-8 0 0,-1 0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08.1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1049 24575,'68'-46'0,"-1"0"0,1 0 0,-1 1 0,1-1 0,16-16 0,2-4 0,-10 3 0,-22 9 0,-17-21 0,-12 8 0,-3 1 0,-4 5 0,-11-14 0,-2 35 0,-5-6 0,0 12 0,0-5 0,-9 13 0,-2 5 0,-9 7 0,-5 8 0,-2 2 0,1 4 0,-5 0 0,10 0 0,-5 0 0,6 14 0,-1 4 0,4 14 0,2 0 0,9 7 0,-5 1 0,10 14 0,-4-5 0,5 12 0,0-5 0,0 7 0,0 9 0,0-7 0,0 6 0,6 1 0,-5-7 0,11 14 0,-4-14 0,6 34 0,-7-43 0,0 39 0,-7-44 0,0 21 0,0-17 0,0-7 0,0-15 0,0-8 0,0-10 0,0-1 0,0-6 0,0-39 0,6-2 0,0-31 0,12 2 0,2 6 0,5-7 0,-1 7 0,-5 8 0,1 15 0,-9 8 0,8 5 0,-9 9 0,4 3 0,-5 8 0,0 0 0,-1 0 0,1 0 0,1 8 0,-1 9 0,2 9 0,0 13 0,-5-5 0,4 11 0,-4-12 0,5 6 0,-5-7 0,4 0 0,-5-5 0,6-2 0,-2-6 0,1-4 0,-5-1 0,3-5 0,-7 0 0,7-4 0,-4-2 0,5-3 0,0-4 0,-5 3 0,0-3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36.82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24575,'8'3'0,"0"-2"0,-3 3 0,-2-4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39.44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24575,'22'0'0,"11"0"0,-5 0 0,18 0 0,1 0 0,2 0 0,-2 0 0,-1 0 0,-13 0 0,1 0 0,-4 0 0,-14 0 0,3 0 0,-10 0 0,0 0 0,-5 0 0,0 0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41.14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0 932 24575,'29'0'0,"-3"-8"0,0-4 0,-5-14 0,6-1 0,-5-12 0,6 4 0,3-13 0,-6 6 0,2 0 0,-9 3 0,4 0 0,-5-1 0,0 0 0,-6-6 0,0 12 0,0-11 0,-4 5 0,-2-7 0,-5 0 0,0 0 0,0 0 0,0 7 0,-9 7 0,-8 6 0,-4 12 0,-10-1 0,5 11 0,-1 0 0,2 5 0,5 0 0,0 0 0,5 0 0,2 4 0,4 1 0,-1 8 0,1 2 0,-1 5 0,4 5 0,2-4 0,-1 10 0,4-10 0,-4 10 0,5 2 0,0 0 0,0 13 0,0 1 0,0 17 0,0-6 0,0 12 0,0-6 0,7 28 0,-5-21 0,4 26 0,-6-39 0,0 21 0,6-13 0,-5-3 0,5-8 0,-6-9 0,0-5 0,0-8 0,0-8 0,0-6 0,0-4 0,0-1 0,0-5 0,0-1 0,4-3 0,1-15 0,5-8 0,7-27 0,-5 2 0,11-10 0,2-1 0,0 5 0,4-5 0,-6 13 0,-2 8 0,-5 8 0,-2 10 0,-5 5 0,0 6 0,0 4 0,0 0 0,0 0 0,-4 4 0,-1 11 0,-4 6 0,0 11 0,0 7 0,0-5 0,0 11 0,0-11 0,0 4 0,0-6 0,0 1 0,0-1 0,4-6 0,1-1 0,5-5 0,0-5 0,-1-2 0,4 1 0,8-3 0,-9-1 0,2-5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42.3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27 24575,'0'-8'0,"0"21"0,0 2 0,0 20 0,0-9 0,0 5 0,0-4 0,0-1 0,0 5 0,0-15 0,0 8 0,0-14 0,0 4 0,8-5 0,-2-4 0,11 3 0,-7-7 0,14 4 0,-12-5 0,12 0 0,-9 0 0,4-5 0,-4-5 0,5-11 0,-14-5 0,14-7 0,-14 7 0,10-5 0,-7 10 0,2-10 0,-2 15 0,-3-9 0,2 11 0,-7-1 0,4 1 0,-5 5 0,0 0 0,3 5 0,2 0 0,-1 16 0,4-1 0,-7 24 0,8-7 0,-7 17 0,7-4 0,-7 5 0,8 1 0,-4 0 0,1-1 0,3 1 0,-3 0 0,-1-7 0,5 5 0,-5-11 0,0 5 0,-1-13 0,-5 5 0,0-10 0,0 10 0,0-10 0,0 9 0,0-13 0,0 6 0,-5-8 0,0 5 0,-5-5 0,-4-1 0,4-5 0,-9 0 0,9 0 0,-8 1 0,3-5 0,-5-1 0,0-4 0,1 0 0,-1 0 0,5-4 0,1-5 0,4-6 0,5-5 0,0 0 0,5-5 0,0 4 0,0-10 0,0 10 0,0-10 0,5 10 0,11-11 0,1 5 0,16-7 0,-5 7 0,5-1 0,-5 2 0,2 3 0,-8 2 0,3 2 0,-10 8 0,-1-3 0,-5 1 0,0 2 0,-4-2 0,-1 8 0,-4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1 174 24575,'0'7'0,"0"4"0,0 1 0,0 0 0,0 3 0,0-6 0,0 6 0,0-3 0,0 0 0,0-1 0,0 0 0,0 1 0,0 0 0,3-5 0,9 0 0,-2-6 0,9 3 0,-6-4 0,3 0 0,4 0 0,-2 0 0,7 0 0,-8 0 0,4 0 0,-1 0 0,-2-4 0,7-1 0,-8-3 0,4-1 0,0-3 0,-4-1 0,4 0 0,-5-7 0,1 10 0,-4-10 0,3 3 0,-7-1 0,3-7 0,-3 3 0,-4 0 0,-1 1 0,-4 1 0,0 2 0,0 1 0,0 6 0,0 0 0,0 2 0,-4 1 0,-4 2 0,-4 5 0,-4-3 0,-5 4 0,4 0 0,-9 0 0,-1 0 0,-1 0 0,-4 0 0,6 4 0,-1 5 0,1 4 0,4 4 0,1 0 0,8-1 0,-2 0 0,6 1 0,1-5 0,4-1 0,4-7 0,0-1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4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32 24575,'17'-5'0,"7"4"0,3-8 0,5 3 0,6 0 0,-10 1 0,10 5 0,-12 0 0,-4 0 0,-3 0 0,-10 0 0,-4 13 0,-2 4 0,-3 27 0,-10-2 0,-19 31 0,7-22 0,-28 15 0,23-11 0,-17-4 0,13 4 0,3-19 0,11-4 0,3-18 0,5 0 0,0-5 0,4-8 0,1-7 0,4-14 0,0-7 0,0-5 0,0 6 0,0-5 0,4 10 0,6-5 0,5 6 0,10 5 0,-4 5 0,10 5 0,-5 5 0,7 0 0,-7 0 0,5 5 0,-3 11 0,0 7 0,5 12 0,-15-2 0,9 0 0,-11-1 0,-4-14 0,-2-3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44.00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319 0 24575,'-4'9'0,"-3"2"0,-7 8 0,-6 6 0,4 2 0,-1 11 0,-5 3 0,4 5 0,-5 1 0,4 0 0,-3 0 0,4 0 0,0-1 0,0 8 0,7-12 0,-7 18 0,10-18 0,-9 12 0,11-7 0,-1 7 0,-3-12 0,9 18 0,-4-18 0,5 20 0,0-14 0,0 14 0,0-14 0,0 13 0,0-12 0,0 5 0,0 0 0,0-5 0,0 5 0,0 0 0,0-5 0,0 12 0,0-12 0,0 5 0,0 0 0,5-6 0,2 7 0,5-9 0,-1 1 0,6 0 0,-4 0 0,8-7 0,-8 5 0,7-11 0,-7 11 0,7-11 0,4 6 0,-6-8 0,14 3 0,-14-3 0,10 2 0,-7-2 0,0-5 0,-1-2 0,1 0 0,-6-4 0,4 0 0,-3-3 0,3-3 0,-4 0 0,3-1 0,-3 0 0,5-3 0,-1 3 0,-4 0 0,4-3 0,-4 3 0,0-5 0,3 1 0,-7 4 0,7-3 0,-7 2 0,7 1 0,-8-4 0,8 4 0,-7-5 0,7 1 0,-3-1 0,4 1 0,1 0 0,-1 0 0,-4-1 0,3 1 0,-8-1 0,4 0 0,-5 0 0,4-4 0,-3 2 0,4-2 0,-5 0 0,0-1 0,-1 0 0,1-3 0,0 7 0,0-7 0,0 7 0,-1-7 0,-3 3 0,-1-4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47.00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142 259 24575,'7'-4'0,"3"0"0,7 4 0,2 0 0,1 0 0,-1 0 0,-4 0 0,3 4 0,3 2 0,-5 3 0,4 6 0,-7-5 0,-6 14 0,5-12 0,-6 18 0,-1-14 0,0 9 0,-5 0 0,0 2 0,0 5 0,0-5 0,0-2 0,0 0 0,0-4 0,0 4 0,-4-11 0,-6 5 0,-5-4 0,-4 0 0,-1-1 0,0-4 0,1-1 0,-7 2 0,0-6 0,-1 0 0,-4-5 0,4 0 0,1 0 0,-1-14 0,7-4 0,3-15 0,1 1 0,5 0 0,5-1 0,2-5 0,4 4 0,0-11 0,0 11 0,0-4 0,4 5 0,6 7 0,7-5 0,2 10 0,9-11 0,-7 10 0,11-5 0,-11 11 0,10 1 0,-10 5 0,9-1 0,-9 6 0,4 0 0,1 5 0,-6 0 0,6 0 0,-7 0 0,1 0 0,-6 4 0,5 1 0,-4 9 0,-1-4 0,5 4 0,-9-5 0,8 1 0,-8-5 0,4 3 0,0-7 0,-4 3 0,8-4 0,-8 0 0,4 0 0,-6 0 0,6-4 0,-4-6 0,5-11 0,-5 0 0,0-4 0,0 5 0,-1 5 0,1-3 0,-5 3 0,3 0 0,-7 1 0,3 5 0,-4 0 0,0 4 0,0 2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48.3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66 24575,'0'13'0,"0"7"0,0 1 0,0 10 0,0-5 0,0 7 0,0-7 0,0-1 0,0 0 0,0-4 0,0 0 0,0-3 0,0-8 0,0 4 0,3-9 0,2-1 0,4-4 0,4-5 0,2-5 0,6-11 0,-6-5 0,6-7 0,-9 1 0,3 0 0,-4 0 0,-1-1 0,1 1 0,0 0 0,-1 5 0,0 2 0,-4 10 0,-2 1 0,-4 5 0,0 8 0,0 7 0,0 8 0,0 11 0,0 2 0,0 5 0,0 0 0,0 1 0,0-1 0,0 6 0,0-4 0,0 5 0,0-7 0,5 0 0,1 7 0,5 1 0,1 7 0,-6 0 0,5-1 0,-10 1 0,4-7 0,-5 6 0,0-13 0,0 6 0,0-7 0,0 0 0,0-5 0,0 3 0,-4-13 0,-5 7 0,-2-10 0,-7 2 0,2-2 0,-4-5 0,1-3 0,-1-2 0,0-4 0,1 0 0,4 0 0,1 0 0,5-4 0,4-6 0,1-5 0,4-4 0,0-1 0,0 0 0,0-5 0,0 4 0,0-10 0,4 10 0,7-10 0,4 10 0,13-11 0,-7 11 0,5-6 0,-6 12 0,-1-3 0,1 7 0,-1-4 0,-4 10 0,-1-3 0,-5 7 0,-1-7 0,-3 3 0,-1-4 0,-4-10 0,0-3 0,0 4 0,0 4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5.9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 1 24575,'-4'71'0,"-1"1"0,3-5 0,7-21 0,2-42 0,27-4 0,1 0 0,2 0 0,6 0 0,-14 0 0,9 0 0,-6 0 0,1 0 0,-7-5 0,-9 4 0,-9-3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6.6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5 144 24575,'0'9'0,"0"-1"0,-4-3 0,8-16 0,2-1 0,6-19 0,2 10 0,-8-10 0,2 19 0,-7-11 0,3 17 0,-4-8 0,-7 9 0,5 5 0,-14 10 0,13 5 0,-5 0 0,8 3 0,0-3 0,0-4 0,0-3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7.14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67 24575,'17'0'0,"13"0"0,-1-5 0,16-1 0,-12-5 0,13-1 0,-13-3 0,12 7 0,-5-1 0,-5 9 0,-9 0 0,-2 0 0,-13 0 0,9 0 0,-16 0 0,0 0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7.6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26 1 24575,'-3'54'0,"1"0"0,-2 12 0,4 16 0,0-50 0,0 0 0,0-5 0,0-2 0,0-5 0,0-1 0,0-4 0,0 3 0,0-8 0,0 3 0,-4-8 0,0-1 0,-1-4 0,1 0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8.12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1 105 24575,'17'0'0,"9"0"0,-4 0 0,16 0 0,3 0 0,5 0 0,-5 0 0,-3 0 0,-6 0 0,7 0 0,-11 0 0,3 0 0,-6 0 0,-9 0 0,3 0 0,-5 0 0,-4 0 0,3 0 0,-8-9 0,-1-8 0,-4-4 0,0-10 0,0 19 0,0-2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0.1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77 467 24575,'13'0'0,"9"0"0,0 0 0,5 0 0,3 0 0,-9 0 0,5 0 0,-1 0 0,-9 0 0,14 0 0,-19 0 0,8 0 0,-10 0 0,0 0 0,-1 3 0,1 2 0,-4 9 0,-1-4 0,-4 8 0,0 2 0,0 1 0,0 4 0,0-5 0,0-1 0,0 1 0,-5-1 0,-5 1 0,-5 0 0,-4-5 0,-1 3 0,0-7 0,-5 3 0,4-4 0,-10 1 0,4-1 0,-5-4 0,5-1 0,-3-5 0,8 0 0,-3-9 0,9-7 0,1-17 0,9-1 0,-4-12 0,8 6 0,-3 0 0,5-6 0,0 13 0,0-6 0,0 7 0,9 5 0,8-5 0,6 5 0,9-2 0,2 2 0,-1 5 0,6 5 0,-7-4 0,0 14 0,7-8 0,-5 14 0,4-4 0,-11 5 0,4 0 0,-5 0 0,0 0 0,0 0 0,-7 0 0,1 4 0,-1-3 0,-4 7 0,-1-7 0,-5 3 0,-1-4 0,1 0 0,0 0 0,0 0 0,0 0 0,-5-8 0,5-3 0,-4-9 0,5-5 0,0-2 0,1-5 0,0-1 0,-1 1 0,-4 14 0,-1 4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1.27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0 115 24575,'0'13'0,"0"9"0,0-6 0,0 15 0,0-15 0,0 8 0,0-9 0,0 5 0,0-1 0,0 1 0,0-5 0,0 3 0,0-8 0,0 3 0,4-8 0,1-1 0,8-4 0,-3 0 0,9 0 0,-5-5 0,2-17 0,5-15 0,-3-5 0,6-11 0,-7 13 0,5-7 0,-5 7 0,1 6 0,-3 9 0,-6 10 0,0 1 0,-4 13 0,-1 12 0,-4 11 0,0 10 0,0 6 0,0-4 0,0 11 0,0-5 0,0 7 0,5 0 0,1-7 0,6 5 0,-6-5 0,4 0 0,-4-1 0,0-7 0,-2 0 0,-4 0 0,0 1 0,0-7 0,0-1 0,0 0 0,0-4 0,0 5 0,-8-7 0,-3 1 0,-15-5 0,0 0 0,-7-4 0,1-5 0,0-1 0,5-5 0,2 0 0,5 0 0,5 0 0,1-9 0,9-2 0,1-9 0,4 0 0,0 5 0,0-3 0,0 3 0,0-5 0,0 5 0,8-3 0,9 7 0,4-8 0,9 7 0,-9-2 0,5 4 0,-1-1 0,-4 1 0,4 4 0,-6-2 0,-4 6 0,-1-6 0,-5 7 0,-1-3 0,1 4 0,0-4 0,-4 3 0,-1-3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5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24575,'6'0'0,"2"-4"0,19-2 0,0-5 0,-1 1 0,5 4 0,-10-3 0,4 8 0,-10-3 0,-1 4 0,-10 0 0,0 0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2.07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13 24575,'7'11'0,"9"-3"0,15-8 0,3 0 0,11 0 0,-11 0 0,5 0 0,-7 0 0,-6 0 0,12-6 0,-16 1 0,5-6 0,-17 6 0,-6 1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2.6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69 1 24575,'-20'53'0,"7"-16"0,-4 38 0,11-21 0,1 2 0,3 0 0,-3 5 0,5-19 0,0 4 0,0-14 0,0-5 0,0-7 0,0-2 0,7-11 0,4 1 0,14-8 0,-5 0 0,18 0 0,-16 0 0,22-5 0,-16-6 0,5-1 0,-8-3 0,-5 5 0,-1-4 0,-8 7 0,-2-2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3.32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44 24575,'2'0'0,"0"0"0,10 0 0,1 0 0,1 0 0,1-8 0,-2 2 0,-5-6 0,-3 3 0,-5 4 0,-5 1 0,-8 4 0,3 0 0,-4 0 0,5 0 0,0 0 0,4 4 0,-3 1 0,7 4 0,-3 5 0,4-4 0,0 3 0,0-4 0,0 0 0,9-4 0,-7-1 0,7-4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3.90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24575,'7'11'0,"3"-3"0,14-8 0,3 0 0,11 0 0,-4 0 0,5 0 0,7 0 0,-11 0 0,6 0 0,-11 0 0,-9 0 0,10 0 0,-15 0 0,4 0 0,-12 0 0,1 0 0,0 0 0,-4 0 0,-1 0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4.4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24575,'0'13'0,"0"9"0,0-6 0,0 21 0,0-8 0,0 4 0,0-2 0,0 2 0,0 7 0,0 6 0,0-5 0,0-3 0,0-11 0,0 10 0,0-15 0,0 10 0,0-7 0,0-4 0,0 4 0,0-5 0,0-5 0,0-2 0,0 1 0,0-4 0,0 3 0,0-4 0,0-4 0,0-1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0:54.94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9 24575,'-7'0'0,"9"0"0,18 0 0,1 0 0,4 0 0,0 0 0,-4 0 0,4 0 0,-10 0 0,3 0 0,-8 0 0,4 0 0,-5 0 0,-1 0 0,1 0 0,0 0 0,-1 0 0,-3-4 0,-1 3 0,-4-3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1:00.04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24575,'19'0'0,"-3"0"0,15 5 0,2 6 0,9 19 0,7 3 0,-17 2 0,24 23 0,-27-11 0,5-9 0,1 2 0,8 32-409,-10-28 1,-1 2 408,-9 0 0,-2 2 0,6 9 0,-1 1 0,-6-6 0,-2 0 0,5 10 0,-2-2 0,-2 27 0,-3-33 0,1 0 0,-1 31 0,-4-35 0,-1 2 0,3 41 0,-1-2 0,-6-10-181,7 1 181,-6-9 0,-2-1 0,-6-9 0,0 17 0,0-26 0,0 23 0,0-27 0,-6 13 809,-1 0-809,-12 1 189,0-1-189,-7 0 0,2-7 0,-2 6 0,8-14 0,-5 6 0,10-7 0,-10 0 0,11-7 0,-10 5 0,4-5 0,0 1 0,-3-3 0,4-6 0,-4 0 0,4-5 0,2-2 0,5-6 0,1-4 0,-1 4 0,5-9 0,-3 3 0,7-4 0,-3 0 0,0 0 0,3-1 0,-7 1 0,7-4 0,-3-2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1:31.9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24575,'0'3'0,"0"-1"0,9 20 0,-6 0 0,15 4 0,-11 5 0,13 2 0,-3 1 0,1 11 0,3-5 0,-3 7 0,5-6 0,1 11 0,5-8 0,-2 18 0,3-12 0,-11 4 0,4 0 0,-5-5 0,1 5 0,3-8 0,-9 1 0,4 0 0,-1-7 0,-4-7 0,3-2 0,-5-4 0,1-1 0,-1 5 0,1-5 0,-6 1 0,5 4 0,-9-5 0,4 6 0,-5-5 0,0 4 0,0-5 0,0 1 0,0-3 0,0-4 0,0 0 0,0 5 0,0-4 0,0 4 0,0 0 0,0 2 0,0 5 0,0 0 0,0-5 0,0 3 0,0-3 0,0 5 0,0 0 0,0 0 0,0-5 0,-5 4 0,4-5 0,-8 1 0,3 3 0,0-3 0,-3 0 0,3 3 0,0 3 0,-3 1 0,2 11 0,-4-11 0,0 5 0,5-7 0,-3-5 0,3 3 0,-4-9 0,0 4 0,4-5 0,-3-1 0,8 1 0,-8 0 0,3 5 0,-4-4 0,0 4 0,0 0 0,0-4 0,-1 4 0,2-10 0,-1 3 0,5-7 0,-3 2 0,3-4 0,0 0 0,1 0 0,0-1 0,3 1 0,-7-4 0,4-2 0,-1-17 0,1 10 0,4-10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1:08.90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24575,'87'0'0,"-68"0"0,73 0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1:10.94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15 934 24575,'-10'-17'0,"5"7"0,34-15 0,5-2 0,15-11 0,-6-17 0,-6 10 0,1-16 0,-6 3 0,-2 2 0,-6 2 0,-6 7 0,-1 0 0,-5 0 0,-1 7 0,0-6 0,-5 12 0,0-4 0,-6 5 0,0 7 0,0 0 0,0 7 0,0 4 0,0-4 0,0 9 0,0-4 0,-4 5 0,-1 1 0,-4 3 0,-5 1 0,4 4 0,-4 0 0,5 0 0,0 0 0,0 0 0,0 0 0,0 0 0,0 4 0,0 0 0,4 16 0,-3-4 0,2 14 0,-5-3 0,5 12 0,1 1 0,0 6 0,4 16 0,-4-11 0,5 36 0,0-35 0,0 35 0,0-21 0,0 7 0,0 7 0,0-15 0,0 7 0,0-16 0,0-2 0,0-14 0,0-7 0,0-8 0,0-5 0,0-5 0,0-2 0,3-8 0,-2-15 0,7-8 0,-1-21 0,4-1 0,7-15 0,-5-1 0,10 0 0,-4 2 0,-1 7 0,2 12 0,-8 4 0,2 16 0,-5 1 0,0 9 0,0 1 0,0 4 0,-1 0 0,1 4 0,-4 11 0,4 7 0,-8 17 0,4 1 0,-5 14 0,0-5 0,5-1 0,-4-3 0,4-12 0,-5 6 0,0-13 0,0 0 0,3-12 0,-2 0 0,7-5 0,-3-4 0,0-1 0,-1-4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5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24575,'10'5'0,"2"-2"0,43-3 0,-22 0 0,26 0 0,-26 0 0,-1 0 0,-6 0 0,0 0 0,-12 0 0,-4 0 0,-6 0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1:14.53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367 120 24575,'-3'-5'0,"-6"2"0,3 7 0,-6-3 0,11 6 0,-12-1 0,11 3 0,-6 0 0,-1 0 0,7-1 0,-7 1 0,5 0 0,3 0 0,-7 0 0,7 0 0,-3 0 0,0-4 0,3-5 0,-3-10 0,8-4 0,2-6 0,8 0 0,-3 1 0,3-1 0,-4 0 0,4 5 0,-3-4 0,2 9 0,-4-4 0,1 0 0,-1 8 0,0-7 0,0 12 0,-4-6 0,2 6 0,-6 7 0,-7 18 0,-23 31 0,-5 3 0,-8 25 0,4-10-724,8 18 724,10-45 0,-1 1 0,5 3 0,2 2 0,-5 4 0,1 0 0,2-4 0,3 0 0,0 10 0,2-2 0,-10 27 0,13-34 0,1 2 0,0-2 0,0-1 0,-1 1 0,1 1 0,2 8 0,1-1 0,0-4 0,1-2 0,3-3 0,0 1 0,0 2 0,0 1 0,0-1 0,0 0 0,0-4 0,0 2 0,0 7 0,0-1 0,0 21 0,0-27 0,0 0 0,7 24 0,0 16 0,7-2 0,0-9 0,5-9 0,-5-1 0,10-9 0,-10 0 0,9-7 0,-10-2 0,9-7 724,-9 0-724,9-7 0,-4 5 0,3-11 0,2 5 0,-7-13 0,4 5 0,-5-10 0,6 4 0,-2-5 0,7-5 0,-10 4 0,8-8 0,-9 3 0,5-4 0,0 0 0,-6-1 0,0 1 0,0-1 0,-4 0 0,3 0 0,-4 0 0,0-4 0,-4-1 0,-2-4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45.37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1 187 24575,'0'-14'0,"0"0"0,0-11 0,0 3 0,8 1 0,-1 3 0,11 3 0,-7 0 0,2 1 0,1 5 0,-4 3 0,4 2 0,-1 0 0,-3 3 0,4-4 0,-5 5 0,-1 0 0,1 0 0,0 0 0,0 0 0,0 0 0,-1 0 0,0 0 0,1 0 0,-1 4 0,-3 1 0,-1 3 0,-4 1 0,0 5 0,0 1 0,0 4 0,0 1 0,0-1 0,0 1 0,0-1 0,0 1 0,0 5 0,0-9 0,0 14 0,0-14 0,0 9 0,0 1 0,0-5 0,0 9 0,0-9 0,0 10 0,0-10 0,-5 10 0,-1-10 0,-5 10 0,1-10 0,0-1 0,1-2 0,-1-3 0,1 0 0,-1-2 0,5-4 0,-3 0 0,3 0 0,-4-4 0,1-1 0,-1-4 0,0 0 0,1-4 0,3-12 0,1 0 0,4-9 0,-5 0 0,4 4 0,-4-5 0,5 1 0,0 4 0,0-4 0,0 0 0,0 8 0,0-7 0,0 9 0,4 0 0,1 2 0,4 4 0,0 0 0,0 4 0,-1 1 0,1 4 0,0 0 0,-1 0 0,1 0 0,0 0 0,0 0 0,0 0 0,0 0 0,4 4 0,-3 1 0,9 9 0,-5-4 0,11 10 0,-8-5 0,13 1 0,-14 3 0,5-8 0,-3 7 0,-3-7 0,0 2 0,-2-3 0,-4-2 0,0 1 0,-1-4 0,1 3 0,-4-7 0,-1 3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47.39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1 239 24575,'0'8'0,"0"0"0,0 1 0,0 0 0,0 0 0,0 0 0,0 0 0,0-1 0,0 1 0,4-4 0,-3 2 0,7-6 0,-3 3 0,8-4 0,-3 0 0,9 0 0,-5 0 0,1 0 0,3 0 0,-8 0 0,9 0 0,-9 0 0,3 0 0,-4-4 0,0-1 0,0-9 0,0 4 0,1-8 0,-1 3 0,1-5 0,0 1 0,-5-7 0,4 5 0,-8-4 0,3 5 0,-4 0 0,0-5 0,0 9 0,0-8 0,0 14 0,0-4 0,0 5 0,0 0 0,-4 4 0,-6 1 0,-5 4 0,-4 0 0,-1 0 0,5 4 0,-4 11 0,2 13 0,-6 12 0,5 7 0,-4 0 0,9 0 0,-4-1 0,6-5 0,4-3 0,-2-11 0,8-2 0,-8-10 0,8-2 0,-3-8 0,4-1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48.40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9 105 24575,'-5'8'0,"2"6"0,3-5 0,0 10 0,0-9 0,0 3 0,0-4 0,0 0 0,0 0 0,0-1 0,3-3 0,7-1 0,10-4 0,1 0 0,4 0 0,0-5 0,1-5 0,6 3 0,-5-12 0,-2 13 0,-5-9 0,-5 6 0,-2-1 0,-8 1 0,3 4 0,-3-3 0,0-1 0,-1-1 0,-4-9 0,0 4 0,0 0 0,0-3 0,0 8 0,0-4 0,-4 9 0,-6 2 0,-5 3 0,-5 0 0,1 0 0,-6 0 0,3 0 0,-3 8 0,5 3 0,6 4 0,-5 3 0,9-3 0,-5 5 0,6-6 0,3 5 0,2-13 0,4 3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49.4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2 122 24575,'5'4'0,"-2"1"0,-7 8 0,3 2 0,-3 4 0,4 1 0,0-1 0,0 1 0,0-5 0,0-2 0,0 1 0,0-4 0,0 3 0,0-5 0,3-3 0,7-1 0,0-4 0,8 0 0,-3 0 0,4-5 0,-4 4 0,3-12 0,-7 11 0,2-11 0,-4 3 0,5-5 0,-3 0 0,3-3 0,-5 3 0,1-5 0,0 1 0,-1-1 0,1 0 0,-4 0 0,-2 1 0,-4 4 0,0-4 0,0 9 0,0-4 0,0 5 0,0 0 0,0 1 0,-4 3 0,-6 1 0,1 4 0,-16 0 0,9 0 0,-9 9 0,4 7 0,1 5 0,0 4 0,4-5 0,2-1 0,4 1 0,1-5 0,3-2 0,-2-4 0,4-4 0,-1-1 0,1-4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0.80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1 182 24575,'0'14'0,"0"-1"0,0-5 0,0 0 0,0 0 0,0 1 0,7-5 0,3 0 0,8-4 0,2 0 0,5 0 0,-4 0 0,4-5 0,-5 0 0,-1-9 0,-4 3 0,4-7 0,-9 3 0,4 0 0,-5-4 0,1 4 0,-1 0 0,1-3 0,-5 3 0,-1 0 0,-4-4 0,0 9 0,0-4 0,0 5 0,0 0 0,-4 4 0,0 1 0,-10 4 0,4 0 0,-9 0 0,4 0 0,0 0 0,-3 5 0,3 5 0,0 5 0,0 4 0,6-4 0,-1 4 0,5-5 0,-4 6 0,8-5 0,-3-2 0,4 1 0,0-4 0,0 4 0,0-6 0,0-3 0,0-1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2.02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1 129 24575,'0'17'0,"0"0"0,0-3 0,0 5 0,0-9 0,0 3 0,0 1 0,0-4 0,0 4 0,0-6 0,0 1 0,3-4 0,2-2 0,8-3 0,-2 0 0,2 0 0,-4 0 0,5 0 0,-4 0 0,3 0 0,-4 0 0,0 0 0,0 0 0,0-4 0,-1-1 0,1-4 0,-4 0 0,3 0 0,-7 0 0,7-4 0,-7 2 0,8-7 0,-8 8 0,8-9 0,-8 9 0,3-8 0,1 3 0,-4 0 0,3-4 0,-4 9 0,0-9 0,0 9 0,0-3 0,0 4 0,0 0 0,0 0 0,-7 4 0,1 1 0,-11 4 0,6 4 0,-2 1 0,3 8 0,1 2 0,-1 5 0,0-1 0,0-4 0,1 3 0,4-8 0,-4 9 0,8-9 0,-4-1 0,5-5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3.2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4 334 24575,'0'18'0,"0"-5"0,0 5 0,0-8 0,0 8 0,0-8 0,0 4 0,0-5 0,-4-4 0,7-2 0,-2-3 0,13 0 0,-4 0 0,8 0 0,-3 0 0,0 0 0,3-8 0,-3-3 0,0-9 0,-1 0 0,-4 1 0,0-1 0,0-5 0,0 3 0,0-3 0,0 5 0,0 1 0,-5-6 0,0 3 0,-5-3 0,0 6 0,0-7 0,0 5 0,0-10 0,0 10 0,-4 1 0,-1 6 0,-9 5 0,4 4 0,-4 0 0,0 5 0,4 0 0,-8 0 0,7 0 0,-2 0 0,-1 9 0,3 7 0,-4 11 0,4 5 0,0 0 0,5 0 0,-3 0 0,7 7 0,-7-11 0,8 9 0,-3-16 0,4 5 0,0-7 0,0 1 0,0-6 0,0 0 0,0-5 0,0-4 0,0-1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3.96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24575,'8'0'0,"0"0"0,5 0 0,-3 0 0,4 0 0,5 0 0,-8 0 0,13 0 0,-15 0 0,4 0 0,-9 0 0,0 0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5.2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89 0 24575,'4'5'0,"0"-2"0,5-3 0,-1 0 0,6 0 0,0 0 0,0 0 0,-1 0 0,1 5 0,-9 0 0,8 4 0,-12 5 0,3 0 0,-4 12 0,0-5 0,0 9 0,0-3 0,0 5 0,0 0 0,0 0 0,0 7 0,0 1 0,-5 1 0,-1 4 0,-6-5 0,-4 0 0,-2 6 0,-4-13 0,5 0 0,-3-2 0,9-15 0,-8 8 0,8-14 0,2 4 0,1-5 0,3-4 0,-4-1 0,0-4 0,5-4 0,0-1 0,4-8 0,0-2 0,0-5 0,4 0 0,2 1 0,3 4 0,5-4 0,-4 9 0,8-8 0,-8 7 0,4-2 0,0 8 0,-4-3 0,3 7 0,1-8 0,-4 8 0,3-3 0,1 4 0,-4 0 0,4 0 0,-5 0 0,4 0 0,-3 4 0,4 1 0,-5 8 0,1 2 0,-1 5 0,1-6 0,-1 5 0,1-4 0,-1-1 0,1 5 0,-1-9 0,0 3 0,0-4 0,-4 0 0,-1 0 0,-4-4 0,0-1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24575,'0'59'0,"0"13"0,0-22 0,0 3-1260,0 8 0,0 3 1260,0 4 0,0 2 0,0 11 0,0-2 0,0-26 0,0 0 0,0 12 0,0-2 804,0 5-804,0 15 415,0-19-415,0-10 0,0-24 0,0 0 1301,0-20-1301,0 4 0,0-9 0,0-2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6.49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24575,'0'89'0,"0"-1"0,0 1 0,0-1 0,0 0 0,0 1 0,0-1 0,0 10 0,0 6 0,0 5 0,0 0 0,0-4 0,0-6 0,0-9 0,0-15-775,0 4 1,0-15 0,0 8 774,0 10 0,0 14 0,0 3 0,0-9 0,0-18 0,0-11 0,0-8 0,0 17 0,0-4 743,0 8-743,0 5 0,0-14 383,0 6-383,0-15 0,0-8 0,0-3 1197,0-11-1197,0-1 0,0-8 0,0-10 0,0-2 0,0-4 0,0 0 0,0 0 0,4-4 0,0-1 0,1-8 0,-2-1 0,-3 0 0,0 1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7.3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24575,'0'98'0,"0"0"0,0-5 0,0-31 0,0-58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8.5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1 198 24575,'98'-2'0,"-1"-1"0,1 0 0,0 0 0,0 0 0,0 0 0,0 0 0,0 0 0,-1 0 0,1 1 0,0-1 0,0 0 0,0 0 0,0 0 0,0 0 0,6 0 0,2 0 0,2 0 0,-1 0 0,0 0 0,-4 0 0,-3 0 0,-7 1 0,-7 0 0,-9 0 0,-9 0 0,-13 2-1486,32 0 0,-17 0 1486,28-6 0,-5 0 0,7 3 751,-29-8-751,-6 0 532,7 8-532,-1-14 0,-6 15 0,7-10 0,-9 5 0,-7 0 1532,5-4-1532,-12 9 157,-1-3-157,-3-1 0,-12 5 0,6-4 0,-7 5 0,1-5 0,-7 4 0,5-4 0,-10 5 0,-1 0 0,-6 0 0,-5 0 0,0 0 0,-1 0 0,1 0 0,0 0 0,-4 0 0,-2 0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2:59.5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100 175 24575,'0'18'0,"0"6"0,0 2 0,0 1 0,0-2 0,0 0 0,0-4 0,0 4 0,0-5 0,0-1 0,0-4 0,8-5 0,3-6 0,13 0 0,3-2 0,0 2 0,10-4 0,-15 0 0,22 0 0,-21-4 0,14-2 0,-15-14 0,9 2 0,-9-3 0,-6-4 0,2 8 0,-12-8 0,8 5 0,-4 0 0,-5-5 0,0 4 0,-5-10 0,0 10 0,0-4 0,0 5 0,-10-5 0,-1 8 0,-9-7 0,-6 8 0,0 0 0,-7 0 0,1 10 0,0 1 0,-1 5 0,7 0 0,-5 0 0,4 0 0,0 15 0,0 3 0,5 20 0,-1 3 0,0 5 0,4 1 0,-3 0 0,10-7 0,0-1 0,3-13 0,8 0 0,-4-12 0,5-4 0,0-6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3:00.58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1 438 24575,'0'17'0,"0"7"0,0 3 0,0-1 0,0 5 0,0-10 0,0 4 0,0-6 0,0 1 0,0-5 0,0-2 0,3-4 0,2 0 0,15-4 0,-4-1 0,9-4 0,7 0 0,-4 0 0,17 0 0,-12 0 0,7-16 0,1-10 0,-10-10 0,4-11 0,-12-1 0,1 0 0,-5-14 0,-2 13 0,-5-5 0,-5 7 0,-2-7 0,-5 12 0,0-4 0,-5 13 0,-10 6 0,-3 1 0,-12 5 0,3 10 0,-12 1 0,5 10 0,-4 0 0,5 0 0,1 10 0,4 13 0,0 12 0,5 12 0,5 0 0,1 0 0,5-1 0,5 1 0,-3-7 0,9-1 0,-4-7 0,5-5 0,0-2 0,0-14 0,0-3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1:34.43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0 764 24575,'20'0'0,"0"0"0,7 0 0,1-8 0,-3-4 0,5-5 0,-9-5 0,8-4 0,-4 0 0,-3-7 0,2 3 0,-6-3 0,3-6 0,-4 5 0,0-4 0,-5 9 0,0-2 0,-5 7 0,1-8 0,-3 9 0,-2-9 0,-3 4 0,0 0 0,0-4 0,0 9 0,0-4 0,0 4 0,-7 1 0,0 3 0,-8 1 0,5 5 0,-7 2 0,5 1 0,-6 2 0,5 4 0,2-1 0,-2 4 0,6-2 0,-2 3 0,2 0 0,1 0 0,0 5 0,0 7 0,2 5 0,-3 6 0,7-1 0,-7 1 0,6 4 0,-6 1 0,6 0 0,-3 3 0,4-7 0,0 7 0,0-3 0,0 0 0,0 4 0,0-4 0,0 4 0,0 6 0,0-4 0,0 9 0,0-4 0,0 5 0,0 0 0,0 0 0,0 0 0,0 0 0,0 1 0,0-7 0,-3 0 0,2-10 0,-6 4 0,6-9 0,-6 4 0,3-8 0,0 2 0,-2-9 0,5 4 0,-2-9 0,3 3 0,-3-4 0,3 0 0,-3 0 0,3 0 0,0 0 0,0 0 0,0 0 0,0 8 0,0-3 0,0 6 0,0 1 0,0-3 0,0 2 0,0-3 0,0-4 0,0 0 0,0-4 0,-3 0 0,2-5 0,-1-5 0,2-10 0,0-9 0,0-1 0,0-8 0,7 4 0,-2-4 0,10 3 0,-3 2 0,0 5 0,1 3 0,-5 1 0,2 5 0,0 2 0,-3 1 0,3 4 0,-4-1 0,0 1 0,0 3 0,0-3 0,0 5 0,1-4 0,-1 4 0,0-4 0,0 4 0,0-2 0,0 0 0,1 3 0,-1-3 0,-1 3 0,-1 2 0,-2 5 0,-2 3 0,0 8 0,0 0 0,0 5 0,0 4 0,0-4 0,0 9 0,0-9 0,0 4 0,0-4 0,3-4 0,-2-2 0,5-3 0,-5-4 0,2 0 0,0-4 0,0 0 0,0 0 0,3 0 0,-3-2 0,3-2 0,0-2 0,0 0 0,0 0 0,-2 0 0,-2 0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1:35.14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 24575,'9'-3'0,"5"6"0,10 10 0,-7-3 0,11 23 0,-7-15 0,6 12 0,1-9 0,-2 7 0,-3-6 0,3 7 0,-10-9 0,7 3 0,-14-8 0,8 0 0,-6-2 0,-1-6 0,0 3 0,-4-4 0,-3-3 0,0 0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1:35.87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460 1 24575,'-16'0'0,"-3"11"0,-1 2 0,-6 16 0,1 6 0,4-8 0,-17 28 0,14-21 0,-15 24 0,22-27 0,-13 11 0,11-15 0,-13 18 0,10-10 0,-7 0 0,14-8 0,-11-6 0,17-3 0,-5-5 0,5-2 0,5-5 0,-2-3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43.87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24575,'13'3'0,"8"8"0,12 10 0,10 17 0,15-2 0,2 20 0,4-7 0,-20-8 0,2 0 0,-15-14 0,5 9 0,-7-10 0,-9-2 0,-2-13 0,-11-2 0,2-5 0,-8 2 0,2-6 0,-3 3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44.5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504 6 24575,'-3'-3'0,"-3"0"0,-14 18 0,-11 6 0,-7 20 0,-14 4 0,6 8 0,-11 11 0,5-2 0,15-7 0,-4-3 0,21-7 0,-15-2 0,19 1 0,-7-15 0,14-2 0,1-11 0,2-6 0,6-1 0,-3-5 0,3 3 0,0-4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7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24575,'0'39'0,"0"17"0,0 29 0,0 11-918,0-30 1,0 0 917,0 24-622,0-3 0,0 2 622,0-34 0,0-2 0,0 15 0,0 1 0,0 4 0,0-9 723,0-10-723,0 5 0,0-1 0,0 2 0,0 21 0,0 0 0,0-15 0,0 3 0,0-20 871,0-2-871,0-2 1485,0-17-1485,0 4 0,0-17 0,0-2 0,0-4 0,0-4 0,0-1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46.7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24575,'3'4'0,"8"-2"0,3-2 0,13 0 0,-3 0 0,13 0 0,-12 0 0,11 0 0,-8 0 0,1 0 0,-2 0 0,-5 0 0,-7 0 0,-1 0 0,-8 0 0,-3 6 0,0 10 0,-10 7 0,-7 15 0,-7-7 0,-5 11 0,-13 7 0,15-11 0,-14 18 0,17-22 0,-5 6 0,4-3 0,5-7 0,6-3 0,3-9 0,4 4 0,1-8 0,3 4 0,0-8 0,0 0 0,3-4 0,7 0 0,6 1 0,6-3 0,5 0 0,-4-4 0,9 0 0,-9 0 0,4 0 0,-4 0 0,-5-3 0,0 2 0,-4-2 0,-4 3 0,-1 0 0,-5 0 0,-1 0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47.3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1 116 24575,'5'-7'0,"6"2"0,11 5 0,6 0 0,10-4 0,-4-1 0,20-4 0,-11 0 0,3 0 0,8 0 0,-26 1 0,25-1 0,-12 0 0,-1 1 0,-1-4 0,-22 6 0,-7 0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48.57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24575,'28'4'0,"49"-2"0,-45-2 0,49 0 0,-44 0 0,-1 0 0,17 0 0,-17 0 0,-6 0 0,-10 0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49.8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7 589 24575,'-6'0'0,"5"0"0,9 0 0,8 0 0,6 0 0,5 0 0,-3 0 0,7 0 0,-7 0 0,3-3 0,-5-5 0,6-13 0,-11 5 0,17-23 0,-16 17 0,9-17 0,-3 9 0,-7 1 0,4-3 0,-10 8 0,5-8 0,-11 4 0,5 4 0,-9-7 0,2 7 0,-3-4 0,0-4 0,-4 9 0,-3-4 0,-8 8 0,-5-4 0,-3 10 0,3-1 0,-1 9 0,6 2 0,-3 3 0,8 0 0,-3 0 0,6 0 0,-3 3 0,0 8 0,2 9 0,-3 13 0,2 0 0,0 16 0,5-3 0,-5 17 0,8 2 0,-9 13 0,9-5 0,-9 12 0,9-5 0,-8 7 0,7-1 0,-6-18 0,7 7 0,-8-22 0,8 11 0,-3-13 0,4-1 0,0-12 0,0 0 0,0-14 0,0-2 0,0-11 0,0-2 0,0-3 0,0 0 0,0-7 0,4-13 0,0-9 0,8-10 0,1 1 0,3-1 0,0 5 0,0-3 0,3 6 0,-3 2 0,3 4 0,-6 5 0,1 3 0,-4 2 0,3 5 0,-6-1 0,2 4 0,-2-2 0,-1 3 0,0 0 0,0 0 0,0 3 0,1 7 0,0 10 0,1 4 0,0 7 0,0-3 0,-1 1 0,2 2 0,-2-11 0,0 6 0,0-12 0,4 1 0,-4-2 0,6-5 0,-2 1 0,-1-2 0,3-3 0,-3-2 0,4-2 0,-7 0 0,-1 0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0.39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24575,'4'18'0,"7"-5"0,7 18 0,5-9 0,-1 6 0,12 8 0,-9-5 0,6 6 0,-5-3 0,-5-1 0,5-1 0,-1 1 0,-5-9 0,-1-5 0,-11-5 0,4-4 0,-8-4 0,3 0 0,-4 0 0,-3 0 0,0 0 0,-3 0 0,-1-2 0,-5-2 0,-1-2 0,-1 0 0,4 0 0,5 0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1.0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295 0 24575,'-19'0'0,"-7"0"0,10 6 0,-11 7 0,2 11 0,-2 7 0,-2-1 0,7 3 0,3-8 0,-2 7 0,8-8 0,-3 0 0,9-6 0,0-4 0,3-4 0,-5 0 0,8-5 0,-6-6 0,7 2 0,0-6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4.0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237 75 24575,'-6'0'0,"-3"0"0,2 0 0,-2 0 0,0 0 0,-2 6 0,-7 7 0,3 2 0,-9 8 0,9-4 0,-4 0 0,4 2 0,1-6 0,-1 7 0,5-8 0,-1 8 0,3-4 0,1 1 0,0 2 0,3-6 0,0 6 0,4-6 0,0 3 0,0-5 0,0 1 0,0-4 0,0 3 0,6-6 0,2 3 0,10-3 0,0 1 0,5-4 0,-1-1 0,1-3 0,-1 0 0,1 0 0,-1 0 0,0 0 0,1-3 0,-5-4 0,0-1 0,-4-5 0,-1 5 0,-2-2 0,-2 4 0,-2-4 0,-1 3 0,1-6 0,-1 3 0,1-4 0,0 0 0,0 1 0,-4-5 0,4-1 0,-3-3 0,0-1 0,3 1 0,-6-1 0,2-4 0,-3 3 0,0-3 0,0 0 0,0 7 0,0-6 0,0 12 0,0-4 0,0 7 0,0 2 0,-6 2 0,1 4 0,-8 0 0,6 3 0,-6 0 0,6 0 0,-6 0 0,6 0 0,-6 0 0,6 2 0,-2 2 0,2 5 0,1-2 0,-1 3 0,1-1 0,2-4 0,1 1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4.82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24575,'0'33'0,"0"-8"0,0 27 0,0-18 0,0-1 0,0-1 0,0-16 0,0 5 0,0-14 0,0 3 0,0-4 0,0-3 0,0 0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5.84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24575,'0'20'0,"0"-1"0,0 12 0,0-11 0,0 11 0,0-7 0,0 4 0,0 3 0,0 3 0,0-5 0,0 7 0,0-12 0,0 7 0,0-11 0,0 2 0,0-8 0,0-4 0,0 3 0,0-6 0,0 0 0,0-5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6.79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37 59 24575,'0'9'0,"0"2"0,-4 4 0,0-1 0,-3 4 0,3-1 0,-2-2 0,5 7 0,-5-4 0,5 1 0,-2 2 0,3 2 0,0 0 0,0 0 0,0-5 0,0-1 0,0-2 0,0 6 0,0-9 0,0 8 0,0-12 0,0 9 0,6-10 0,5 3 0,4-6 0,10-1 0,-5-3 0,11 0 0,-3 0 0,5 0 0,-1 0 0,1-4 0,-5-3 0,-1-5 0,-4-8 0,-4 5 0,0-4 0,-6 6 0,-2-1 0,-1 0 0,-3-4 0,-3 0 0,-1-5 0,-3-4 0,0 3 0,0-7 0,0 3 0,0 0 0,0 1 0,0 4 0,-3 1 0,-4 3 0,-4 1 0,-3 8 0,-3 0 0,2 3 0,-11 2 0,6 2 0,-7 3 0,4 0 0,-4 0 0,7 0 0,-6 4 0,12 0 0,-4 6 0,4 0 0,4 1 0,0 2 0,0-6 0,3 2 0,-3-2 0,7-1 0,-3 0 0,5-2 0,-1-2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2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24575,'0'3'0,"0"15"0,0 31 0,0 26 0,0-25 0,0 3-772,0 9 0,0 1 772,0 6 0,0 0 0,0 5 0,0 1 0,0-1 0,0 0 0,0-4 0,0-2 0,0-14 0,0 0 89,0 1 0,0-3-89,0 16 0,0 5 0,0-25 0,0-10 0,0-11 0,0-11 0,0-7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7.82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68 0 24575,'3'5'0,"0"11"0,-3 24 0,0 21 0,0 26-757,0-21 1,0 0 756,0-15 0,0 4-723,0 13 1,0 9 0,0-3 722,0 6 0,0 3 0,0-2 0,0 6 0,0-1-1004,0-8 0,0-1 0,0 1 1004,0 4 0,0 1 0,0 0 0,0 4 0,0 1 0,0 1 0,0 3 0,0 0 0,0-3 0,0-16 0,0-3 0,0 1 0,0 11 0,0 2 0,0-3-659,0-12 0,0-3 0,0 2 659,0 6 0,0 1 0,0 1 0,0 0 0,0 1 0,0-3 0,0 22 0,0-5 0,0-4 0,0-6 132,0-20 1,0-3-133,0-4 0,0-1 0,0 33 0,0-4 1822,0-5-1822,0-19 3037,0-9-3037,3-14 2834,-2-3-2834,2-10 711,-3-3-711,0-2 0,0-3 0,0-4 0,0-1 0,0-2 0,0-1 0,0 0 0,0 0 0,0 0 0,0 4 0,0-4 0,0 4 0,0-4 0,0 0 0,0 0 0,-2-2 0,-3-27 0,-12-15 0,-7-41 0,7 36 0,2-3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2:58.90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7 24575,'10'-4'0,"12"2"0,39 2 0,33 0-2208,-22 0 0,10 0 2208,3 0 0,8 0 0,4 0-1007,-16 0 0,2 0 1,1 0-1,1 0 1007,-1 0 0,-1 0 0,3 0 0,2 0-569,-4 0 0,3 0 1,2 0-1,-1 0 1,-3 0 568,5 0 0,-3 0 0,0 0 0,4 0 0,-4 0 0,4 0 0,1 0 0,1 0 0,-3 0-402,-5 0 1,0 0 0,-1 0 0,-3 0 0,-3 0 401,23 0 0,-5 0 0,1 0 0,-15 0 0,2-1 0,-2 1 0,-6 1 0,-7 1 0,-5 0 0,3 1-48,22-1 1,3 1 0,-3 0 47,-17 2 0,-3 0 0,-1 0 0,31 2 0,-3 0 0,-8 0 0,-7 0 947,-25-1 1,-2-1-948,9-1 0,-3-1 4429,10 6-4429,11-4 0,-5 1 3730,-24 2-3730,-1-7 2599,-13 6-2599,-10-6 781,-5 6-781,-6-6 0,-3 2 0,-4-3 0,0 0 0,-4 0 0,0 0 0,0-3 0,1-12 0,-4 8 0,1-7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0.25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315 2 24575,'-13'7'0,"4"-1"0,0-3 0,-5-3 0,6 6 0,-12-2 0,8 2 0,-9-2 0,-1 6 0,2-5 0,-9 6 0,9-1 0,-3 5 0,1 1 0,7 4 0,-3-1 0,-1 11 0,9-9 0,0 12 0,10-6 0,0 2 0,0 13 0,0-20 0,3 12 0,5-11 0,12-6 0,10 10 0,0-17 0,11 7 0,-11-13 0,13 0 0,-9-4 0,-1 0 0,-2-7 0,-6-6 0,-1-7 0,0-9 0,-11 0 0,7-5 0,-11 2 0,0-6 0,-6 4 0,-3-3 0,0-1 0,0 9 0,-12-9 0,0 14 0,-17-1 0,6 6 0,-3 7 0,4 2 0,0 2 0,3 4 0,2 1 0,3 3 0,1 0 0,-1 0 0,4 2 0,0 5 0,6-3 0,1 2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1.0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339 328 24575,'-3'10'0,"5"-1"0,-12 25 0,9-10 0,-2 8 0,3-4 0,0-4 0,0 2 0,0-15 0,-3 2 0,5-6 0,6-4 0,3 0 0,15-3 0,-2 0 0,8-4 0,2-13 0,0-6 0,7-19 0,-1-6 0,-6 4 0,-3-6 0,-12 10 0,2-4 0,-8 5 0,-4-4 0,-5 10 0,-4-1 0,-4 7 0,-6 8 0,-11 0 0,-7 11 0,-15-4 0,2 11 0,-14-3 0,-3 17 0,-4 20 0,-12 18-632,6 21 632,13-17 0,-3 18 0,22-22 0,-1 15 0,10-18 0,13 0 0,5-19 0,6 3 632,3-13-632,0-5 0,0-7 0,0-4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2.0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114 0 24575,'-9'0'0,"-5"0"0,-4 7 0,5-3 0,-9 19 0,16-6 0,-10 11 0,8-1 0,4 1 0,0 4 0,4-4 0,0 3 0,0-7 0,0 3 0,0-9 0,0 0 0,11 0 0,2-9 0,10 2 0,0-11 0,4 0 0,-4 0 0,8 0 0,-7-4 0,3-3 0,-3-14 0,-8-4 0,3 0 0,-10-6 0,1 12 0,-6-8 0,-1 4 0,-3 5 0,0 0 0,0 4 0,-3 0 0,-4 4 0,-3 3 0,-4 1 0,0 5 0,4-2 0,-3 0 0,3 2 0,-1-2 0,2 3 0,2 0 0,1 0 0,0 0 0,0 0 0,0 0 0,2-3 0,-1 0 0,4 0 0,-1 0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2.78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24575,'0'4'0,"0"5"0,0 26 0,0-9 0,0 20 0,0-11 0,0 15 0,0-5 0,0 0 0,0-8 0,0-13 0,0-5 0,0-6 0,0-9 0,0 2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3.3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24575,'0'19'0,"0"11"0,0 10 0,0 11 0,0 13 0,0-21 0,0 16 0,0-23 0,0 9 0,0-7 0,0-10 0,0-8 0,0-4 0,0-8 0,0-2 0,0-3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4.1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68 24 24575,'-6'-7'0,"2"1"0,-8 6 0,2 0 0,-1 6 0,-2 5 0,8 13 0,-2-5 0,7 7 0,0-3 0,0 1 0,0 3 0,0-5 0,0-3 0,0 2 0,0-10 0,0 6 0,0-7 0,3-2 0,4-2 0,11-2 0,-2-4 0,10 4 0,-4-4 0,2 0 0,3 0 0,-5 0 0,1-3 0,-8-1 0,1 0 0,-5-5 0,-1 1 0,0-5 0,-3-5 0,0 0 0,1-5 0,-4-4 0,-1 3 0,-3-3 0,0 5 0,0 3 0,-6 2 0,-1 3 0,-7 0 0,-4 3 0,4 4 0,-4 1 0,4 5 0,0-2 0,1 3 0,-1 0 0,0 0 0,-3 7 0,2 0 0,-4 16 0,0-2 0,2 10 0,1-6 0,2-2 0,9-12 0,-1-5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5.74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26 24575,'0'-13'0,"8"4"0,4 6 0,18 3 0,10 0 0,18 0 0,6 0 0,8 0 0,4 0 0,-20 0 0,10 0 0,-26 0 0,5 0 0,-7 0 0,-10 0 0,-5 0 0,-9 0 0,-5 0 0,-3 0 0,0 0 0,0 0 0,-2 8 0,-2 14 0,-2 5 0,0 22 0,0 10 0,0 8 0,0 33-1175,0-1 1175,-2-35 0,-1 2 0,3 3 0,-2 2-787,-6 4 0,-1 2 787,7 7 0,1 0 0,-6-2 0,1 0 0,6 4 0,0-2 0,0-7 0,0-2 0,0 1 0,0-1 0,0-9 0,0-1-342,0 1 1,0-1 341,0-5 0,0 0 0,1-4 0,-2 0 0,2 3 0,-2 0 0,2-7 0,-2 0 0,2 5 0,-2-2 0,1 22 0,0-19 0,0-2 0,4-1 0,-3 5 0,-1 2 0,9 10 0,-4 6 0,5-5 1037,-1-25-1037,-4 14 1606,4-11-1606,-5-1 789,1-6-789,3-5 0,-7-2 0,6-5 0,-6-4 0,6-1 0,-6-5 0,2 0 0,-3 1 0,0-5 0,0 0 0,0-4 0,3-1 0,-2 1 0,2 3 0,-3-2 0,0 2 0,0-3 0,3 0 0,-2-1 0,2 1 0,-3-4 0,0 0 0,0-4 0,0 0 0,0 0 0,0 0 0,0 0 0,0 1 0,0-1 0,0 0 0,0 3 0,0-2 0,0 6 0,0-3 0,-6 4 0,-2-3 0,-16 7 0,-5-8 0,-11 7 0,-9-8 0,3-1 0,-4 2 0,0-1 0,10-1 0,-4-3 0,16-1 0,1-1 0,11-2 0,3 2 0,7-3 0,0 0 0,-1 0 0,-6-6 0,8 4 0,-5-5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6.38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33 24575,'21'0'0,"7"0"0,16 0 0,7 0 0,6 0 0,-11 0 0,2 0 0,-9 0 0,0 0 0,-7 0 0,0 0 0,-15-14 0,-1 10 0,-13-10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0,17 0 0,-10 0 0,11 0 0,-7 0 0,6 0 0,-4 0 0,5 0 0,-7 0 0,-10 0 0,2 0 0,-14 0 0,8 4 0,-12 6 0,7-4 0,-8 17 0,1-10 0,-2 17 0,-4-9 0,0 10 0,0-10 0,0 10 0,0-5 0,0 7 0,0-7 0,0-1 0,-4-5 0,-2 0 0,-4-1 0,1 1 0,3-1 0,-7 1 0,2-1 0,-4 1 0,-10 0 0,9-4 0,-10-1 0,7-5 0,-7 0 0,5-5 0,-4 0 0,5-5 0,0 0 0,5 0 0,-3 0 0,8 0 0,-4 0 0,5 0 0,4-4 0,1 3 0,4-3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7.6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1 682 24575,'27'0'0,"6"-11"0,6-4 0,8-27 0,1-4 0,4-22 0,1-1 0,-15 7 0,2-8 0,-21 17 0,1-5 0,-11 13 0,-5 7 0,-4 10 0,0 5 0,-6 5 0,-5 4 0,-4 3 0,-7 4 0,8 3 0,-8 4 0,7 0 0,-6 0 0,6 3 0,-3 8 0,-2 14 0,7 5 0,-4 13 0,9-4 0,3 5 0,1 6 0,4-5 0,0 24 0,0-14 0,0 21 0,0-28 0,4 13 0,1-21 0,4 15 0,0-9 0,0 3 0,0-10 0,-5-6 0,3-6 0,-6-12 0,2 2 0,-3-10 0,0 2 0,0-3 0,3-2 0,0-1 0,4-13 0,4-8 0,5-14 0,14-22 0,4 0 0,1-2 0,3 4 0,-6 11 0,5-1 0,-6 6 0,-6 12 0,-3 4 0,-7 13 0,2 0 0,-7 7 0,0 0 0,-4 0 0,1 10 0,0 2 0,0 15 0,-2 2 0,2 3 0,-6 6 0,2-4 0,1 3 0,-3-9 0,6 4 0,-6-13 0,6 7 0,-3-11 0,0-1 0,2-1 0,-5-6 0,4 2 0,-4-5 0,2-2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8.53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186 1 24575,'0'15'0,"0"4"0,0 0 0,0 8 0,0-4 0,0 4 0,0-5 0,0-3 0,0 2 0,0-9 0,6 1 0,1-6 0,11-3 0,5-1 0,1-3 0,3 0 0,0 0 0,-8 0 0,17-8 0,-25-4 0,19-10 0,-20-5 0,3-2 0,-2 1 0,-7 1 0,3 5 0,0 3 0,-2 2 0,-2 6 0,-3 18 0,-4 13 0,-1 23 0,0 15 0,0 13 0,5 15 0,0 10-634,0-45 0,0 0 634,0 2 0,0-2 0,0 26-185,0 12 185,0-28 0,0 17 0,0-18 0,0-4 0,-3-22 0,-9-1 1255,-13-9-1255,-10-6 198,-14-6-198,-9-8 0,-1-4 0,11-10 0,4-9 0,14-7 0,-2-8 0,7 8 0,5-2 0,12 1 0,1 4 0,7-14 0,3 12 0,19-14 0,12 12 0,13-4 0,3 7 0,-6 3 0,5 2 0,-3 1 0,3 4 0,-5 1 0,-19 8 0,-6 1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8.91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 24575,'3'-3'0,"-1"0"0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9.1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 24575,'14'-3'0,"-7"0"0,1 3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9.53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24575,'4'0'0,"-2"0"0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3:09.96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24575,'0'0'0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0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21882,'-2'0'0,"-4"0"1299,-14 0-1299,2 0 0,-14 0 0,8 0 454,-9 0-454,0 0 0,9 0 0,-13 0 231,17 0-231,-11 0 709,13 0-709,0 0 0,-2 0 0,10 0 0,-7 0 0,10 4 0,-1 0 0,0 3 0,1 1 0,-1-1 0,4 1 0,-3 3 0,6 2 0,-6 0 0,6 2 0,-3-2 0,4 3 0,0 1 0,0 0 0,0 4 0,0-3 0,0 8 0,0 2 0,0 7 0,0 4 0,0 1 0,0 6 0,0 16 0,0 11 0,6 13 0,-5 10 0,10 1 0,-9-41 0,-2 3 0,3 4 0,0 1 0,-3-1 0,0 2-357,3 14 1,1-1 356,-4-12 0,1-1 0,6 13 0,0 1 0,-6-9 0,0-2-554,5 2 0,0-1 554,-2 0 0,0-2 0,2-17 0,1 1 0,1 20 0,-1-2 0,-1 20 0,1-23 0,-1 1 0,-5-12 0,0-4 0,5 34-276,-6-30 0,0 0 276,0 19 0,0 21 0,0-16 0,0-9 0,0-15 653,0-9-653,0-12 1114,0-6-1114,0-6 606,0-6-606,0-3 0,0-2 0,0-3 0,0 0 0,0-1 0,0 0 0,3 1 0,1-4 0,-1 2 0,4-5 0,-3 2 0,3-3 0,0 0 0,1 3 0,-1-2 0,1 3 0,-1-4 0,1 0 0,-1 0 0,5 3 0,1-2 0,3 3 0,1-4 0,4 0 0,7 0 0,7 0 0,5 0 0,6 0 0,1 0 0,7 0 0,-6-4 0,-2 2 0,-7-2 0,-4 4 0,-7 0 0,-7 0 0,-4 0 0,-5 0 0,0 0 0,-4 0 0,-4 0 0,-1 0 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03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9215,'0'-6'0,"0"27"5120,0 13-5120,0 23 0,0 4 0,0 1 0,0 15 0,0-12 2662,0-3-2662,0-3 1580,0-9-1580,0 17 5998,0-4-5998,0-1 0,0-1 0,0-13 0,0-2 0,0-17 0,0-2 0,0-10 0,0-5 0,0-4 0,0-4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05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27 24575,'0'20'0,"-4"-4"0,-1 10 0,-4 3 0,3 5 0,2 6 0,4-1 0,0 14 0,0-15 0,0 14 0,0-5 0,0-4 0,0 10 0,0-7 0,0-10 0,0-2 0,0-7 0,4-10 0,0 1 0,8-6 0,5-4 0,-3-3 0,11-1 0,-6-4 0,8 0 0,-4 0 0,3 0 0,-4 0 0,1-4 0,3-1 0,-8-7 0,3-2 0,-3-7 0,-1-2 0,2-4 0,-5-6 0,4-2 0,-6-18 0,2 15 0,-3-19 0,-1 14 0,-4-11 0,3 7 0,-8 1 0,4 6 0,-5 0 0,0 10 0,0 3 0,0 10 0,-8 1 0,3 3 0,-11 1 0,3 7 0,-3-2 0,-1 6 0,0-3 0,-4 4 0,-2 0 0,-5 8 0,0 8 0,-2 14 0,-6 7 0,2 6 0,-3 1 0,6-7 0,0-1 0,7-12 0,5-2 0,3-9 0,7-1 0,0-8 0,6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1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24575,'0'4'0,"0"3"0,0 12 0,0 0 0,0 1 0,0-1 0,0-4 0,0-5 0,0-6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0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89 153 24575,'0'11'0,"0"3"0,0-1 0,0 3 0,0 1 0,0-1 0,0 1 0,0 0 0,0-5 0,0 0 0,7-4 0,-2-1 0,16-2 0,-8-2 0,5-3 0,2 0 0,-1 0 0,-1-3 0,3-2 0,-9-7 0,6-5 0,-5-1 0,-1-4 0,-3 5 0,-1 5 0,0-4 0,-4 3 0,0 1 0,-4-4 0,0 3 0,0-4 0,0-4 0,0 3 0,0-8 0,0 8 0,0 0 0,0 6 0,-3 5 0,-2 3 0,-6 0 0,2 4 0,-7 0 0,3 0 0,-3 0 0,-1 0 0,0 0 0,0 4 0,4 4 0,-2 5 0,5 4 0,-2-1 0,4 1 0,-1 0 0,1-1 0,3 1 0,-2-4 0,6-2 0,-6-3 0,6-1 0,-5-3 0,2 0 0,-4-4 0,1 0 0,-5 3 0,4 2 0,-8 3 0,7-4 0,-7 4 0,11-7 0,-2 2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04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0 17187,'-5'0'0,"-2"0"3282,-11 8-3282,0 6 1268,-4 9-1268,2 5 670,-4 6-670,-3 21 2168,10-15-2168,-11 25 0,17-29 0,-4 10 0,10 7 0,-4-10 0,8 10 0,-4-13 0,5-6 0,0 5 0,0-5 0,0-4 0,0-4 0,0-4 0,12-4 0,-1 0 0,10-5 0,1-4 0,-5-1 0,10 1 0,-5-4 0,6-1 0,-1-4 0,0 0 0,1 0 0,-1-8 0,0 2 0,2-17 0,0 2 0,-5-8 0,0 1 0,-1-1 0,-7-4 0,7-3 0,-12-3 0,4-1 0,-6 0 0,-3 0 0,-2 0 0,-4 0 0,0 6 0,0 1 0,0 0 0,0 4 0,0 1 0,0 6 0,-4 1 0,0 7 0,-9-7 0,5 12 0,-8-3 0,3 8 0,-3 0 0,-1 4 0,0 0 0,0 0 0,-4 0 0,3 0 0,-4 0 0,6 0 0,-1 0 0,0 0 0,0 0 0,5 0 0,-4 0 0,7 4 0,-7 0 0,11 0 0,-2 0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06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12830,'-1'4'0,"10"0"4640,10-4-4640,13 0 2041,9 0-2041,-5 0 1134,15 0-1134,-15 0 3930,10 0-3930,-7 0 0,-4 0 0,-7 0 0,-7 0 0,-8 0 0,-2 0 0,-3 0 0,-4 0 0,-1 0 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0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8451,'5'-12'0,"-2"12"5089,-3 11-5089,0 17 2780,0 13-2780,0-6 1683,0 10-1683,0-4 6572,0 21-6572,0-16 0,0 13 0,0-12 0,0 3 0,0 4 0,0-8 0,0-6 0,0-6 0,0 5 0,0-15 0,0 7 0,0-17 0,0 7 0,0-13 0,0 4 0,0-5 0,0-3 0,0-1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0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8191,'0'-21'0,"0"4"5063,0 2-5063,6 10 2818,13-1-2818,10 6 1719,10 0-1719,-4 0 6784,3 0-6784,3 0 0,0 0 0,5 0 0,-6 0 0,-11 0 0,3 0 0,-14 0 0,-1 0 0,-5 0 0,-5 0 0,1 0 0,-1 0 0,-3 3 0,-1 5 0,-3 9 0,0 11 0,0 6 0,0 19 0,0 4 0,0 20 0,0 2-561,0 8 561,0 8 0,0-43 0,0 2 0,0 4 0,0 1 0,0 4 0,0 1 0,0-1 0,0 0 0,0 0 0,0 0 0,3 5 0,1 0 0,-1-3 0,2-1 0,2 4 0,0 0 0,0-5 0,0 0 0,3 1 0,1-2 0,-4-2 0,1-2 0,1-8 0,1-2 0,8 46 0,-5-15 0,5 0 0,-6 6 0,-1-21 0,-4 12 0,-2-14 0,-5 1 0,0-9 0,0-2 0,0-4 561,0 0-561,0-2 0,0-12 0,0-1 0,0-6 0,0-8 0,0 1 0,0-11 0,0 2 0,0-3 0,0-1 0,0 1 0,0-1 0,-4-3 0,4 3 0,-7-6 0,3 2 0,-4-3 0,4 3 0,-2-2 0,1 6 0,-6-6 0,-2 6 0,-4-3 0,0 5 0,1-1 0,-6 1 0,4-1 0,-8-3 0,3 3 0,-4-3 0,-1 0 0,1 3 0,4-7 0,-3 7 0,8-7 0,-4 3 0,5 0 0,5-3 0,0 3 0,8-1 0,4-3 0,4 4 0,0-4 0,-1 0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1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16036,'0'11'0,"0"8"3697,0 8-3697,0 16 0,0-12 0,0 29 1471,0-23-1471,0 21 787,0-22-787,0 16 2584,0-11-2584,0-5 0,0-9 0,0-10 0,0-5 0,0 0 0,0-11 0,0 2 0,0-6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2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15377,'-7'0'0,"7"0"3918,10 0-3918,0 7 1588,27 10-1588,-15 7 856,13 1-856,-7 3 0,7-3 0,-2 5 2836,7 1-2836,-4 0 0,-6-6 0,6 5 0,-14-11 0,1 3 0,-10-9 0,2-1 0,-6-8 0,-1 3 0,-1-3 0,-6 1 0,2-2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2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0 14598,'-9'2'0,"-2"14"4163,-8 2-4163,-1 19 1727,-15-4-1727,16 2 938,-22 1-938,25-2 0,-13-3 3149,8 7-3149,2-13 0,2 2 0,8-14 0,0-1 0,3-8 0,5 2 0,-2-5 0,3 3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352 543 8191,'-12'4'0,"1"0"5063,4-4-5063,-5 0 2818,-1 0-2818,-4 0 1719,-4 0-1719,7 0 6784,-11 0-6784,11 0 0,-4 0 0,3 0 0,2 0 0,0 0 0,2 0 0,-1 0 0,3 0 0,-11-4 0,9-5 0,-5-4 0,7-4 0,-3 0 0,3 1 0,0-1 0,2 0 0,2 0 0,0 0 0,-2 1 0,6-1 0,-3 0 0,4 4 0,0-2 0,0 2 0,0-4 0,0 1 0,0 3 0,0-3 0,0 3 0,3 1 0,2 0 0,2 4 0,1 1 0,-1-1 0,-3 0 0,3 4 0,-3-3 0,4 3 0,-1-4 0,1 1 0,-1-1 0,5-4 0,-3 4 0,6-4 0,-6 4 0,6 0 0,-6-4 0,3 6 0,-4-5 0,3 7 0,2-1 0,0-2 0,2 3 0,-2-1 0,-1-2 0,4 6 0,-3-6 0,3 6 0,1-6 0,-4 6 0,2-3 0,3 0 0,-5 3 0,12-3 0,-11 0 0,8 3 0,-6-3 0,-3 4 0,3 0 0,-8 0 0,8 0 0,-8 0 0,4 0 0,-1 0 0,-2 0 0,7 0 0,-8 0 0,8 4 0,-4 1 0,1 3 0,3 0 0,-4 4 0,1-3 0,-2 2 0,-3 1 0,0-4 0,0 4 0,-1-5 0,1 1 0,-1-1 0,-2 5 0,-2 1 0,-3 3 0,0 1 0,0 0 0,0-1 0,0 1 0,0 0 0,0-1 0,-4 1 0,-1-1 0,1-3 0,-7 3 0,9-4 0,-9 1 0,6 3 0,-7-4 0,3 1 0,-11 3 0,6-3 0,-8 9 0,0-8 0,-1 8 0,-5-8 0,5 0 0,2-1 0,8-6 0,2 1 0,3 0 0,0-4 0,1-1 0,0-3 0,0 0 0,-1 0 0,4 0 0,1 0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5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0 24575,'-7'0'0,"-9"0"0,-2 0 0,-10 0 0,1 0 0,-1 0 0,1 0 0,4 0 0,1 0 0,6 0 0,3 0 0,-3 0 0,7 4 0,-2 3 0,3 2 0,4 6 0,0-7 0,4 4 0,0 4 0,0-6 0,0 15 0,0-6 0,0 13 0,0 3 0,0 18 0,0-10 0,0 31 0,0-23 0,6 40 0,1-16-398,2-24 1,1 1 397,4 46 0,-1-46 0,-1 1 0,-4 4 0,-1 1 0,3 0 0,0 1 0,-3 8 0,0 2-769,0 0 1,1 1 768,-1 3 0,0 2 0,1 5 0,0-1 0,-1-3 0,1-1 0,-4 6 0,0-3 0,2-20 0,0-3 0,-6 5 0,1 1 0,5 6 0,1-3-86,-1 22 86,-3-19 0,2-3 0,5-6 0,-9 12 0,9-9 0,-9-13 729,4-2-729,-5-12 1592,0-1-1592,0-6 97,0-4-97,0-2 0,0-4 0,0 0 0,0-5 0,0 4 0,0-8 0,0 4 0,0-4 0,0-1 0,0 0 0,0 1 0,0-1 0,0 1 0,0-1 0,0 1 0,0-1 0,0 0 0,0 0 0,0 1 0,0-1 0,0 1 0,0-1 0,0 1 0,0 0 0,0-1 0,0 1 0,3-1 0,1 1 0,4-1 0,-1 1 0,1-1 0,-1 1 0,1-4 0,-1 3 0,1-3 0,0 0 0,-1 3 0,1-7 0,-1 7 0,1-6 0,-1 2 0,5-3 0,5 0 0,6 0 0,4 0 0,0 0 0,1 0 0,5 0 0,-5 0 0,5 0 0,-5 0 0,-1 0 0,-4 0 0,3 0 0,-8 0 0,3-3 0,-8 2 0,2-7 0,-6 4 0,3-4 0,-5-4 0,1-1 0,-3-8 0,-1 10 0,-4-1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1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24575,'0'7'0,"0"7"0,0 23 0,0 10 0,0 17 0,0-13 0,0 17 0,0-19 0,0 15 0,0-9 0,0 7 0,0-26 0,0 3 0,0-19 0,0-5 0,0-2 0,0-8 0,0-1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7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17 138 8191,'-9'-3'0,"2"10"5063,7-5-5063,0 18 2818,0-10-2818,0 15 1719,0-11-1719,0 8 6784,0-1-6784,0 2 0,0-1 0,0-4 0,0-3 0,0-2 0,0-1 0,0 4 0,0-7 0,0 2 0,3-7 0,5 0 0,9-4 0,1 0 0,8 0 0,-8 0 0,8-8 0,-8-2 0,0-12 0,-2 4 0,-2-8 0,4-3 0,-3 0 0,-1-9 0,-5 9 0,1-10 0,-1 15 0,-4-7 0,-1 13 0,-4-9 0,0 13 0,0-6 0,0 11 0,-7 1 0,-2 5 0,-7 3 0,-6 0 0,4 0 0,-8 0 0,8 3 0,-3 2 0,-1 8 0,4 0 0,-3 4 0,8-4 0,1 2 0,4-2 0,0 0 0,3 2 0,2-6 0,3 2 0,0-3 0,0-1 0,0 1 0,0-4 0,0-1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1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24575,'0'16'0,"0"7"0,0 12 0,0 11 0,0 1 0,0 1 0,0 4 0,0-4 0,0 6 0,0-1 0,0-5 0,0-2 0,0-16 0,0 1 0,0-17 0,0 6 0,0-11 0,0-1 0,0-5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1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14835,'4'3'0,"-1"1"4091,-3 12-4091,0-2 1684,0 12-1684,0-12 913,0 11-913,0-6 3052,0 8-3052,0-4 0,0 3 0,0-8 0,0 8 0,0-8 0,0-1 0,0-1 0,0-4 0,0 5 0,0 0 0,0-1 0,0 1 0,0-4 0,0 2 0,0-2 0,0-1 0,0-3 0,0-6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0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24575,'35'0'0,"23"0"0,7 0 0,17 0 0,-26 0-8503,3-5 8503,-11 4 940,6-9-940,-7 5 0,0-6 0,-13 6 0,-6-4 0,-7 8 6399,-8-6-6399,-1 6 1164,-5-2-1164,1 3 0,-1 0 0,-3 6 0,0 8 0,-4 8 0,0 5 0,0 6 0,0 7 0,0 8 0,0 6 0,0 14 0,0-3 0,0 20 0,5-14 0,2 22 0,5-12-217,-6-29 1,1 0 216,6 45-569,-7-44 1,1 0 568,0 4 0,-1 1 0,1 0 0,0 1 0,0 4 0,0 0 0,0 0 0,0 1 0,0-1 0,0 0 0,0 1 0,0-2-316,6 32 316,-9-43 0,-1-2 0,2 23 0,-5 7 0,0-9 0,0-15 0,0-9 0,0-12 401,0-1-401,0-6 1143,0 1-1143,0-6 342,0 4-342,0-8 0,0 9 0,0-10 0,0 5 0,0-6 0,0 1 0,0 0 0,0-1 0,0 6 0,0-4 0,0 8 0,0-4 0,0 1 0,0 3 0,0-3 0,0-1 0,0 5 0,0-10 0,0 5 0,0-6 0,0 1 0,0 0 0,0-1 0,4 1 0,-4 0 0,4-1 0,-4 1 0,0 0 0,0-5 0,0 4 0,0-8 0,0 8 0,0-7 0,0 2 0,0 1 0,0-4 0,0 4 0,0 0 0,0 0 0,0 5 0,0-5 0,0 9 0,0-7 0,0 7 0,0-8 0,0 2 0,0-2 0,4 3 0,-3 1 0,2 0 0,1-1 0,-3 1 0,3-4 0,-1 2 0,-2-6 0,3 2 0,-4 1 0,0-4 0,0 4 0,0-4 0,0-1 0,0 0 0,0 1 0,0-1 0,0 0 0,0 1 0,-7-1 0,-2-3 0,-7 3 0,-5-6 0,-2 2 0,-10-3 0,4 0 0,-4 0 0,0 0 0,4 5 0,-9-4 0,9 3 0,-10-4 0,10 0 0,-9 0 0,9 0 0,1 0 0,1 0 0,14 0 0,-4 0 0,9 0 0,1 0 0,3 0 0,0 0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2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8 12032,'-5'-4'0,"2"0"4813,-26 19-4813,13-4 2182,-12 12-2182,10-1 1227,0 6-1227,-1 0 4321,4 5-4321,2-5 0,8-1 0,1 6 0,4-4 0,0-1 0,0-7 0,0 1 0,0-9 0,0 8 0,0-13 0,3 4 0,5-8 0,5 3 0,8-6 0,2 3 0,4-4 0,1 0 0,5 0 0,-5 0 0,5-4 0,-5-5 0,-1-6 0,-4-2 0,-2-1 0,-4-3 0,-4 3 0,1-9 0,-6 5 0,-3-1 0,-1 1 0,-4 6 0,0-1 0,0 0 0,0 4 0,-3 2 0,-5 6 0,-10 2 0,0 3 0,-3 0 0,-1 0 0,0 0 0,-1 0 0,1 0 0,1 0 0,3 0 0,-4 0 0,6 4 0,-1 0 0,4 4 0,5-3 0,4-2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3 130 17625,'4'2'0,"0"0"3116,-4 17-3116,-5 5 1191,4 10-1191,-3 6 0,4 0 627,0-6-627,0-1 2016,0-5-2016,0-6 0,0-4 0,0-7 0,7-7 0,12 0 0,1-4 0,11 0 0,4 0 0,-10 0 0,20-15 0,-15 3 0,8-24 0,-2 3 0,-11 2 0,0-8 0,-11 9 0,0-4 0,-9-5 0,-1 10 0,-4-4 0,0 11 0,0-5 0,0 13 0,-7-6 0,-7 11 0,-4-4 0,-8 8 0,3 2 0,-5 3 0,1 0 0,0 0 0,4 3 0,1 6 0,5 8 0,-1 6 0,4 0 0,1-2 0,9 0 0,-4-3 0,7 4 0,-3-10 0,4 0 0,0-5 0,0-2 0,0-2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3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17796,'3'4'0,"10"-1"3050,0-3-3050,19 0 1161,-8 0-1161,15 0 610,-11 0-610,0 0 1958,-1 0-1958,-5 0 0,1 0 0,-2 0 0,-9 0 0,-5 0 0,-4 0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15668,'4'6'0,"-1"13"3822,-3 4-3822,0 15 1536,0-4-1536,0 12 825,0-4-825,0 4 0,0 0 0,0-5 2724,0 5-2724,0-12 0,0 5 0,0-10 0,0 3 0,0-9 0,0 3 0,0-8 0,0-1 0,0-5 0,0-4 0,0-1 0,0 1 0,0-4 0,0-1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5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8191,'-3'5'0,"5"-2"5063,13-3-5063,7 0 2818,0 0-2818,6 0 1719,-1 0-1719,1 0 6784,-6 0-6784,0 0 0,-1 0 0,-7 0 0,-1 0 0,-10 0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5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24575,'24'0'0,"5"0"0,6 0 0,5 0 0,-1 0 0,-4 0 0,3 0 0,-4-9 0,-12 7 0,-4-7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2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 24575,'8'0'0,"1"0"0,4 0 0,8 0 0,0 0 0,4 0 0,-5 0 0,-1 0 0,1 0 0,-6 0 0,5 0 0,-13-4 0,3 12 0,-9-1 0,0 18 0,0 2 0,0 5 0,0 0 0,0 7 0,-6 1 0,5 1 0,-15 4 0,3-5 0,-9 0 0,4-1 0,-1-13 0,8-5 0,-3-8 0,0-3 0,4-1 0,-9-4 0,9-1 0,-4-4 0,5-4 0,0-6 0,4-5 0,-4-4 0,8 4 0,-3-4 0,4 9 0,0-4 0,11 10 0,6 0 0,18 4 0,-1 0 0,11 0 0,-4 0 0,-1 0 0,-2 0 0,-5 9 0,-7-2 0,-1 12 0,-5-8 0,0 3 0,-6-4 0,0-1 0,-5-4 0,-4 3 0,-1-7 0,-4 3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36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24 24575,'0'15'0,"0"1"0,0 0 0,-4 6 0,3 6 0,-3 1 0,4 4 0,0-6 0,0 6 0,0-4 0,0 3 0,0-9 0,0 3 0,0-8 0,0 4 0,0-6 0,0 1 0,3-5 0,6 4 0,3-7 0,1 3 0,2-4 0,-2 4 0,8-3 0,-3 3 0,4-3 0,-6-1 0,1-3 0,0-1 0,-1-1 0,-3-2 0,2 3 0,-6-4 0,7 0 0,-8 0 0,8 0 0,-7-8 0,3-1 0,-4-12 0,5 3 0,-4-9 0,4 5 0,-4-6 0,0 1 0,0-1 0,0 1 0,-3 4 0,-2-3 0,-4 3 0,0 0 0,0 2 0,0-1 0,0 4 0,0-3 0,0 4 0,0 0 0,0 0 0,-4 1 0,-1-1 0,0 4 0,-6-3 0,6 8 0,-7-4 0,1 4 0,2 4 0,-7-4 0,3 7 0,-3-2 0,3 3 0,-3 0 0,4 0 0,-5 0 0,4 0 0,-3 0 0,4 0 0,-1 0 0,-3 3 0,7 2 0,-6 3 0,6-1 0,1 1 0,1 0 0,6-4 0,-2-1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3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0,4 0 0,7 0 0,1 0 0,9 0 0,-9 0 0,4 0 0,-5 0 0,-6 0 0,4 0 0,-12 0 0,2 0 0,-12 0 0,-1 0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3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24575,'0'7'0,"0"9"0,0 14 0,0-4 0,0 17 0,0-7 0,0 11 0,0 7 0,0 15 0,0-28 0,0 23 0,0-27 0,0 11 0,0-2 0,0-12 0,0 11 0,0-15 0,0 15 0,0-16 0,0 9 0,0-14 0,0 8 0,0-10 0,0 1 0,0-2 0,0-8 0,0 3 0,0-8 0,0 4 0,0-5 0,-3-3 0,2 0 0,-2-4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43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15 24575,'0'-7'0,"-3"3"0,-4 1 0,-1 6 0,-7 2 0,6 6 0,-7 2 0,7 4 0,-7 0 0,6 4 0,-3 2 0,5-1 0,-2 4 0,2-3 0,2 0 0,-1-2 0,6 0 0,-3-3 0,4 8 0,0-8 0,0 0 0,0-3 0,0-6 0,3 2 0,1-3 0,4-1 0,3-2 0,-2 1 0,7-5 0,-4 3 0,1-4 0,-2 0 0,-3 0 0,-1 0 0,1 0 0,0 0 0,-1 0 0,0 0 0,1 0 0,-1 0 0,0 0 0,1-7 0,0-2 0,0-7 0,0-1 0,0 0 0,1 0 0,-5-4 0,4 3 0,-7 0 0,2 3 0,-3 6 0,0-7 0,0 8 0,0-4 0,0 4 0,0 1 0,0-1 0,0 1 0,0 0 0,0 0 0,-3 3 0,-1-3 0,-4 6 0,1-5 0,-1 5 0,4-6 0,1 3 0,-1 0 0,4-3 0,-7 7 0,6-4 0,-2 4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44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24575,'0'-7'0,"0"-4"0,0 2 0,0-3 0,0 2 0,0 8 0,0-1 0,0 15 0,0 5 0,0 5 0,0 6 0,4-1 0,-3 6 0,3-4 0,-4 9 0,0-3 0,0-1 0,0 4 0,0-9 0,0 4 0,0-6 0,0 1 0,0-6 0,0 0 0,0-1 0,0-3 0,0-1 0,0-1 0,0-8 0,0 4 0,0-4 0,0-1 0,0-3 0,0 0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2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27 134 12562,'-9'-3'0,"2"9"4701,7-5-4701,0 14 2089,0-2-2089,0 3 1165,0 1-1165,0 0 4058,0 4-4058,0-3 0,0 8 0,0-12 0,0 6 0,0-7 0,0 4 0,0-5 0,0 0 0,0-5 0,3-2 0,1-2 0,8-3 0,1 0 0,3 0 0,-3 0 0,7 0 0,-10 0 0,10 0 0,-11-4 0,7-4 0,-4-5 0,1-3 0,3-1 0,-2-5 0,3 0 0,-7-6 0,6 1 0,-9-1 0,6 1 0,-4-1 0,-4 6 0,-1-5 0,-4 9 0,0 1 0,0 1 0,0 7 0,0-2 0,-3 3 0,-6 0 0,-3 4 0,-5 0 0,-5 4 0,4 0 0,-8 0 0,8 0 0,-8 4 0,8 4 0,-4 6 0,5 2 0,1 1 0,3 0 0,-3-1 0,6 1 0,2-4 0,1-2 0,6-7 0,-2 0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4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8191,'-13'17'0,"1"-2"5063,4-3-5063,0 1 2818,0 3-2818,-1 11 1719,4-8-1719,0 19 6784,5-14-6784,0 9 0,0-1 0,0-8 0,0 14 0,0-14 0,0 14 0,0-18 0,0 11 0,0-13 0,0 5 0,0-6 0,0 4 0,0-12 0,4 4 0,4-6 0,5-6 0,8 3 0,-3-4 0,8 0 0,-8 0 0,8 0 0,-12-4 0,6 0 0,-2-5 0,0-8 0,4-2 0,-7-14 0,-1-2 0,-4-5 0,0 1 0,-1-1 0,-3 0 0,-2 0 0,-4 0 0,0 6 0,0 1 0,0 10 0,-7 5 0,2 6 0,-11 4 0,3 3 0,-4 2 0,1 3 0,-1 0 0,0 0 0,0 0 0,1 0 0,3 3 0,1 1 0,0 8 0,7-4 0,-6 4 0,7-4 0,0-1 0,-3 1 0,6-4 0,-2-1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52 108 18846,'-4'10'0,"0"2"2630,4-1-2630,0 5 977,0-3-977,0-1 509,0 4-509,0-8 1613,0 4-1613,7-8 0,-2-1 0,9-3 0,4 0 0,-4 0 0,6 0 0,-7-4 0,-1 0 0,4-8 0,-8 3 0,1-6 0,-2 2 0,-2-9 0,-1 8 0,0-6 0,-4 7 0,0-4 0,0 1 0,0-1 0,-3 4 0,2 1 0,-10 4 0,6 1 0,-11 2 0,8 2 0,-4 3 0,0 0 0,4 0 0,-4 0 0,0 0 0,4 0 0,-4 0 0,0 0 0,4 0 0,-4 3 0,4 5 0,1 1 0,-2 7 0,5-4 0,-3 1 0,3-2 0,-1-7 0,2 0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24575,'0'15'0,"0"10"0,0-1 0,0 15 0,0-11 0,0 11 0,0-15 0,0 8 0,0-15 0,0 5 0,0-6 0,0-3 0,0-1 0,0-8 0,0-1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24575,'0'7'0,"0"9"0,0-9 0,0 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0 24575,'-11'5'0,"-3"-2"0,6-3 0,-7 0 0,7 0 0,-3 0 0,3 3 0,1 1 0,-1 7 0,1 1 0,2 1 0,1 2 0,4-3 0,0 9 0,0 0 0,0 1 0,0 8 0,0-7 0,0 3 0,0 5 0,0-13 0,0 13 0,0-18 0,0 6 0,0-10 0,0 2 0,0 0 0,0-3 0,0 3 0,0-4 0,3-2 0,5-2 0,0-3 0,7 0 0,-3 0 0,1 0 0,2 0 0,-3 0 0,4 0 0,0-7 0,-4-2 0,0-8 0,-1 1 0,-2-4 0,3 2 0,-3-7 0,-1 8 0,0-4 0,-3 5 0,-2 0 0,-3-1 0,0 1 0,0 0 0,0 0 0,0 4 0,0-4 0,0 8 0,0-3 0,0 3 0,-3 4 0,-1-2 0,-4 5 0,1-6 0,0 7 0,0-4 0,-1 1 0,1 2 0,0-2 0,-1 3 0,4 0 0,1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24575,'14'0'0,"-5"0"0,32 0 0,-13 0 0,17 0 0,-4 0 0,-1 0 0,-2 0 0,-11 0 0,-2 0 0,-14 0 0,-2 0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16368,'0'14'0,"0"3"3581,0 8-3581,0 8 1412,0-9-1412,0 13 0,0-25 0,0 5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1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15906,'0'8'0,"0"-1"3742,0 0-3742,0 4 1494,0 1-1494,0 0 800,0 4-800,0-8 2633,0 13-2633,0-3 0,0-2 0,0-4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16140,'0'4'0,"0"-1"0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12908,'0'8'0,"0"-4"0,0-1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3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8191,'0'18'0,"0"-6"0,0-9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8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8693,'12'0'0,"-8"0"0,-1 0 0,-6 0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5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18238,'4'0'0,"-1"0"0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24575,'11'0'0,"4"0"0,-3 0 0,-3 0 0,-1 0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17229,'8'0'0,"-1"0"3267,4 0-3267,-2 0 1260,11 0-1260,-6 0 666,12 0-666,-8 0 2153,8 0-2153,2 0 0,-4 0 0,-4 0 0,-13 0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6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24575,'11'0'0,"8"0"0,-1 0 0,10 0 0,5 0 0,-5 0 0,5 0 0,-5 0 0,-1 0 0,0 0 0,1 0 0,-6 0 0,0 0 0,-5 0 0,-8 0 0,-2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3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24575,'24'0'0,"14"0"0,-7 0 0,27 0 0,-14 0 0,12 0 0,-2 0 0,-7 0 0,-7 0 0,-7 0 0,-13 0 0,-10 0 0,-6 0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14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18737,'-10'3'0,"2"0"2675,-3-3-2675,4 0 996,-1 0-996,-4 13 519,-7 3-519,-1 17 1648,-1 9-1648,8-11 0,2 18 0,2-17 0,-2 14 0,6-7 0,0 1 0,5-6 0,0-1 0,0 0 0,0-9 0,0 3 0,0-5 0,0-9 0,-4 8 0,7-13 0,-3 4 0,12-4 0,0-4 0,5 0 0,0-4 0,-1 0 0,1 0 0,0-4 0,-1-4 0,2-10 0,-1-5 0,1-4 0,-3-1 0,-2-5 0,-4 4 0,1-9 0,-1 9 0,1-4 0,-5 5 0,-1 1 0,-4 4 0,0 2 0,0-1 0,0 4 0,0 1 0,0 1 0,-3 7 0,-2-7 0,-7 7 0,3 1 0,-2 1 0,-1 6 0,-1-2 0,-4 3 0,5 0 0,-4 0 0,11 0 0,-3 0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16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88 24575,'0'32'0,"0"-17"0,0 28 0,0-12 0,0 5 0,0 9 0,0-5 0,0 2 0,0-2 0,0-1 0,0-10 0,0 9 0,0-9 0,0 4 0,0-6 0,0-4 0,0-6 0,0 3 0,0-10 0,3 3 0,5-6 0,5-6 0,3 6 0,1-6 0,0 3 0,-1-4 0,6 0 0,-4-7 0,4-7 0,-5-9 0,2-5 0,-5-5 0,4-1 0,-7-6 0,3 0 0,-4 0 0,0 6 0,-5-5 0,-1 5 0,-4 0 0,0-5 0,0 10 0,0-4 0,0 6 0,0-1 0,-4 1 0,-4 4 0,-6 2 0,-2 8 0,-1-3 0,0 6 0,0-2 0,1 4 0,3 3 0,1-2 0,0 6 0,4-2 0,-4-1 0,5 3 0,-1-2 0,1 3 0,-1 0 0,1 3 0,-1 6 0,0 8 0,-4 1 0,2 3 0,-6-4 0,3 0 0,-4-5 0,8-3 0,1-5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2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13071,'0'7'0,"0"5"4582,0 0-4582,0 9 499,0 8 1,0-13 0,0 2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15208,'0'4'0,"0"-1"0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24575,'27'0'0,"-11"0"0,-1 0 0,-11 0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8191,'18'-10'0,"-3"3"5063,-7 7-5063,-1 0 2818,5 0-2818,0 0 1719,0 0-1719,-1 0 6784,-3 0-6784,-1 0 0,-3 0 0,-1 0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8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8191,'18'0'0,"-6"0"0,-9 0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22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20409,'3'-5'0,"5"2"1964,15 3-1964,-4 0 707,13 0-707,-4 0 363,-4 0-363,8 0 1132,-10 0-1132,1 0 0,-2 0 0,-4 0 0,-1 0 0,-3 0 0,-1 0 0,-1 0 0,-2 0 0,2 0 0,1 0 0,-4 0 0,4 0 0,-4 0 0,-4 0 0,-1 0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23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24575,'0'21'0,"0"-10"0,0 31 0,0-25 0,0 26 0,0-13 0,4 10 0,2-1 0,4 1 0,-5 0 0,-1 6 0,-4-10 0,5 9 0,-4-11 0,3 0 0,-4-6 0,0-2 0,0-8 0,0 0 0,0-7 0,-6-7 0,4 0 0,-4-4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3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100 116 16322,'4'3'0,"0"5"3597,-4 9-3597,0 1 1421,0 8-1421,0-8 757,0 8-757,0-3 2478,0 0-2478,0-2 0,0-4 0,3-1 0,6-3 0,0 3 0,7-11 0,-3 7 0,3-8 0,1 5 0,4-5 0,-3 0 0,4-4 0,-6 0 0,6 0 0,-4 0 0,3 0 0,-4-4 0,-1-4 0,1-5 0,-4-9 0,4-1 0,-7-10 0,8 5 0,-8-5 0,3 10 0,-4-3 0,0 3 0,-4 0 0,-1-3 0,-4 8 0,0-4 0,0 6 0,0-1 0,0 4 0,-4 1 0,-4 4 0,-5 4 0,-8 0 0,-2 4 0,-4 0 0,-6 0 0,-8 15 0,5-4 0,-10 25 0,10-4 0,-8 6 0,6 4 0,3-15 0,5 3 0,8-13 0,4-4 0,10-4 0,4-6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4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24575,'0'55'0,"0"5"0,0 31-1387,0-36 1,0 3 1386,0 5 0,0 2 0,0 8 0,0 2 0,0-1 0,0 1 0,0 5 0,0 0 0,0-5 0,0 1 0,0 4 0,0 0 0,0-5 0,0-2 0,0-2 0,0-4 0,0-16 0,0-1 305,0 4 1,0-3-306,0 18 518,0 6-518,0-13 0,0-22 0,0-7 1421,0-2-1421,0-15 223,0 4-223,0-12 0,0 1 0,0 0 0,0-4 0,0-1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5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24575,'-3'7'0,"-2"9"0,-13 4 0,7 8 0,-12 0 0,17 5 0,-7 1 0,12 0 0,-3-1 0,4 0 0,0-4 0,0 4 0,0 0 0,0-4 0,0 3 0,0-9 0,0-2 0,0 1 0,7-12 0,2 6 0,8-15 0,0 3 0,-1-4 0,1 0 0,4 0 0,2-8 0,-4-7 0,7-4 0,-11-7 0,12 1 0,-11-8 0,7 3 0,-9-3 0,0 5 0,0 1 0,-5-1 0,-4 1 0,-1-1 0,-4 6 0,0-5 0,0 9 0,0 1 0,-4 5 0,-4 4 0,-5 4 0,-3 0 0,-1 4 0,0 0 0,0 0 0,1 0 0,-1 0 0,0 0 0,0 0 0,1 0 0,3 0 0,-3 0 0,7 3 0,-6-2 0,6 6 0,-7-6 0,8 2 0,-1-3 0,6 0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8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12178,'-4'7'0,"0"4"4783,4 6-4783,0 1 2157,0 8-2157,0-3 1210,0 4-1210,0 0 4247,0 1-4247,0-1 0,0 0 0,0 6 0,0-9 0,0 8 0,0-9 0,0 10 0,0-9 0,0 7 0,0-20 0,0 1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58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14976,'4'5'0,"-1"1"4047,-3 17-4047,0 5 1659,0 1-1659,0 10 898,0-11-898,0 5 2995,0-5-2995,0-1 0,0-4 0,0-6 0,0-6 0,0-6 0,0-2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8191,'17'0'0,"-1"0"0,-12 0 0,-1 0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15214,'4'0'0,"-1"0"0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10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17220,'4'0'0,"-1"0"0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1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199 110 8191,'0'-17'0,"0"2"5063,0 7-5063,6 5 2818,-1-1-2818,14 4 1719,-5 0-1719,7 0 6784,-4-4-6784,0 3 0,4-10 0,2 4 0,4-6 0,1 4 0,-6 0 0,0 4 0,-6 1 0,1 4 0,-5 0 0,0 0 0,-4 0 0,-1 0 0,1 0 0,-1 0 0,0 3 0,-2 1 0,1 8 0,-5 5 0,7 6 0,-7 4 0,7 6 0,-6 1 0,7 12 0,-8 17 0,9 9 0,-8 14-757,9 1 757,-11-35 0,1 1 0,4-4 0,1 1 0,-2 11 0,0 2 0,0 0 0,-1 1-757,1 0 1,-2 1 756,-1 12 0,-2 2 0,1-4 0,0 2-1048,0 14 1,0 2 1047,0-6 0,0 1 0,0 9 0,0 0 0,0-4 0,0 1 0,0 4 0,0 1 0,0 0 0,0 0 0,0 0 0,0 0 0,0-6 0,0 0 0,0 5 0,0-1 0,1-9 0,-2-1 0,-2 5 0,-1-1 0,4-4 0,-1-1 0,-6-5 0,0-1-553,6 0 1,0-1 552,-2-9 0,0-1 0,2-1 0,2 0 0,-1-5 0,0 0-59,0-4 1,0-1 58,0 0 0,0-1 0,0-4 0,0 0 0,0 0 0,0-1 0,0 31 0,0-22 0,0-3 0,0 0 537,0-3 0,0-1-537,0 4 0,0 19 0,0-14 2076,0-2-2076,0-14 0,0-6 1328,0-8-1328,0-11 901,4 4-901,-3-8 208,3 4-208,-4-10 0,0 4 0,0-8 0,0 8 0,0-3 0,0 3 0,0-3 0,0 3 0,0-8 0,0 8 0,0-8 0,0 4 0,0-5 0,0 1 0,0-1 0,0 1 0,0-1 0,0 0 0,0 0 0,0 0 0,-3-3 0,-6-1 0,-8-3 0,-11 0 0,-13 0 0,5 0 0,-15 0 0,9-10 0,-12-2 0,7-9 0,-6 0 0,12 1 0,-5 3 0,11-1 0,2 8 0,10 0 0,6 3 0,5 3 0,5-1 0,-1 2 0,4 0 0,1-6 0,3-3 0,0 2 0,0 3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2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13871,'-9'11'0,"2"0"4373,7-3-4373,0 3 1856,-7-2-1856,5 6 1018,-9-6-1018,6 12 3457,-3-7-3457,-5 7 0,8 0 0,-3-3 0,4 8 0,3-3 0,-3 4 0,4-4 0,0 3 0,0-3 0,0 4 0,0 6 0,0-9 0,0 3 0,0-10 0,0 4 0,0-3 0,4 3 0,4-8 0,1 3 0,12-6 0,-7-2 0,7 0 0,-8-4 0,3 4 0,-4-3 0,5-2 0,-4-3 0,2 0 0,-6 0 0,6 0 0,-2-7 0,0-7 0,4-15 0,-1-5 0,-1-6 0,3 6 0,-7-5 0,2 10 0,-3-9 0,-1 9 0,-3 1 0,-2 1 0,-4 5 0,0-1 0,0-3 0,0 8 0,0-4 0,0 9 0,-4 2 0,-4 3 0,-1 3 0,-6-2 0,2 6 0,-4-3 0,0 4 0,1 0 0,-1 0 0,0 0 0,-4 0 0,3 4 0,-4 4 0,0 6 0,5-1 0,-5 4 0,5-8 0,0 3 0,8-8 0,2 0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2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18384,'0'11'0,"0"2"2818,0 17-2818,0-2 1057,0-1-1057,0 0 553,0 1-553,0-1 1763,0-4-1763,0-2 0,0 1 0,0-9 0,3 0 0,1-9 0,13 0 0,-4-3 0,9 3 0,-1-4 0,2 0 0,-1-4 0,10-1 0,-7-14 0,5-6 0,-1-6 0,-9-2 0,9 3 0,-11 7 0,1 0 0,-6 2 0,-5 3 0,-3-4 0,-1 5 0,-4 1 0,0-6 0,0 4 0,0-3 0,0 4 0,0 0 0,0 0 0,-4 5 0,-4-4 0,-1 7 0,-6-3 0,-3 8 0,0 0 0,-3 4 0,-1 0 0,-1 0 0,-4 0 0,4 8 0,-4 7 0,3 9 0,-1 4 0,2-4 0,9 2 0,1-3 0,4 0 0,0 3 0,5-13 0,-1 4 0,5-13 0,0-1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2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30 0,0-13 0,0 28 0,0-25 0,0 22 0,0-6 0,0 1 0,0 4 0,0-4 0,0 6 0,0-12 0,0 9 0,0-21 0,0 9 0,0-12 0,0 1 0,0-1 0,0-8 0,0 1 0,0-7 0,0 3 0,0-3 0,0 3 0,0-8 0,0 4 0,0-5 0,0 1 0,0-1 0,0-9 0,0-27 0,0 15 0,0-17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5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10 371 24575,'-5'3'0,"1"-11"0,4-12 0,0-11 0,4 4 0,2 1 0,9-5 0,-4 15 0,14-5 0,-14 12 0,9 3 0,-12 2 0,6 4 0,-4 0 0,8 0 0,-4 4 0,-3 6 0,2 17 0,-12 8 0,5 11 0,-6-5 0,4-3 0,2-6 0,5 1 0,-1-7 0,0-5 0,-1-8 0,5-3 0,6-5 0,14-1 0,6-4 0,8-17 0,3-18 0,-12-10 0,12-21 0,-12 15 0,8-7 0,-4 7 0,-11 2 0,-4 12 0,-6 0 0,-7 20 0,0-7 0,-6 14 0,0 0 0,0 2 0,-4 7 0,-1-3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 8 15900,'1'-4'0,"-17"1"3744,1 3-3744,-12 0 1495,11 0-1495,3 0 801,-2 0-801,7 0 2635,-3 0-2635,4 0 0,-1 3 0,4 1 0,-3 8 0,6-4 0,-7 8 0,7-8 0,-6 4 0,6 0 0,-2-4 0,3 4 0,0-5 0,-4 5 0,3-4 0,-3 4 0,4-5 0,0 5 0,0 1 0,0 3 0,0 6 0,0 6 0,0 19 0,-4 3 0,2 17 0,-8 4 0,3 8 0,-6 16-920,7-39 0,-1 4 920,-5 20 0,1 3-1396,5 5 0,1 3 1396,-2-15 0,-3 4 0,4-1-925,4-4 1,3 1 0,-2 1 924,-4 15 0,-1 3 0,0 0-871,2 0 1,0 0 0,1 3 870,0-17 0,0 2 0,0 1 0,1-1-462,-1-3 0,1-1 1,0 1-1,0 0 462,1 7 0,1 2 0,1-1 0,-1-6 0,0 2 0,1-5 0,-2 4-154,-1-7 1,0 5 0,-1-1-1,1-5 154,1-2 0,1-4 0,-1 3 193,-2 17 0,0 4 1,0-7-194,3 0 0,0-3 0,0 11 0,0-4 0,0-36 0,0-2 962,0 12 1,0 1-963,0-11 0,0-4 0,0 29 0,0-2 0,0-7 3511,0-8-3511,-5-1 3735,-1-7-3735,-4-1 2312,-1 1-2312,0-6 414,1-2-414,4-6 0,-2-6 0,7-1 0,-7-11 0,7 0 0,-3-5 0,4-1 0,0-3 0,0 2 0,0-6 0,0 7 0,0-8 0,0 4 0,0-5 0,0 1 0,3-1 0,10-3 0,12 0 0,15-4 0,8 0 0,20-6 0,4-12 0,15-8 0,-38 5 0,-3-2 0,22-8 0,22-6 0,-32 15 0,20-2 0,-16 6 0,-7 2 0,-15 10 0,-12-2 0,-6 7 0,-10-3 0,0 4 0,-5 0 0,-2 0 0,-2 0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81 24575,'0'7'0,"0"4"0,0 2 0,0 0 0,0 7 0,0-6 0,0 7 0,0-4 0,0 0 0,0-1 0,0-3 0,0 2 0,7-6 0,-2-1 0,14-5 0,-9-3 0,15 0 0,-15 0 0,15 0 0,-15-7 0,11 1 0,-8-14 0,1 0 0,-1-2 0,-5 0 0,1 1 0,-1 3 0,-3-4 0,-1 1 0,-4 7 0,0-11 0,0 15 0,0-11 0,0 12 0,-7-3 0,1 8 0,-9 0 0,2 4 0,-4 0 0,0 0 0,5 0 0,-4 0 0,7 4 0,-6 0 0,5 8 0,-2 1 0,0 4 0,3-1 0,-3 1 0,3 4 0,0-3 0,4-1 0,-2-1 0,6-7 0,-3 6 0,4-10 0,0 3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29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24575,'-7'7'0,"-5"6"0,6 9 0,-5 0 0,10 4 0,-7-3 0,3 4 0,0-4 0,1 3 0,0-8 0,3 3 0,-2-4 0,3 4 0,0-3 0,0 3 0,0-4 0,0-4 0,0 2 0,0-6 0,3 2 0,5-7 0,5 0 0,4-4 0,4 0 0,-7 0 0,6 0 0,-3-5 0,1-3 0,4-2 0,-6-6 0,-2-1 0,1-1 0,-5-9 0,3 5 0,-4-1 0,-1 1 0,-3 6 0,-1-1 0,-4 4 0,0 1 0,0 5 0,0-1 0,0 1 0,-4-1 0,0 4 0,-4-3 0,-3 2 0,2 1 0,-3 0 0,5 4 0,-5 0 0,3 0 0,-6 0 0,6 0 0,-3 0 0,5 0 0,-1 0 0,0 0 0,1 0 0,-1 0 0,0 3 0,1 2 0,3-1 0,0-1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34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17192,'-4'6'0,"0"8"3280,4 19-3280,0 9 1267,0 12-1267,0-12 670,0 2-670,0-3 2166,0 6-2166,0 7 0,0 0 0,0 7 0,0-12 0,0 4 0,0-19 0,0 5 0,0-15 0,0-1 0,0-12 0,0-3 0,0-4 0,0-1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1:37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74 101 24575,'-8'4'0,"3"2"0,-8 16 0,0 6 0,2 6 0,-3 0 0,8 5 0,2-10 0,4 9 0,0-9 0,0 4 0,0-6 0,0 0 0,0-4 0,0-2 0,0-4 0,0 0 0,4-8 0,4 2 0,4-10 0,10 7 0,0-7 0,1 3 0,9-4 0,-8 0 0,4 0 0,-2-8 0,-8-2 0,8-8 0,-8 1 0,3 0 0,-8 0 0,3 0 0,-7 0 0,4-4 0,-5 3 0,-3-9 0,-1 5 0,-4-11 0,0 4 0,0-10 0,0 5 0,0 0 0,0 1 0,0 0 0,0 8 0,0-6 0,0 13 0,0 0 0,-4 6 0,0 5 0,-4 3 0,-3 0 0,2 4 0,-3 0 0,1 0 0,-2 0 0,-4 0 0,0 0 0,1 0 0,3 0 0,-3 4 0,4 1 0,-5 3 0,0 0 0,0 1 0,5-2 0,-4 2 0,10-2 0,-4 1 0,9-4 0,-3 0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4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24575,'16'0'0,"-2"0"0,12 0 0,-16 0 0,3 0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15480,'7'0'0,"4"0"0,-6 0 0,3 0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0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8191,'17'0'0,"-2"0"5063,-3 0-5063,-4 0 2818,8 0-2818,-8 0 1719,4 0-1719,-5 0 6784,1 0-6784,0 0 0,-1 0 0,1 0 0,-4 0 0,-1 0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13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63 204 24575,'0'11'0,"0"6"0,0 1 0,0 8 0,0-8 0,0 14 0,0-8 0,0 4 0,0-2 0,0-3 0,0-1 0,0 0 0,0-10 0,3 0 0,1-8 0,4-1 0,4-3 0,5 0 0,1 0 0,8-4 0,-8-4 0,0-6 0,4-19 0,-10 8 0,17-22 0,-21 13 0,15-8 0,-12 2 0,0 6 0,2 6 0,-9 6 0,1 1 0,-1 3 0,-4-4 0,0 5 0,0 1 0,0-1 0,-4 4 0,0-3 0,-13 7 0,3-3 0,-8 7 0,5 1 0,-4 4 0,-2 0 0,-4 0 0,4 0 0,-3 4 0,2 10 0,1 1 0,0 8 0,6-2 0,4-3 0,0 3 0,4-4 0,5 0 0,0-8 0,4-2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2:15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55 16500,'-7'0'0,"0"0"3534,-1 0-3534,-8 0 1389,6 0-1389,-15 4 739,14 9-739,-10 6 2413,11 9-2413,-9 11 0,12-9 0,-2 15 0,9-11 0,0 12 0,0-5 0,0 5 0,0-6 0,0 0 0,0-6 0,0-1 0,0-5 0,0-1 0,0-9 0,3 3 0,10-12 0,1 3 0,13-7 0,1-1 0,-4-4 0,7 0 0,-8 0 0,-4-3 0,7-12 0,-11-4 0,9-15 0,-9 0 0,-1-12 0,-3-2 0,-1-6 0,-4 0 0,-1 0 0,-5 7 0,0-6 0,0 12 0,0 0 0,0 8 0,0 10 0,0 2 0,-4 4 0,-4 4 0,-5 1 0,-4 7 0,0 1 0,1 4 0,-1 0 0,0 0 0,-5 0 0,5 4 0,-5 4 0,5 10 0,-1 5 0,8-8 0,2-3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6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24575,'0'8'0,"0"-2"0,0 60 0,0-18 0,0 50 0,0-22 0,0-1 0,0 12 0,0-19 0,0 15 0,0-4-715,0 14 715,0-7 0,0-7 0,0-3 0,-6-8 177,4 8-177,1-3 0,2-18 0,9-21 0,-9 3 0,7-20 134,-7 2 1,3-14-1,-4-1 1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8:3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 24575,'11'0'0,"3"0"0,-2 0 0,5 0 0,-4 0 0,7 0 0,-10 0 0,10 0 0,-11 0 0,6 0 0,-6 0 0,7 0 0,-8 0 0,8 0 0,-8 0 0,4 0 0,-5 0 0,1 0 0,-1 0 0,0 0 0,0 0 0,0 0 0,1 0 0,-1 0 0,0 0 0,1 0 0,-1 0 0,1 0 0,-1 0 0,1 0 0,-1 0 0,1 0 0,-1 0 0,0 0 0,-6 0 0,-6 0 0,-3 0 0,-8 0 0,7 0 0,-7-3 0,8 2 0,-8-3 0,7 4 0,-6 0 0,2 0 0,-4 0 0,0 0 0,1 0 0,-1 0 0,0 0 0,0 0 0,1 0 0,3 0 0,-3 0 0,8 0 0,-4 0 0,4 0 0,1 0 0,-1 0 0,1 0 0,-1 0 0,0 0 0,1 0 0,-1 0 0,1 0 0,3 0 0,0 0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0:18:4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24575,'8'0'0,"8"0"0,-3 0 0,9 0 0,-1 0 0,-3 0 0,8 0 0,-8 0 0,3 0 0,1 0 0,-4 0 0,3 0 0,1 0 0,-5 0 0,5 0 0,-6 0 0,1 0 0,-4 0 0,-2 0 0,-3 0 0,-1 0 0,1 0 0,-1 0 0,1 0 0,-1 0 0,-6 0 0,-9 0 0,-6 0 0,-6 0 0,-1 0 0,-2 0 0,-4 0 0,-13 0 0,4 0 0,-10 0 0,6 0 0,6 0 0,1 4 0,14-3 0,-1 7 0,11-7 0,-2 2 0,12-3 0,5 0 0,10 0 0,5 0 0,2 0 0,-1 0 0,4 0 0,-3 0 0,4 0 0,1 0 0,-6 0 0,4 0 0,-8 0 0,8 0 0,-8 0 0,0 0 0,-3 0 0,-2 0 0,-1 0 0,0 0 0,-4 0 0,-1 0 0,1 0 0,-1 0 0,1 0 0,-4 0 0,-1 0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13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24575,'64'1'0,"1"1"0,-35 0 0,37-2 0,-1 0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14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24575,'72'2'0,"1"-1"0,-39 2 0,40-3 0,0 0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15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644 45 24575,'0'-10'0,"0"1"0,0 3 0,0-3 0,-6 4 0,-10-1 0,-14 6 0,-9 0 0,-17 0 0,9 0 0,-15 0 0,16 0 0,-4 0 0,11 0 0,1 0 0,10 0 0,1 0 0,8 0 0,2 3 0,3 1 0,6 2 0,0 1 0,7 2 0,-2-2 0,3 10 0,0-6 0,0 15 0,0-2 0,0 9 0,0 5 0,0 13 0,-4 8 0,3 6 0,1 11 0,6 5-534,0-30 0,0 2 534,0 7 0,0 3 0,-2 7 0,-1 2 0,0 3 0,-1 1-1017,-1 10 0,-2 0 1017,1 1 0,0 0 0,0 4 0,0 2 0,0 2 0,0 4-1129,0-17 1,0 5 0,0-2 1128,0-7 0,0-2 0,0 2 0,0 14 0,0 3 0,0-3 0,0-13 0,0-2 0,0 0 0,1 4 0,-1 1 0,-1 0 0,-3 4 0,-1 1 0,-1 0 0,3 1 0,0 0 0,-2-2-785,-1-12 1,-2-3 0,0 2 784,0 8 0,0 3 0,1-3 0,1-12 0,1-1 0,-1 1 0,-1 9 0,-2 2 0,2-2-140,3-6 0,2-2 1,-1-1 139,0 23 0,0-6 0,3-28 0,0-2 435,0 4 1,0-2-436,0 16 2722,0 5-2722,0-9 2995,0-19-2995,0-6 1682,0-12-1682,0-6 711,0-5-711,0-3 278,0-2-278,0-3 0,0-4 0,3 0 0,0-4 0,10-2 0,12-2 0,15-2 0,12 0 0,5-4 0,13-7 0,-5-4 0,-4-1 0,5-2 0,-13 3 0,6 0 0,2 1 0,-20 9 0,2 0 0,-15 5 0,-5 0 0,-6 0 0,-7 0 0,0 0 0,-4 0 0,0 0 0,-2 0 0,-1 0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16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176 261 24575,'12'-7'0,"-2"1"0,1 6 0,-4 0 0,10 0 0,-9 0 0,13 0 0,-6 0 0,4 3 0,-1 8 0,-1 1 0,0 14 0,1-6 0,-5 16 0,-2 4 0,-6 6 0,0-6 0,-5 7 0,0-11 0,0 14 0,0-6 0,0 1 0,0-6 0,0-2 0,-6-15 0,-3 3 0,-8-16 0,1 4 0,-10-9 0,-9-1 0,-5-3 0,-5 0 0,15-6 0,-1-11 0,4-14 0,-11-17 0,13 6 0,1-15 0,10-2 0,7 4 0,-2-14 0,9 18 0,0-1 0,0-3 0,0 9 0,3 2 0,2 6 0,7 5 0,3 8 0,1 3 0,10 7 0,-2 3 0,9 4 0,10 4 0,-12 4 0,17 0 0,-14 0 0,10 0 0,-6 4 0,0 0 0,-10 4 0,-5-3 0,-5-2 0,-8-3 0,0 0 0,-4 0 0,0 0 0,0 0 0,0-3 0,1-8 0,-3 0 0,2-7 0,-5 5 0,5-1 0,-5 3 0,2 5 0,-3 3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17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24575,'21'0'0,"7"0"0,2 0 0,11 0 0,-11 0 0,7 0 0,-4 0 0,-9 0 0,2 3 0,-14-2 0,4 5 0,-11-2 0,1 2 0,-6 3 0,-4 10 0,-13 3 0,-10 7 0,-21 8 0,6-8 0,-6 18 0,5-7 0,4 8 0,0-1 0,8-2 0,9-10 0,5 1 0,6-12 0,7-1 0,1-6 0,3-3 0,0-4 0,0 0 0,14-3 0,0 0 0,22-3 0,-7 0 0,14-4 0,-4 0 0,5 0 0,1 0 0,-6 0 0,-2 0 0,-8 0 0,-2 0 0,-9-3 0,0 2 0,-8-2 0,-1 3 0,-2 0 0,-4 0 0,0 0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1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24575,'21'-4'0,"7"3"0,11-7 0,11 3 0,7 0 0,-14 1 0,17 4 0,-18 0 0,8 0 0,-9 0 0,-5 0 0,-17 0 0,0 0 0,-9 0 0,-4 0 0,-3 0 0,0 0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19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203 128 24575,'-2'-3'0,"-6"0"0,-14 3 0,-2 0 0,-3 0 0,8 3 0,-9 19 0,10 6 0,-4 8 0,4 18 0,12-26 0,-3 44 0,9-38 0,0 40 0,0-26 0,0 4 0,0-3 0,0-15 0,4 9 0,4-10 0,14 6 0,5-5 0,2-7 0,9 2 0,-9-12 0,9 4 0,-5-9 0,-1 4 0,1-7 0,-1-1 0,1-5 0,-5-3 0,3 0 0,-7 0 0,3 0 0,-4-11 0,0-2 0,3-16 0,-1-2 0,1-4 0,-3-4 0,10-16 0,-17 7 0,9-21 0,-16 16 0,0 2 0,-4-4 0,-1 9 0,-4-5 0,0 1 0,-4 11 0,-8 0 0,-7 5 0,-6 4 0,-2-5 0,2 10 0,-4-1 0,5 6 0,-3 5 0,0-1 0,3 4 0,-8 0 0,9 8 0,-9 0 0,8 4 0,-3 0 0,5 0 0,3 0 0,-3 0 0,8 0 0,-4 0 0,8 0 0,-3 0 0,2 3 0,-3 1 0,4 3 0,3-3 0,4-2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27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1203 24575,'-9'0'0,"1"0"0,-2 0 0,0 0 0,-8 0 0,0 0 0,-9 0 0,3-3 0,-8-5 0,9-4 0,-10-9 0,9 5 0,-6-13 0,7 7 0,1-11 0,2 9 0,8-8 0,0-1 0,4 3 0,3-11 0,2 6 0,3-9 0,0 0 0,0-6 0,0-8 0,0 5 0,0-9 0,0 17 0,0-11 0,4 5 0,1 0 0,8 6 0,4 2 0,5 8 0,4 1 0,4 3 0,1 6 0,4-2 0,-1 5 0,5 0 0,-5 6 0,4 3 0,-6 1 0,1 3 0,-1 5 0,1-3 0,0 6 0,-1-3 0,6 4 0,-4 0 0,4 0 0,-6 0 0,1 0 0,0 0 0,-1 0 0,1 0 0,-5 7 0,4 2 0,-8 10 0,4 2 0,-3 12 0,-3-3 0,-1 13 0,-4-4 0,1 11 0,0-4 0,-4 4 0,-1-6 0,-4 0 0,0-5 0,-1-1 0,-4-6 0,0 1 0,-4 0 0,0 4 0,0-3 0,0 4 0,-4 0 0,-4-5 0,-10 10 0,-4-8 0,-4 5 0,-5-5 0,0-4 0,-5 3 0,2-11 0,-1 7 0,7-14 0,-5 5 0,9-6 0,-3 1 0,5-1 0,-1 0 0,-4 0 0,7-3 0,-6-1 0,8-4 0,-1 0 0,1 0 0,1 1 0,2-5 0,-7 4 0,8-6 0,-4 5 0,0-5 0,4 5 0,-4-5 0,4 5 0,-3-5 0,2 2 0,0 0 0,3-3 0,4 3 0,-4-3 0,4 0 0,-1 0 0,3 0 0,-1 0 0,1 0 0,0 0 0,-3 0 0,2 0 0,-3 0 0,4 0 0,0 0 0,2 0 0,2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24575,'0'4'0,"0"16"0,0 14 0,0 7 0,0 4 0,0 2 0,0 9 0,0 0 0,0-1 0,0-9 0,0-5 0,0 4 0,0-11 0,0-6 0,0-4 0,0-14 0,0-1 0,0-5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28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24575,'62'0'0,"-3"0"0,-20 0 0,4 0 0,-5 0 0,7 0 0,-6 0 0,-1 0 0,-10 0 0,-5 0 0,-9 0 0,-5 0 0,-2 0 0,-1 0 0,-3-6 0,0 5 0,-3-5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29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463 325 24575,'0'6'0,"0"0"0,0-1 0,0 1 0,0 4 0,0 0 0,0 4 0,0 3 0,0 2 0,0 0 0,0 7 0,0-7 0,-3 8 0,-5 0 0,-4 1 0,-5 5 0,-3-4 0,-2 4 0,-3-7 0,-5 4 0,5-10 0,-3 1 0,5-10 0,1 0 0,-1-3 0,1-1 0,-1-3 0,-4-1 0,4-3 0,0 0 0,5-3 0,-1-8 0,7-1 0,-3-11 0,8 5 0,0-5 0,2-9 0,2 2 0,3-13 0,0 9 0,0-9 0,0 9 0,4-9 0,4 9 0,4 1 0,5 1 0,1 12 0,-2-2 0,5 7 0,-2 0 0,3 3 0,5-2 0,1 8 0,5-5 0,0 11 0,5-4 0,-4 4 0,8 0 0,-8 0 0,4 0 0,-5 0 0,-5 0 0,-1 3 0,-5 1 0,1 4 0,-5-1 0,0-3 0,-4-1 0,3-3 0,-2 0 0,2-6 0,3-11 0,-5-3 0,6-13 0,-5 5 0,-3-5 0,1 5 0,-5 1 0,1 8 0,-2 1 0,-2 8 0,1 0 0,-4 4 0,0 3 0,-3 0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31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24575,'9'0'0,"1"0"0,20 0 0,-2 0 0,5 0 0,-1 0 0,-8 0 0,-1 0 0,-6 0 0,-6 0 0,3 0 0,-11 2 0,0 1 0,-14 11 0,-3 8 0,-7 2 0,-8 10 0,6-4 0,-7 5 0,3 1 0,1-6 0,0 5 0,6-15 0,3 8 0,4-14 0,5 4 0,1-8 0,2 0 0,4-4 0,-2 0 0,3 0 0,0 0 0,0 1 0,0-1 0,0 0 0,0 0 0,0 0 0,0 1 0,3 2 0,4-2 0,4 3 0,2-3 0,5 0 0,0 0 0,1-2 0,7-2 0,-6-3 0,7 0 0,-5 0 0,1 0 0,-1 0 0,0 0 0,1 0 0,-1 0 0,-3 0 0,-1 0 0,-5 0 0,-2 0 0,-2 0 0,-3 0 0,0 0 0,-2 0 0,-1 0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3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24575,'0'-3'0,"9"-10"0,2 7 0,21-18 0,-11 18 0,26-18 0,-20 21 0,20-14 0,-17 16 0,7-3 0,-4 4 0,0 0 0,-5 0 0,-5 0 0,-2 0 0,-9 0 0,1 0 0,-7 0 0,0 0 0,-3 0 0,0 0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0T14:34:33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97 379 24575,'-8'-19'0,"-2"-1"0,7 10 0,-1 0 0,-2-3 0,5 6 0,-5-6 0,5 6 0,-2-6 0,3 6 0,0-2 0,0 2 0,0-1 0,0 1 0,10-2 0,12-3 0,13-5 0,15-2 0,13-4 0,10-8 0,13 8 0,-18 1 0,0 0 0,-17 14 0,-5-13 0,-2 11 0,-16 2 0,-8 5 0,-7 3 0,-7 0 0,0 0 0,0 0 0,-2 2 0,2 9 0,-5 8 0,2 14 0,-3 1 0,0 21 0,0 5 0,0 19 0,0 14-1374,0 3 1374,0-37 0,0 2 0,0 0 0,0 2 0,0 11 0,0 3 0,0-1 0,0 1 0,-2 6 0,-2 3-1025,1 0 0,-2 1 1025,-1-1 0,-2 0 0,1 5 0,0 0 0,0-9 0,1 0 0,1 8 0,2 2 0,0-18 0,1 1 0,1-3 0,1 8 0,0-1 0,0-6 0,0 4 0,0-5 0,0 3 0,0-2 0,0 12 0,0 2 0,0-1 0,0 0 0,0-6 0,0 0 0,0 1 0,0 0-710,0-4 1,0-1 709,0-5 0,0 0-395,0-5 0,0-2 395,0-6 0,0-2 0,0-4 0,0 0 504,0 0 0,0-3-504,0 21 0,0-13 0,0-1 0,0-6 1906,0 48-1906,0-44 1611,0 11-1611,-4-2 1031,-1-12-1031,-1-1 77,2-11-77,4-6 0,0-6 0,-3-8 0,3-5 0,-3-1 0,3-6 0,0 2 0,0-3 0,0 0 0,0 0 0,0 0 0,0 0 0,0 8 0,0-3 0,0 11 0,0-4 0,0 4 0,0 1 0,0-1 0,0-3 0,0 2 0,0-2 0,0-1 0,0 4 0,0-4 0,0 5 0,0-5 0,0 3 0,0-6 0,0-1 0,0-5 0,-3-2 0,2-1 0,-4 0 0,-2-3 0,0 0 0,-9-3 0,1 0 0,-12 0 0,-7-8 0,-5-6 0,-11-9 0,10 1 0,-9-5 0,4 4 0,0 1 0,-5-1 0,11 6 0,-4 3 0,13 6 0,-7 0 0,18 7 0,-4-2 0,10 3 0,2 0 0,2 0 0,2 0 0,4-5 0,0-16 0,3 11 0,0-10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6:51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24575,'0'35'0,"0"1"0,0 27 0,0 2 0,0 17-599,0 8 599,0 3 0,0-42 0,0 0 0,0 0 0,0 0 0,0 42 0,0-11 0,0-3 0,0-13 148,0-3-148,0-8 0,0-21 0,0-2 0,0-17 0,0-2 0,0-8 0,0-1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6:52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24575,'86'-16'0,"0"0"0,1 0 0,-18 4 0,0-1 0,0 0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6:54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24575,'1'90'0,"1"1"0,0-1 0,0 0 0,-1 0 0,1 1 0,0-1 0,0 0 0,0 0 0,-1 3 0,1 0 0,0 0 0,0-1 0,0 1 0,0 0 0,0 0 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6:56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24575,'2'92'0,"0"0"0,1 1 0,-1-1 0,0 0 0,0 0 0,-1 14 0,0-3 0,1-9 0,0-16 0,2-3 0,-1-29 0,-3-43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6:58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24575,'68'0'0,"0"0"0,0 0 0,14 0 0,0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24575,'2'0'0,"10"0"0,20 0 0,8 0 0,14 0 0,-5 0 0,5 0 0,-7 0 0,7 0 0,-18 0 0,9 0 0,-19 0 0,-4 0 0,2 0 0,-18 0 0,3 0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6:5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24575,'73'0'0,"1"0"0,0 0 0,14 0 0,0 0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03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24575,'95'0'0,"0"0"0,-21 0 0,-3 0 0,-1 0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0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24575,'97'-6'0,"0"0"0,0-1 0,0 1 0,-19 1 0,-1 0 0,1 0 0,0 0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1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0 885 24575,'8'0'0,"6"0"0,0 0 0,11 0 0,-4 0 0,0 0 0,3 0 0,-8 0 0,9 0 0,0 0 0,-4 0 0,5-4 0,-7-2 0,1-14 0,0 4 0,1-10 0,-1 1 0,-4-2 0,4-5 0,-8 0 0,8-1 0,-7-5 0,2 4 0,1-5 0,-4 12 0,3-4 0,-5 5 0,1-1 0,-1-4 0,0 10 0,-4-5 0,-2 7 0,-4-6 0,0 3 0,0-3 0,0 5 0,0 1 0,0-1 0,0 0 0,0 1 0,0-1 0,0 0 0,0 1 0,0-1 0,0 0 0,-4 1 0,-1 4 0,-5 1 0,1 5 0,-4 0 0,3 4 0,-9 0 0,4 5 0,0 0 0,-3 5 0,3 4 0,-1 6 0,2 11 0,-1-5 0,8 4 0,-6-6 0,8 1 0,-1-1 0,2-4 0,4 9 0,0-8 0,0 10 0,0-1 0,0-4 0,0 9 0,0-3 0,0 5 0,0 0 0,0 1 0,0-1 0,0 0 0,0 0 0,0 0 0,0 0 0,0 0 0,5 1 0,-4-1 0,8 0 0,-7 0 0,7 0 0,-8 0 0,8-5 0,-7 4 0,2-10 0,-4 9 0,0-9 0,0 4 0,0-5 0,0 0 0,0-6 0,0 5 0,0-9 0,0 3 0,0-4 0,0 0 0,0-1 0,0 1 0,0-1 0,0 0 0,0 0 0,0 1 0,0-1 0,0 1 0,0-1 0,0 1 0,4-12 0,1-10 0,4-6 0,2-19 0,5 10 0,-4-11 0,7 13 0,-7-5 0,7 4 0,-7 0 0,7 2 0,-8 5 0,3 1 0,0 3 0,-3 2 0,2 5 0,-4 0 0,0 0 0,0 4 0,0 1 0,0 4 0,-1 0 0,1 0 0,0 0 0,-1 0 0,0 0 0,-3 4 0,-1 6 0,0 4 0,-3 12 0,4-6 0,-5 6 0,4-7 0,-3 1 0,7-5 0,-2 3 0,-1-8 0,3 3 0,-3-4 0,3 0 0,1 0 0,0-4 0,0-1 0,-1 0 0,1-3 0,0 2 0,-1-3 0,1 0 0,-1 0 0,-3 0 0,-1 0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16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24575,'0'74'0,"0"-1"0,0 0 0,0 15 0,0 0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19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24575,'89'0'0,"-1"0"0,1-1 0,0 1 0,0 0 0,-21 0 0,-1 0 0,13 0 0,24 2 0,1-1 0,-24-2 0,-47-3 0,-40 0 0,-4-1 0,-8-5 0,7 1 0,-7-1 0,3 0 0,-5 1 0,5-1 0,-3 5 0,-3-4 0,0 3 0,-4-4 0,5 0 0,-5 0 0,4 0 0,0 0 0,3 0 0,8 1 0,-4 4 0,5-3 0,0 7 0,0-3 0,1 4 0,10 0 0,5 4 0,16 7 0,4 5 0,0 0 0,3 4 0,-3-4 0,5 6 0,0-1 0,-5 0 0,4 0 0,-10-5 0,4 3 0,-6-8 0,-4 3 0,-1-5 0,-6 0 0,1-1 0,0-3 0,-4 3 0,-1-4 0,-13 1 0,-2 3 0,-8-3 0,-7 5 0,5 0 0,-10 6 0,10-5 0,-10 9 0,10-9 0,0 8 0,3-8 0,7 3 0,-2-5 0,8 0 0,-3 0 0,7-1 0,0-3 0,11-1 0,-5-4 0,4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21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24575,'41'-70'0,"-8"14"0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23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24575,'-8'12'0,"-7"21"0,21-54 0,-14 37 0,7-10 0,-3 1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25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24575,'12'94'0,"0"0"0,0 0 0,0 0 0,0 0 0,0 0 0,0 0 0,0 0 0,-1-1 0,1 1 0,0 0 0,-10 10 0,-6 8 0,-5 4 0,-1-2 0,1-5 0,4-10 0,7-15 0,9-21 0,12-23 0,71-53 0,1 0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28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24575,'74'0'0,"0"0"0,-1 0 0,16 0 0,-1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24575,'0'-8'0,"0"24"0,0 0 0,0 53 0,0-15 0,0-1 0,0 2 0,0 23 0,0 1 0,0 6 0,0-39 0,0 33 0,0-37 0,0 4 0,0-24 0,0 2 0,0-14 0,0 3 0,0-4 0,0-5 0,0 0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37:3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70 24575,'-88'-15'0,"-1"-1"0,-20 13 0,43-2 0,108-11 0,15 2 0,-39 14 0,8 0 0,-18 0 0,1 0 0,0 0 0,0 0 0,-1 0 0,1 0 0,0 0 0,-1 0 0,1 0 0,-1 0 0,1 0 0,0 0 0,0 0 0,4 0 0,-3 0 0,9 0 0,-9 0 0,8 0 0,-8 0 0,4 0 0,-6 0 0,1 0 0,0 0 0,-1 0 0,-4 0 0,0 0 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27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98 24575,'86'0'0,"-18"0"0,-59 4 0,0 6 0,-4 4 0,5 6 0,0-1 0,-5 1 0,4 5 0,-8-4 0,9 4 0,-9-5 0,3 5 0,-4-4 0,0 4 0,0-5 0,0-1 0,0 1 0,0-5 0,0 3 0,0-3 0,0 0 0,0 3 0,0-3 0,0 0 0,0 3 0,0-3 0,0 4 0,-4 1 0,3-6 0,-8 5 0,3-5 0,-4 6 0,5 0 0,-4-1 0,4-4 0,-4-1 0,-1-1 0,1-3 0,0 4 0,0-5 0,-5-4 0,4 2 0,-9-1 0,4-1 0,-4-1 0,-1 0 0,5-2 0,-4 2 0,4-4 0,-4 0 0,4 0 0,-4-5 0,8-10 0,-3-7 0,3-11 0,5 1 0,1 0 0,5-1 0,0 1 0,0 0 0,0-1 0,0 1 0,0 0 0,0 5 0,5-4 0,1 5 0,9-7 0,-3 1 0,8 0 0,-8 5 0,8-4 0,-9 10 0,4-4 0,-5 5 0,-1 5 0,1-4 0,3 9 0,-2-9 0,8 8 0,-9-2 0,8 3 0,-3 0 0,5 0 0,-1 5 0,1-4 0,-5 8 0,9-8 0,-8 8 0,9-4 0,0 0 0,-4 4 0,10-4 0,-10 5 0,10 0 0,-11-5 0,6 4 0,-7-3 0,-4 4 0,-2 0 0,-4 0 0,0 0 0,0 0 0,-4 0 0,-1 0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28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24575,'71'0'0,"0"0"0,0 0 0,19 0 0,-19 0 0,-40 0 0,-23 0 0,1 0 0,-4 0 0,-1 0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29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24575,'13'0'0,"-4"0"0,15 0 0,-12 0 0,12 0 0,-14 0 0,8 0 0,-3 0 0,4 0 0,-5 0 0,-1 0 0,-4 4 0,0 1 0,0 0 0,-1 2 0,-3-2 0,-1 4 0,-4 0 0,0-1 0,0 1 0,0 0 0,0 0 0,-4 0 0,-1-1 0,-9 2 0,4-1 0,-4 0 0,6 0 0,-1 0 0,-1 4 0,1-3 0,-5 4 0,4-5 0,-4 5 0,4-4 0,1 9 0,-5-9 0,3 4 0,1-5 0,3 0 0,6 0 0,-3-1 0,4 1 0,0-4 0,0-1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1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24575,'13'5'0,"1"4"0,6 7 0,6 10 0,-5-5 0,7 11 0,-9-11 0,3 16 0,4-13 0,-3 8 0,-2-6 0,4 1 0,-12 0 0,8 0 0,-11-8 0,0-8 0,-1 7 0,-4-12 0,4 4 0,-8-3 0,2-2 0,-3 3 0,0-3 0,0-1 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1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0 24575,'-4'5'0,"-7"14"0,-6 9 0,-13 19 0,-1 1 0,2-10 0,-1 14 0,2-16 0,-4 13 0,1-7 0,2 5 0,2-18 0,9 3 0,2-16 0,12 1 0,4-7 0,0 2 0,0-3 0,0 0 0,-9 0 0,7 0 0,-7 5 0,9-4 0,0 4 0,0-5 0,0-5 0,0 0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199 710 24575,'-9'0'0,"-4"0"0,-2 0 0,0 0 0,1 0 0,0-4 0,-6-2 0,3-8 0,-7-2 0,13-4 0,1 0 0,1-5 0,3-2 0,0 1 0,1-5 0,0 10 0,4-10 0,-3 10 0,4-10 0,0 14 0,0-12 0,0 7 0,0-11 0,0 1 0,0 10 0,0-8 0,0 9 0,4-6 0,7-4 0,4 10 0,1-4 0,-2 10 0,0-4 0,-4 9 0,8-4 0,-8 5 0,9-1 0,-4 0 0,4 5 0,1-4 0,-1 8 0,1-3 0,0 4 0,-1 0 0,6 0 0,-4 0 0,4 0 0,-5 0 0,-1 0 0,1 0 0,-5 0 0,3 0 0,-8 0 0,8 4 0,-7 1 0,2 4 0,-4 0 0,0 5 0,1 0 0,-1 1 0,0 3 0,0-7 0,-3 7 0,2-8 0,-4 3 0,6 1 0,-1-4 0,-4 4 0,-1-1 0,0-3 0,-3 4 0,7-5 0,-7 4 0,3-2 0,0 2 0,-3-4 0,3 0 0,-4 4 0,0-3 0,0 4 0,0 0 0,0 0 0,0 6 0,0 0 0,-5 5 0,-1-4 0,-4 4 0,-5-6 0,4 1 0,-3 0 0,4-1 0,0 1 0,1-5 0,-1 3 0,1-3 0,-1-1 0,-4 5 0,4-9 0,-4 8 0,0-3 0,3 0 0,-7-1 0,7-5 0,-7 1 0,8-1 0,-4 0 0,0 0 0,4 0 0,-8 1 0,7-1 0,-7-4 0,8 3 0,-9-7 0,9 3 0,-4-4 0,5 4 0,0-3 0,0 3 0,1-4 0,3 0 0,1 0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4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1 380 24575,'0'-19'0,"0"3"0,0-15 0,9 4 0,-2-5 0,14-7 0,-8 5 0,3-4 0,0-1 0,-4 15 0,4-12 0,-11 24 0,3-7 0,-3 10 0,4 4 0,-5 5 0,0 15 0,-4 13 0,0 6 0,0 11 0,0-4 0,0-1 0,0 5 0,0-11 0,0 5 0,0-7 0,0 0 0,0 0 0,0-5 0,0 3 0,0-9 0,0 4 0,0-5 0,0-1 0,0 1 0,0-5 0,0-2 0,0-4 0,0 0 0,0 0 0,0 0 0,0 0 0,0-1 0,0 1 0,0 0 0,0 0 0,0-1 0,-4-3 0,3-1 0,-3-4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4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14 24575,'-20'6'0,"10"-2"0,16-4 0,14 0 0,7 0 0,5 0 0,7 0 0,1-5 0,7 4 0,0-10 0,-7 10 0,5-4 0,-11 5 0,4 0 0,-6 0 0,-10 0 0,-3 0 0,-10 0 0,0 0 0,0 0 0,-1 0 0,-6 0 0,1 0 0,-7 0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6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24575,'40'43'0,"-9"-9"0,-13-25 0,-3-1 0,0 2 0,-1 1 0,0 3 0,-4-1 0,4-2 0,-9 7 0,3-8 0,-3 4 0,0-5 0,3-1 0,-3-3 0,0 3 0,-1-7 0,-4 3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8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 24575,'0'-23'0,"10"-2"0,2-7 0,9-1 0,0 7 0,5 0 0,-5 6 0,4 8 0,-10-1 0,3 12 0,-3-3 0,4 4 0,-5 0 0,0 15 0,-10 2 0,6 16 0,-4 5 0,0 10 0,0 8 0,-6 0 0,0-2 0,0-14 0,4-1 0,2-13 0,4-5 0,-1-8 0,10-8 0,-3-1 0,22-14 0,-16-1 0,18-25 0,-4-1 0,-4-12 0,10-1 0,-11 8 0,5 0 0,-7 8 0,-2 6 0,-1 2 0,-10 6 0,8 3 0,-13 4 0,2 3 0,-4 5 0,0-3 0,0 7 0,-4-3 0,-1 4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6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1 24575,'-5'13'0,"-1"7"0,-9 6 0,-1 1 0,-11 5 0,5-5 0,-7 13 0,2-11 0,5 3 0,-4-6 0,6-10 0,4 0 0,6-3 0,2-7 0,7 0 0,-3-3 0,4-7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160 548 24575,'-17'0'0,"-1"0"0,0 0 0,-2 0 0,0 0 0,9-4 0,-6-5 0,11-2 0,-4-7 0,2 8 0,7-9 0,-3 4 0,4 1 0,-4-5 0,3 4 0,-4 0 0,5-9 0,0 13 0,0-14 0,0 5 0,0 4 0,0-8 0,0 9 0,0-5 0,0 0 0,0 1 0,0 4 0,4 1 0,-3 5 0,7 0 0,-7 0 0,7 0 0,-3 0 0,4 0 0,-1 0 0,1 0 0,0 0 0,0 0 0,0-4 0,5 2 0,-4-3 0,9 0 0,-9 8 0,8-7 0,-8 7 0,8 1 0,-8 1 0,8 4 0,-8 0 0,9 0 0,-4 0 0,-1 0 0,5 0 0,-5 0 0,6 0 0,-1 0 0,-4 0 0,4 0 0,-5 0 0,1 0 0,-1 0 0,-1 0 0,-3 0 0,9 4 0,-9 1 0,3 5 0,-4-1 0,5 0 0,-4 0 0,3 0 0,-3 5 0,-1-4 0,-4 8 0,3-8 0,-7 4 0,7-6 0,-3 6 0,0-4 0,-1 4 0,-4-5 0,5 4 0,-4-3 0,3 9 0,-4-9 0,0 8 0,0-8 0,0 8 0,0-3 0,0 4 0,0 1 0,0 0 0,0-6 0,-4 5 0,-6-4 0,-1 4 0,-8-4 0,-2 5 0,0-9 0,-4 4 0,-1-5 0,0 0 0,-6 1 0,-1-5 0,1 3 0,0-7 0,5 2 0,2-4 0,5 0 0,5 0 0,1 0 0,5 0 0,1 0 0,-1-3 0,4 2 0,2-3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8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9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24575,'9'0'0,"-1"0"0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39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24575,'5'0'0,"-1"0"0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40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24575,'0'3'0,"9"-1"0,7 16 0,10-6 0,7 3 0,-1-4 0,6 0 0,3 5 0,-1-3 0,-7-2 0,4-1 0,-19-8 0,18 8 0,-20-9 0,4 4 0,-11-5 0,-5 0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41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24575,'-8'17'0,"-4"7"0,-10 9 0,-4-4 0,6 15 0,-11-14 0,12 9 0,-16 3 0,13-14 0,-13 12 0,13-13 0,-1 1 0,9-7 0,4-8 0,1-4 0,4 0 0,1-1 0,4-3 0,0-2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4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170 630 24575,'-4'10'0,"-5"-2"0,0-8 0,-9 0 0,3 0 0,-4 0 0,4 0 0,1 0 0,0 0 0,4 0 0,-4-12 0,9 5 0,1-11 0,-5 4 0,7-6 0,-7-1 0,9-4 0,0-1 0,0 0 0,0-7 0,0 7 0,0-5 0,0 4 0,0-5 0,0 5 0,0 2 0,0 5 0,0 5 0,0 2 0,0-1 0,0 4 0,4-4 0,-3 5 0,7 0 0,-7 0 0,7 0 0,-7 0 0,7 4 0,-4-3 0,1 3 0,3 0 0,-3-3 0,0 4 0,3-5 0,-7 0 0,7 4 0,-3-3 0,0 3 0,2-4 0,-2 0 0,4 0 0,5 0 0,0-1 0,6 0 0,5 5 0,-4-4 0,4 8 0,-5-3 0,-1 4 0,1 0 0,-1 0 0,1 0 0,0 0 0,-6 4 0,0 5 0,0 6 0,-3 0 0,3 3 0,-5-3 0,1 5 0,-5-1 0,4 1 0,-8-1 0,3 1 0,-4-1 0,0 1 0,0-1 0,0 7 0,0-5 0,0 4 0,0-6 0,0 1 0,0-1 0,0 1 0,0 0 0,0-1 0,0 6 0,0-4 0,0 4 0,0-6 0,0 6 0,-4-4 0,-1 5 0,-10-7 0,4 1 0,-7-1 0,7-4 0,-7 3 0,3-7 0,-5 3 0,1-4 0,-1-1 0,0 1 0,1 0 0,-1-5 0,0 0 0,0-5 0,5 0 0,2 0 0,4 0 0,-1-9 0,1-2 0,-1-9 0,0 1 0,4 8 0,2 2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4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39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24575,'0'6'0,"0"10"0,0 42 0,0-1 0,0 1 0,0 19 0,0-30 0,0 5 0,0 1 0,0-4 0,0 8 0,0 0 0,0-1 0,0-3 0,0 2 0,0 21 0,0-1 0,0-5 0,0-14 0,0-1 0,0 0 0,0-21 0,0-2 0,-4-17 0,-5-1 0,2-9 0,-1-1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43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8 590 24575,'-4'-7'0,"0"-10"0,4-14 0,0-10 0,11-6 0,8-7 0,7-2 0,-1 0 0,4 0 0,-14 9 0,20-3 0,-17 15 0,1 2 0,-2 13 0,-11 9 0,8-2 0,-9 4 0,2 3 0,-6 6 0,3 16 0,-4 9 0,0 1 0,0 5 0,0 2 0,0 0 0,0 6 0,0 0 0,0-5 0,0 11 0,0-12 0,0 13 0,0-6 0,0 0 0,0 5 0,0-4 0,0 5 0,0-5 0,0-3 0,-5-5 0,4-1 0,-4-6 0,5-1 0,-5-5 0,4 0 0,-3-6 0,0 0 0,3-5 0,-3 0 0,0 0 0,3-1 0,-7 1 0,4-1 0,-5-3 0,1-1 0,3-4 0,1 0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4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24575,'-8'5'0,"6"-1"0,16-4 0,16 0 0,-12 0 0,14 0 0,-7 0 0,1 0 0,6 0 0,7 0 0,-11 0 0,16 0 0,-9 0 0,5 0 0,5-5 0,-11 3 0,4-3 0,-5 5 0,-7 0 0,-1 0 0,-5 0 0,-5 0 0,-2 0 0,-4 0 0,0 0 0,0 0 0,0 0 0,-1 0 0,-3 0 0,-1 0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4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24575,'23'0'0,"2"0"0,13 0 0,-4 0 0,11 0 0,-11 0 0,11 0 0,-11 0 0,11 0 0,-11 0 0,-1-4 0,-2 3 0,-5-4 0,1 5 0,-7 0 0,-6 0 0,-5 0 0,0 0 0,-1 0 0,1 0 0,-4 4 0,-1 11 0,-4 6 0,0 18 0,0 1 0,0 7 0,-6 7 0,5-5 0,-10 12 0,9-5 0,-3 8 0,-1-1 0,5 0 0,-5 0 0,6 17 0,-6-12 0,5 29 0,-5-29 0,6 20 0,0-15 0,0 8 0,0-2 0,0 2 0,0-1 0,0-6 0,0-3 0,0-15 0,0-2 0,0-7 0,0-7 0,0-1 0,0-7 0,0-5 0,0 3 0,0-9 0,0 0 0,0-3 0,0-8 0,0 9 0,0-9 0,0 3 0,0-4 0,-3-4 0,-2-2 0,-3-3 0,-1 0 0,-4 0 0,3 0 0,-9 0 0,-1 0 0,-2 0 0,-8 0 0,3 0 0,-5 0 0,-7 0 0,5 0 0,-5 0 0,7 0 0,5 0 0,2 0 0,10 0 0,-4 0 0,9 0 0,-4 0 0,6 0 0,3 4 0,1-14 0,4 11 0,0-12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50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24575,'18'0'0,"-7"0"0,25 0 0,1 0 0,19 0 0,8 0 0,-15 0 0,11 0 0,-18 0 0,19 0 0,-12 0 0,-7 0 0,-11 0 0,-11 0 0,-5 0 0,-6 0 0,-5 0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5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0 516 24575,'8'4'0,"0"0"0,20-4 0,-1 0 0,12 0 0,-11-4 0,10-13 0,-3-8 0,1-5 0,4 1 0,-7 2 0,-6 9 0,-9-8 0,-1 15 0,-10-7 0,3 7 0,-2-7 0,-7 3 0,4 0 0,-5-9 0,0 8 0,0-15 0,0 10 0,0-10 0,0 10 0,0-10 0,0 10 0,-4 0 0,-1 7 0,-9 5 0,-1 0 0,-4 3 0,-1 2 0,0 4 0,1 0 0,-1 0 0,0 0 0,5 0 0,-3 4 0,7 11 0,-4 8 0,0 9 0,2 7 0,-3 1 0,9 0 0,-4 13 0,5-11 0,-1 12 0,2 0 0,-1-6 0,5 14 0,-4-6 0,5 7 0,0 0 0,0 9 0,0-7 0,0 7 0,0-9 0,0-7 0,0 5 0,0-12 0,0-1 0,0-10 0,0-11 0,0-2 0,0-10 0,0-2 0,0-4 0,0-15 0,0-7 0,5-23 0,7-4 0,0-7 0,10 0 0,-4 7 0,5-5 0,-7 17 0,5-10 0,-6 22 0,1-9 0,3 14 0,-9 1 0,4 6 0,-5 4 0,-1 0 0,1 0 0,0 0 0,0 0 0,0 0 0,0 4 0,0 6 0,1 10 0,-5 1 0,5 16 0,-9-9 0,5 18 0,-1-6 0,-4 7 0,9-7 0,-9 5 0,9-11 0,-9-1 0,8-8 0,-8-5 0,7-6 0,-7 0 0,7-5 0,-3-4 0,0-1 0,-1-4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53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34 24575,'0'-8'0,"0"-1"0,3 1 0,6 3 0,0 2 0,9 3 0,-8 0 0,4 0 0,-6 0 0,12 0 0,-5 0 0,5 0 0,-7 0 0,-4 0 0,-1 0 0,1 0 0,0 0 0,-4 14 0,-2-2 0,-3 19 0,0-5 0,0 13 0,0 16 0,-9-11 0,-10 18 0,-6-14 0,-12 4 0,11 2 0,-10-4 0,12-9 0,-5-1 0,13-18 0,1 2 0,1-14 0,4 4 0,-4-5 0,5-4 0,0-1 0,0-8 0,4-5 0,2-12 0,3-5 0,0-1 0,0 2 0,0 5 0,0 0 0,0 5 0,0 2 0,4 8 0,1 1 0,3 4 0,1 0 0,0 0 0,5 0 0,1 0 0,4 0 0,1 4 0,5 2 0,-4 8 0,9 2 0,-3 5 0,5-4 0,-5 2 0,3-7 0,-3 2 0,-1-3 0,0-1 0,-7-5 0,1 0 0,-6-5 0,0 0 0,-9 0 0,-1 0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53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24575,'4'0'0,"0"0"0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54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24575,'4'5'0,"11"-1"0,6-4 0,12 0 0,5 0 0,-4 0 0,11 0 0,-4 0 0,13 0 0,-6 0 0,0 0 0,-9 0 0,-1 0 0,-10 0 0,10 0 0,-22 0 0,8 0 0,-15 0 0,5 0 0,-9 0 0,-1 0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55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24575,'9'0'0,"10"0"0,-3 0 0,15 0 0,-11 0 0,11 0 0,-10 0 0,4 0 0,-10 0 0,9 0 0,-12 0 0,7 0 0,-11 4 0,-3 1 0,-2 8 0,-3 2 0,0 10 0,0 8 0,0 8 0,-10 5 0,-10 3 0,-4-8 0,-6 6 0,8-7 0,-1 0 0,6-1 0,-3-13 0,9-1 0,1-10 0,1-1 0,8-5 0,-7-1 0,4-3 0,-1-1 0,1-4 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5:5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9 24575,'-7'-5'0,"-9"1"0,-9 4 0,-8 0 0,-13 6 0,4-5 0,-12 5 0,13-6 0,3 0 0,16 0 0,-2 0 0,14 0 0,0 3 0,6 7 0,4 10 0,0-4 0,0 14 0,0-2 0,0 12 0,0 14 0,0-5 0,6 20 0,1-11 0,1 40 0,-3-36 0,-5 35 0,7-1 0,-5-23 0,2-19 0,0-1 0,-4 13 0,0 16 0,0 8 0,0-14 0,0 12 0,0-14 0,0 7 0,0-7 0,0 5 0,0-21 0,0 12 0,0-21 0,0-2 0,-5-14 0,4-2 0,-3-10 0,4-1 0,0-1 0,0-9 0,0 3 0,0-4 0,0 0 0,0 0 0,0 0 0,3-1 0,2-3 0,4-1 0,0-1 0,4-2 0,2 8 0,0-8 0,3 3 0,-3-4 0,5 4 0,-1-2 0,6 2 0,-4-4 0,10 0 0,-10 0 0,10 0 0,-10 0 0,4 0 0,-5 0 0,-1 0 0,-4 0 0,-1 0 0,-6 0 0,1 0 0,-4-12 0,-1-5 0,-4 2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1220 24575,'7'0'0,"0"0"0,0 0 0,4 0 0,-3 0 0,4 0 0,-5 0 0,4 0 0,-3 0 0,3 0 0,1 0 0,0 0 0,0 0 0,3 0 0,-7 0 0,8 0 0,-4 0 0,4 0 0,-4 0 0,-1 0 0,0 0 0,1 0 0,1 0 0,-2 0 0,-4 0 0,0 0 0,1 0 0,-1 0 0,0 0 0,0 0 0,1 0 0,-1 0 0,4 0 0,-3 0 0,3 0 0,-4 0 0,1 3 0,-1-2 0,0 2 0,0-3 0,1 0 0,-4 3 0,2-2 0,-2 2 0,3-3 0,0 0 0,0 0 0,0 0 0,0 0 0,0 0 0,0 0 0,0 0 0,0 0 0,1 0 0,-1 0 0,0 0 0,-1 0 0,-2-6 0,-1-7 0,-3-7 0,0-7 0,0-5 0,0 4 0,0-9 0,0 4 0,0 0 0,0-4 0,0 3 0,0 1 0,0-4 0,0 4 0,0-1 0,0-3 0,0 9 0,0-4 0,0 6 0,0-1 0,0 1 0,0 4 0,0-4 0,0 9 0,0-4 0,0 9 0,0-3 0,0 2 0,0 1 0,0-3 0,0 7 0,0-4 0,0 1 0,0 3 0,0-4 0,0 5 0,0 0 0,0-1 0,0 1 0,0-4 0,0 2 0,0-6 0,0 7 0,0-7 0,0 3 0,0-1 0,-4-2 0,4 3 0,-4 0 0,4 0 0,0 1 0,0 3 0,0-4 0,0 5 0,0 0 0,0-1 0,0 1 0,0-1 0,0 1 0,0 0 0,0 0 0,0 0 0,0 1 0,0-1 0,0 0 0,0 0 0,0 0 0,3 0 0,-2 0 0,2 1 0,-3-1 0,0 0 0,3 1 0,1 2 0,3 1 0,0 3 0,0-3 0,4 2 0,2-3 0,-1 4 0,3 0 0,-3-3 0,4 2 0,0-3 0,0 4 0,0-3 0,0 2 0,0-3 0,0 4 0,0 0 0,0 0 0,1 0 0,-1 0 0,0-3 0,0 2 0,0-3 0,0 4 0,0 0 0,0 0 0,-4 0 0,3 0 0,-6 0 0,6 0 0,-3-4 0,0 3 0,3-2 0,-7 3 0,8 0 0,-8 0 0,3 0 0,-4-3 0,5 2 0,-4-3 0,3 4 0,-4 0 0,0 0 0,1 0 0,-1 0 0,0 0 0,1 0 0,-1 0 0,0 0 0,0 0 0,1 0 0,-1 0 0,0 0 0,0 0 0,0 0 0,-3-3 0,2 3 0,-5-6 0,2 2 0,3 0 0,3 1 0,5 3 0,2 0 0,1 0 0,-1 0 0,4 0 0,-2 0 0,2 0 0,1 0 0,-4 0 0,4 0 0,-5 0 0,5 0 0,-4 0 0,4-4 0,-5 3 0,0-2 0,-4 3 0,3 0 0,-3 0 0,4 0 0,0 0 0,0 0 0,-4 0 0,4 0 0,-4 0 0,4 0 0,-4 0 0,3 0 0,-3 0 0,4 0 0,-3 0 0,2 0 0,-7 0 0,7 0 0,-3 0 0,0 0 0,0 0 0,-1 0 0,-3 0 0,3 0 0,0 0 0,-2 0 0,2 0 0,-4 0 0,0 0 0,1 0 0,-1 0 0,0 0 0,0 0 0,4 0 0,-3 0 0,2 0 0,-3 0 0,-1 0 0,-2 0 0,-1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40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43 179 24575,'0'-14'0,"0"-3"0,14 1 0,-2-4 0,14 0 0,-1 4 0,-4-3 0,9 7 0,-3-2 0,0-1 0,-2 8 0,-10-2 0,9 9 0,-13 0 0,8 0 0,-10 0 0,-4 4 0,-2 5 0,-3 25 0,0-4 0,0 38 0,-10-24 0,-4 26 0,-11-14 0,-6 1 0,5-2 0,-3-13 0,1-2 0,5-17 0,-3-2 0,6-12 0,0 1 0,1-4 0,4-2 0,1-4 0,5 0 0,0 0 0,0-4 0,4-6 0,1-5 0,4-4 0,0-7 0,0 5 0,0-4 0,0 5 0,0 5 0,0 2 0,4 4 0,1 4 0,4 1 0,-1 4 0,6 0 0,0 0 0,6 4 0,6 13 0,-3 12 0,5 6 0,2 12 0,-1-12 0,1 6 0,-2-8 0,-2-5 0,-4-7 0,-2-7 0,-1-4 0,-9-1 0,3-4 0,-4-1 0,0-4 0,0 0 0,-4 0 0,-1 0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0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0 512 24575,'0'-13'0,"0"-9"0,10-22 0,3 4 0,11-13 0,-7 11 0,13-14 0,-16 15 0,14-6 0,-16 13 0,4 1 0,-5 2 0,-2 14 0,-3-2 0,-2 10 0,0 0 0,-3 8 0,3 12 0,-4 17 0,0 12 0,0 7 0,0 7 0,0 2 0,-6 15 0,4-5 0,-10 5 0,11-15 0,-10 5 0,9-13 0,-8 6 0,8-14 0,-3-2 0,5-6 0,0 0 0,0 0 0,0-5 0,0-2 0,0-10 0,0-2 0,0-4 0,0 0 0,0 0 0,0 0 0,-7-4 0,5-1 0,-5-4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0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24575,'22'0'0,"5"0"0,-1 0 0,28 0 0,-22 0 0,35 0 0,-31 0 0,18 0 0,-13 0 0,-3 0 0,-11 0 0,-7 0 0,-6 0 0,-5 0 0,-1 0 0,1 0 0,-4 0 0,-1 0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12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24575,'0'18'0,"0"-2"0,5 15 0,6 2 0,6 0 0,1 6 0,3 0 0,-4-5 0,5 4 0,-1-6 0,-4 1 0,8-6 0,-12 4 0,3-14 0,-8-2 0,-7-7 0,3-7 0,-4 3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14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99 353 24575,'-34'46'0,"11"-3"0,2-20 0,10 6 0,6-17 0,0-1 0,5-16 0,0-5 0,5-14 0,6-4 0,6-6 0,13-13 0,-12 18 0,9-10 0,-11 18 0,5-10 0,-5 10 0,3 0 0,-8 2 0,7 4 0,-7-5 0,8 5 0,-4-4 0,4 4 0,-3-5 0,2 4 0,-7 3 0,7 3 0,-8 1 0,4-1 0,-6 5 0,1 1 0,-5 0 0,4 3 0,-4-6 0,1 6 0,-2-3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14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15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389 551 24575,'-56'3'0,"0"-1"0,-19-4 0,13-1 0,36 0 0,-35-15 0,50 12 0,2-8 0,0 1 0,4 2 0,0-2 0,1-1 0,0 4 0,3-4 0,-3 0 0,4-1 0,0 1 0,0-5 0,0 4 0,0-5 0,0 1 0,0 4 0,0-4 0,5-1 0,0-1 0,5-5 0,0 7 0,0-1 0,0 0 0,-1 0 0,6 1 0,0 3 0,0 3 0,3-2 0,-3 5 0,4-4 0,1 4 0,-1 4 0,7-3 0,-5 3 0,4 0 0,0 2 0,1-1 0,1 4 0,4-4 0,-5 5 0,1 0 0,4 0 0,-5 0 0,1 0 0,-2 0 0,-6 4 0,1 2 0,-1 4 0,-4-5 0,4 4 0,-9-4 0,3 4 0,-4 0 0,0 0 0,0 4 0,1 2 0,-5 0 0,4 3 0,-8-3 0,3 4 0,-4 1 0,0 5 0,0-4 0,0 4 0,0 0 0,0-4 0,0 4 0,0 0 0,0-4 0,0 4 0,0-5 0,-4 0 0,-6-5 0,-1 3 0,-3-7 0,0 7 0,-1-7 0,-5 3 0,1 0 0,-1-3 0,0 3 0,1-5 0,-1 1 0,0-4 0,1-2 0,-1 0 0,0-3 0,5 4 0,-3-5 0,8 4 0,-4-3 0,5 3 0,4 0 0,-3-3 0,3 3 0,0-4 0,2 0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1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43 199 24575,'3'-5'0,"13"2"0,-5 3 0,13 0 0,-10 0 0,12 0 0,0 0 0,1 0 0,3 0 0,-9 0 0,10 0 0,-4 0 0,-6 0 0,3 0 0,-9 4 0,0 1 0,3 9 0,-7 1 0,3 10 0,-8-4 0,-1 10 0,-5-5 0,0 6 0,0-5 0,0 4 0,0-10 0,-5 9 0,-5-9 0,-7 10 0,-3-15 0,0 8 0,-6-8 0,5 0 0,-4-1 0,0-5 0,4 0 0,-10-4 0,10-2 0,-5-4 0,1 0 0,9 0 0,-8 0 0,9 0 0,0-4 0,-4-1 0,13-9 0,-7-7 0,11 0 0,-7-4 0,8 5 0,-3 0 0,-1 0 0,4 6 0,-3-5 0,4 9 0,0-9 0,0 9 0,0-4 0,0 6 0,0-6 0,0-1 0,0-5 0,15-6 0,-2 4 0,20-11 0,2-2 0,0 5 0,6-10 0,-1 10 0,-5 0 0,5 2 0,-8 6 0,0 5 0,-5 2 0,4 9 0,-10-3 0,4 8 0,-6-3 0,-4 4 0,3 0 0,-8 0 0,9 0 0,-9 0 0,3 0 0,-4 4 0,0 1 0,0 4 0,-4-4 0,-1-1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0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24575,'86'0'0,"0"0"0,0 0 0,-6 0 0,-3 0 0,-22 0 0,-30 0 0,-7 0 0,-10-4 0,-4-1 0,-8-3 0,-6 3 0,0-3 0,-8 2 0,3-3 0,-5 3 0,0-2 0,1 2 0,4-3 0,-4-1 0,4 5 0,-4-4 0,-1 8 0,5-7 0,-3 7 0,8-7 0,-4 7 0,5-3 0,8 4 0,6 0 0,5 0 0,7 0 0,-2 0 0,10 5 0,-4-4 0,4 8 0,0-8 0,-4 7 0,4-2 0,-5 4 0,-6-1 0,5-4 0,-9 3 0,4-7 0,-6 7 0,1-7 0,0 3 0,-4-1 0,3-2 0,-7 7 0,3-4 0,-4 5 0,0-1 0,0 1 0,0 0 0,-9 0 0,2 5 0,-11-3 0,7 3 0,-3 0 0,5-4 0,-1 3 0,1-4 0,4 0 0,-2 0 0,6-4 0,-3-1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0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24575,'81'11'0,"-10"-3"0,-39 8 0,-5-2 0,12 7 0,-16-5 0,7 7 0,-12-16 0,-7 10 0,8-14 0,-9 9 0,3-11 0,-4 3 0,0-4 0,-4 0 0,-1 0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1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24575,'-13'0'0,"-2"5"0,-5 0 0,1 9 0,3 2 0,-7-1 0,10 4 0,-16-8 0,17 3 0,-3 0 0,7-4 0,7 4 0,-7-9 0,7 8 0,-3-7 0,0 7 0,3-4 0,-3 0 0,-5-4 0,7 7 0,-7-5 0,9 6 0,0-12 0,0 2 0,0-6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41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24575,'10'0'0,"-2"16"0,-8 36 0,0 23 0,0 9-861,0 16 861,0-7 0,0-38 0,0 1 0,0-4 0,0 1 0,0 14 0,0-1 0,0 32 0,-1-33 0,2 0 0,2-12 0,0-1 0,-2 6 0,0-1 0,12 37 0,-6 4 0,7-14 0,0 9 0,0-3 25,-1-17-25,0-9 0,-7-10 0,0-7 0,-6-7 0,0-7 643,0-2-643,0-15 193,0 3-193,0-10 0,0 0 0,0 0 0,0-1 0,0-6 0,0-14 0,0-9 0,0-18 0,0 19 0,0 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172 437 24575,'-9'0'0,"1"0"0,-6 0 0,4 0 0,-4 0 0,-5 0 0,7 0 0,-7-8 0,10 1 0,-5-7 0,7 5 0,-6-5 0,8 8 0,0-12 0,-3 16 0,7-15 0,-3 10 0,4-6 0,0 4 0,0-5 0,0-1 0,0-5 0,0 5 0,0-3 0,0 3 0,0-5 0,0 0 0,4 5 0,1-3 0,9 7 0,-4-2 0,9 3 0,-5-4 0,1 7 0,4-6 0,-5 12 0,6-8 0,-5 8 0,3-3 0,-3-1 0,4 4 0,1-3 0,-5 4 0,3 0 0,-3 0 0,5-5 0,-1 4 0,1-3 0,-1-1 0,6-1 0,-4 1 0,4-4 0,-10 4 0,4-1 0,-5 2 0,1 4 0,-1 0 0,-5 0 0,-1 0 0,1 0 0,0 0 0,0 0 0,0 0 0,-4 4 0,2 1 0,-6 9 0,8 0 0,-8 6 0,3 0 0,0-1 0,-2-4 0,2 3 0,-4-3 0,0 5 0,0-1 0,0-4 0,0 3 0,0-3 0,0 5 0,0-1 0,0 1 0,0-1 0,0 1 0,0-5 0,-5 3 0,0-3 0,-5 0 0,1-2 0,-5-3 0,0 3 0,-1-2 0,-4 3 0,4-1 0,0-2 0,-3 3 0,3-5 0,0 1 0,-4-1 0,9 0 0,-3 1 0,4-6 0,0 4 0,-5-7 0,4 3 0,-4-4 0,0 0 0,4 0 0,-4 0 0,1 0 0,2 0 0,-2 0 0,4 0 0,0 0 0,0 0 0,4-4 0,-3-1 0,3-4 0,0-4 0,-3-2 0,7-5 0,-4 9 0,5 2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0 415 24575,'0'-19'0,"0"3"0,5-15 0,1-2 0,16-3 0,-8-3 0,20-3 0,-20 2 0,13 3 0,-15 0 0,2 16 0,-4 0 0,-1 3 0,0 11 0,-3-10 0,-2 18 0,-4 0 0,0 13 0,0 12 0,0 0 0,0 6 0,0 0 0,-5 1 0,4-1 0,-4 0 0,0 7 0,3-6 0,-3 13 0,5-13 0,-5 13 0,3-6 0,-3 6 0,0 1 0,4 0 0,-9-7 0,8-1 0,-2-7 0,-1-5 0,4-2 0,-3-6 0,4 1 0,0-1 0,0-4 0,0 4 0,0-9 0,0 8 0,0-8 0,0 4 0,0-6 0,0 1 0,0 0 0,-4 0 0,3 0 0,-3-1 0,4-3 0,0-1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24575,'11'0'0,"0"0"0,28 0 0,-12 0 0,10 0 0,-3 0 0,6 0 0,5 0 0,-5 0 0,-5 0 0,2 0 0,-21 0 0,8 0 0,-9 0 0,0 0 0,-2 0 0,-8-4 0,-1-1 0,-4-20 0,0 15 0,0-10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5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6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24575,'0'13'0,"9"1"0,3 12 0,8-5 0,6 5 0,0-6 0,6 2 0,7 0 0,-5 0 0,-1-1 0,-2-4 0,-10 1 0,-1-11 0,-2 6 0,-3-12 0,-4 7 0,1-7 0,-7 3 0,0-4 0,-1 0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1 24575,'-8'0'0,"-6"0"0,0 9 0,-1-7 0,0 15 0,2-6 0,2 4 0,-3 3 0,0-3 0,3 0 0,-3 8 0,9-11 0,-4 12 0,-1-9 0,-1 4 0,1 1 0,-3-1 0,7-4 0,-13-1 0,9-5 0,0 0 0,2 0 0,3-4 0,-3-1 0,3-4 0,1 0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8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267 811 24575,'-29'5'0,"12"-1"0,-13-4 0,20 0 0,-3 0 0,-1 0 0,4 0 0,-4 0 0,5 0 0,-5 0 0,4 0 0,-4 0 0,5 0 0,0 0 0,-4 0 0,8-8 0,-3 1 0,8-10 0,-4 7 0,3-8 0,-3 3 0,-5-5 0,7 5 0,-7-9 0,9 8 0,-4-9 0,2 5 0,-2 0 0,4 1 0,0-6 0,0 4 0,0-10 0,0 10 0,0-10 0,0 10 0,0-5 0,0 7 0,0-1 0,4 0 0,2 1 0,4-1 0,4 0 0,-3 0 0,7 1 0,-2-6 0,4 4 0,0-5 0,5 6 0,-4 0 0,11-8 0,-5 6 0,1 0 0,3 1 0,-5 10 0,7-5 0,-7 6 0,5 4 0,-10 1 0,4 5 0,0 0 0,2 0 0,-1 0 0,5 0 0,-10 0 0,4 0 0,-5 0 0,5 0 0,-4 0 0,4 0 0,-10 4 0,3 2 0,-8 3 0,9 0 0,-9 0 0,3 1 0,-3 3 0,-1 2 0,1 5 0,-5-1 0,4 1 0,-8-1 0,3 1 0,-4 5 0,0-4 0,0 4 0,0-5 0,0 5 0,0-5 0,0 11 0,0-10 0,0 10 0,-4-10 0,3 4 0,-8-5 0,4-6 0,-5 5 0,1-4 0,-1 4 0,0-4 0,-4 3 0,4-3 0,-9 0 0,4 4 0,-5-8 0,0 7 0,-5-7 0,4 4 0,-4-5 0,5 0 0,0-1 0,1 1 0,-1 0 0,0-5 0,0 4 0,1-8 0,-1 3 0,5-4 0,-3 0 0,3 0 0,0 0 0,-4 0 0,9 0 0,-4 0 0,5 0 0,0 0 0,1 0 0,-1 0 0,0 0 0,4 0 0,1 0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29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24575,'0'-28'0,"0"0"0,6-19 0,5 12 0,2-25 0,8 24 0,-8-17 0,7 19 0,-8 6 0,-2 4 0,-1 9 0,-4 0 0,4 5 0,0 6 0,-1 4 0,-3 4 0,-1 5 0,-4 11 0,0 7 0,0 5 0,0 7 0,0 1 0,0 0 0,0 5 0,0-4 0,0-1 0,0 5 0,0-11 0,0 4 0,0-6 0,0-5 0,0 4 0,0-10 0,0 4 0,0-10 0,0 3 0,0-3 0,0 0 0,0 3 0,0-8 0,0 8 0,0-8 0,0 4 0,0-5 0,0-1 0,0 1 0,0 0 0,0 0 0,0 0 0,0 0 0,0-1 0,0 1 0,0-4 0,0-2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0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86 24575,'-16'0'0,"28"0"0,14 0 0,20 0 0,-19 0 0,12-5 0,-6 4 0,13-10 0,-13 10 0,12-4 0,-11 5 0,11-6 0,-17 5 0,16-4 0,-16 0 0,17 4 0,-11-4 0,-1-4 0,-2 7 0,-15-7 0,8 9 0,-14-9 0,4 7 0,-5-7 0,0 9 0,0 0 0,-4 0 0,-1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4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27 24575,'4'-9'0,"5"1"0,5 3 0,5 1 0,1 4 0,-5 0 0,-2 0 0,-4 0 0,0 0 0,4 0 0,-6 4 0,6 6 0,-7 16 0,0-3 0,-1 9 0,-5-1 0,0-2 0,0 9 0,0 1 0,0-6 0,-5 0 0,-5-2 0,-7-5 0,1 1 0,-4-2 0,10-10 0,-4-1 0,5-6 0,0 1 0,0-4 0,0-1 0,-5-4 0,4 0 0,-4 0 0,5 0 0,0 0 0,0 0 0,0-4 0,4-6 0,1 0 0,0-4 0,3 5 0,-3 0 0,4 1 0,0-1 0,0 1 0,9 3 0,2 1 0,9 4 0,5 0 0,-4 0 0,10 0 0,-5 0 0,1 0 0,3 0 0,-9 9 0,10 3 0,-4 8 0,-1 1 0,0-1 0,-7 0 0,1 0 0,-5-6 0,-2 0 0,-4-5 0,0-4 0,-4-1 0,-1-4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9 24575,'7'-5'0,"3"1"0,8 4 0,2 0 0,-5 0 0,3 0 0,-8 0 0,3 0 0,-4 0 0,5 0 0,-4 0 0,3 0 0,-9 12 0,0 5 0,-4 12 0,0 3 0,0 7 0,0 9 0,0 0 0,0 14 0,0-7 0,0 8 0,0-1 0,0 1 0,0 9 0,0-7 0,0-1 0,0-2 0,5-14 0,-3 6 0,7-13 0,-3-3 0,0-6 0,4-5 0,-9-2 0,3-10 0,-4-2 0,0 1 0,0 1 0,0-1 0,0 0 0,0 0 0,0-4 0,-9 8 0,3-8 0,-12 8 0,3-7 0,-5 3 0,0 0 0,1-3 0,-1 3 0,-5-4 0,-2 0 0,-5 1 0,-1-5 0,7-1 0,-5-5 0,9 0 0,-3 0 0,5 0 0,1 0 0,4 0 0,1 0 0,6 0 0,3-8 0,1 6 0,4-5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24575,'13'0'0,"24"0"0,-26 0 0,17 0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2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24575,'19'0'0,"3"0"0,32 0 0,-17 0 0,31 0 0,-18 0 0,6 0 0,5 0 0,-12 0 0,-2 0 0,-14 0 0,-8-4 0,-10 2 0,-1-6 0,-5 3 0,-5-9 0,0 8 0,-4-2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4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3 509 24575,'-3'5'0,"5"-1"0,28-4 0,5 0 0,5 0 0,-1 0 0,0 0 0,1 0 0,0 0 0,-1-10 0,0 2 0,-11-11 0,9 2 0,-15-9 0,-1-1 0,-2 0 0,-7-4 0,3 5 0,-9-7 0,-2 1 0,-4 0 0,0-1 0,0 1 0,0 0 0,0 0 0,0 5 0,-8 2 0,1 10 0,-11 1 0,3 4 0,0 5 0,1 0 0,0 5 0,4 0 0,-3 0 0,3 9 0,0 7 0,0 11 0,-1 5 0,0 7 0,5 1 0,-5 7 0,10 7 0,-4-6 0,5 14 0,0-6 0,0 7 0,0-7 0,0 6 0,0-14 0,0 6 0,0-7 0,0 0 0,0-12 0,0-4 0,0-11 0,0-5 0,0-2 0,-4-4 0,3 0 0,-3-12 0,4-9 0,0-13 0,0-7 0,4-1 0,2 7 0,9-5 0,-4 10 0,9 0 0,-5 6 0,0 6 0,3 3 0,-8 3 0,4 3 0,-5 0 0,-1 0 0,1 0 0,0 3 0,0 7 0,1 5 0,-5 5 0,4 5 0,-8-9 0,8 8 0,-7-9 0,6-1 0,-7 5 0,7-9 0,-4 3 0,1-4 0,3 0 0,-3 0 0,4-4 0,0-1 0,0-4 0,-1 0 0,1 0 0,0 0 0,-4 0 0,-1 0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5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0 658 24575,'0'20'0,"0"-3"0,0-8 0,0 0 0,0 3 0,0-2 0,0 3 0,0-5 0,0 1 0,0-1 0,0-18 0,0-11 0,0-13 0,0-19 0,0 4 0,0-7 0,0-6 0,0 14 0,5-7 0,2 15 0,4 1 0,-1 12 0,-4 2 0,2 10 0,-3 1 0,4 9 0,0 1 0,0 4 0,-1 0 0,1 0 0,0 0 0,5 0 0,-4 0 0,8 5 0,-3 0 0,1 15 0,2-8 0,-1 18 0,2-14 0,-2 10 0,1-7 0,-3 1 0,6 5 0,-6-4 0,4 0 0,-8-3 0,8-7 0,-9 3 0,4-5 0,-6 0 0,-3-1 0,3-3 0,-7-4 0,3-11 0,-4-17 0,0-1 0,0-17 0,0 4 0,0-5 0,0-1 0,0 0 0,0 6 0,4 2 0,2 7 0,5 5 0,-6 2 0,4 10 0,-8 2 0,6 4 0,-6 0 0,7 4 0,-7 1 0,2 4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7 123 24575,'12'0'0,"0"0"0,-4 0 0,1 0 0,0 0 0,-4-9 0,-1 3 0,-4-12 0,4 7 0,-3-7 0,2 8 0,-3-9 0,0 9 0,0-3 0,-3 8 0,-2 1 0,-4 4 0,0 0 0,0 8 0,0 3 0,-1 7 0,5 2 0,-4-1 0,8 1 0,-4 0 0,5-1 0,0 1 0,0-5 0,0 3 0,0-8 0,0 4 0,0-6 0,0-7 0,0-6 0,0-4 0,0-4 0,0 4 0,0 0 0,0 4 0,0 1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24575,'8'-5'0,"2"1"0,8 4 0,7 0 0,2 0 0,11 0 0,-4 0 0,27 0 0,-23 0 0,38 0 0,-32 0 0,26 0 0,-22 0 0,14 0 0,-20 0 0,10 0 0,-18 0 0,4 0 0,-6 0 0,-10 0 0,2 0 0,-9 0 0,0 0 0,-2 0 0,-4 0 0,0 0 0,0 0 0,-1 0 0,-3 0 0,-1 0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3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24575,'9'0'0,"-1"0"0,15 0 0,-3 0 0,-1 0 0,7 0 0,-5 0 0,4 0 0,-10 0 0,9 0 0,-13 0 0,13 0 0,-10 0 0,0 0 0,-1 0 0,-12 0 0,2 9 0,-15-3 0,1 13 0,-5-4 0,-2 4 0,2 1 0,1 0 0,-4-1 0,8 6 0,-3-4 0,-1 4 0,4-5 0,-3-1 0,8 1 0,-2-6 0,7 0 0,-3-5 0,0 0 0,3 0 0,-3-1 0,4 1 0,0 0 0,0 0 0,0-1 0,0 1 0,0-1 0,0 0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0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1 24575,'-91'5'0,"0"1"0,6-2 0,26 9 0,59 20 0,0 7 0,0-8 0,0 12 0,0-2 0,0 6 0,0 14 0,0 21-461,6-5 461,-3-28 0,1 1 0,4 40 0,4 1 0,-11-41 0,0-1 0,5 35 0,-6 12 0,0-22 0,0 16 0,0-9 0,0-16 0,0-4 0,0-15 0,0-12 0,0 2 0,0-16 0,0-1 461,0-6-461,0-5 0,0-1 0,0 1 0,0 0 0,0 0 0,0-1 0,4-3 0,1-2 0,8-3 0,2 0 0,10 0 0,-4 0 0,9 0 0,-3 0 0,5 0 0,0 0 0,0 0 0,-5 0 0,4 0 0,-15-4 0,8 3 0,-14-3 0,3 4 0,-4-4 0,0 3 0,-4-6 0,-1-3 0,-4 0 0,0 0 0,0 6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43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24575,'-2'5'0,"14"-2"0,23-3 0,1 0 0,16 0 0,-5 0 0,2 0 0,-2-5 0,-8 4 0,-12-4 0,-2 1 0,-11 3 0,0-3 0,-5 4 0,-5 0 0,0 0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1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9 418 24575,'-5'-1'0,"1"-14"0,9-22 0,1-3 0,11-6 0,7-1 0,-5 5 0,10-11 0,-17 19 0,4 1 0,-6 8 0,0 5 0,-1 5 0,0 5 0,-4 17 0,-1 5 0,-4 16 0,0-2 0,0 6 0,0 7 0,-6 1 0,5 0 0,-4 5 0,-1-5 0,5 7 0,-4-7 0,5 5 0,0-5 0,0 7 0,0-6 0,0 4 0,0-11 0,0 11 0,0-12 0,0 6 0,0-7 0,0-5 0,0 4 0,0-10 0,0-1 0,0-6 0,0-5 0,0-1 0,0 1 0,0 0 0,0 0 0,-4 0 0,3-1 0,-3 1 0,4 0 0,0 0 0,0-1 0,-3-3 0,2-1 0,-3-4 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2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24575,'25'0'0,"-7"0"0,30 0 0,-16 0 0,0 0 0,0 0 0,7 0 0,-5 0 0,-1 0 0,-8 0 0,0 0 0,-4 0 0,4 0 0,-10 0 0,-2 0 0,-4 0 0,-4-8 0,-2-8 0,-3 5 0,0-3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24575,'77'52'0,"0"0"0,-13-3 0,-12-13 0,-25-26 0,-18-5 0,4-1 0,-3-4 0,-1 0 0,-5 0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24575,'-4'13'0,"-1"1"0,-9 4 0,3-3 0,-3 3 0,5-3 0,-1 0 0,1 3 0,-1-8 0,1 0 0,4-2 0,-3 1 0,3-3 0,0 5 0,-2-10 0,6 7 0,-3-3 0,4 3 0,0 1 0,0 0 0,0-1 0,-4-3 0,3 3 0,-2-7 0,3 2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0 24575,'-9'0'0,"1"0"0,3 4 0,-3-3 0,7 7 0,-3-3 0,0 0 0,-5-1 0,0-1 0,0 2 0,2 0 0,2-2 0,0-3 0,1 0 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6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253 551 24575,'-3'5'0,"-2"-1"0,-4-4 0,1 0 0,-1 0 0,0 0 0,0 0 0,0 0 0,0 0 0,-4 0 0,3 0 0,-2 0 0,3 0 0,-4-8 0,3 6 0,1-15 0,1 11 0,3-12 0,-4 7 0,-1-7 0,1 8 0,3-9 0,-1 9 0,6-4 0,-8 1 0,8 3 0,-3-4 0,-1 0 0,4 4 0,-7-4 0,7 5 0,-3-4 0,4 2 0,-5-7 0,4 8 0,-3-4 0,4 0 0,0 4 0,-4-4 0,3 6 0,-3-1 0,4 0 0,0 0 0,0 0 0,0 0 0,0 0 0,0 0 0,0 0 0,0 0 0,0 0 0,0 1 0,0-1 0,0 0 0,0 0 0,0 0 0,4 0 0,1 0 0,4 0 0,5 4 0,0-3 0,6 3 0,-1-5 0,7 4 0,-5-3 0,9 3 0,-9 1 0,10 0 0,-5 0 0,7 4 0,-7-4 0,5 5 0,-10 0 0,10 0 0,-15 0 0,8 0 0,-14 0 0,8 0 0,-8 0 0,4 0 0,-5 4 0,-1 1 0,1 4 0,0 0 0,0-1 0,-4 1 0,-1 0 0,0 5 0,-3-4 0,4 3 0,-5 1 0,0-4 0,4 8 0,-3-8 0,3 9 0,-4-4 0,0 4 0,0 6 0,0-4 0,0 10 0,0-10 0,0 9 0,0-14 0,0 8 0,0-9 0,0 4 0,0-4 0,0 4 0,-4-5 0,-6 6 0,-1-1 0,-3 1 0,0-1 0,-2 1 0,1-5 0,-3 3 0,3-7 0,-10 3 0,4-4 0,-5 0 0,7 0 0,-1 0 0,0-5 0,5-1 0,-3-4 0,8 0 0,-4 0 0,5 0 0,0 0 0,0 0 0,0 0 0,5-3 0,0-2 0,4 0 0,0 1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7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1 463 24575,'0'-18'0,"0"0"0,0-13 0,16-11 0,-3 5 0,17-14 0,-9 16 0,3-12 0,-2 7 0,-4 1 0,1 12 0,-12-4 0,10 19 0,-14-11 0,9 21 0,-7-7 0,0 12 0,-1 7 0,-4 10 0,0 1 0,0 10 0,0 2 0,-5 0 0,4 12 0,-9-5 0,9 6 0,-10 1 0,10-1 0,-4-5 0,5 4 0,0-12 0,0 13 0,0-13 0,0 6 0,0-7 0,0-5 0,0 4 0,0-5 0,0 1 0,0-2 0,0-5 0,0-6 0,0 5 0,0-9 0,0 3 0,0 1 0,0-4 0,0 4 0,0-1 0,0-3 0,0 4 0,0-5 0,0-1 0,-4-3 0,0-1 0,-1-4 0,1 0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24575,'1'0'0,"14"0"0,15 0 0,16 0 0,-13 0 0,20 0 0,-12 0 0,7 0 0,-3 0 0,-11 0 0,5 0 0,-13 0 0,-1 0 0,-5 0 0,-5 0 0,-2 0 0,-4 0 0,-4-4 0,-1-6 0,-4-4 0,0-12 0,0 14 0,0-2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8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24575,'0'8'0,"0"6"0,0-4 0,0 8 0,4-8 0,6 8 0,4-3 0,6 0 0,5 5 0,-4-9 0,4 8 0,0-8 0,-8 8 0,7-8 0,-13 8 0,7-13 0,-11 12 0,5-12 0,-7 3 0,0-1 0,3-3 0,-7 4 0,3-4 0,-4-1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4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1 24575,'-4'0'0,"-8"25"0,0-5 0,-22 27 0,14-20 0,-15 8 0,8-2 0,-2 1 0,0-6 0,2 5 0,7-13 0,-1 6 0,1-1 0,5-9 0,-5 4 0,14-7 0,-7-2 0,4 2 0,7-8 0,-5-1 0,10-4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9:43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24575,'-3'4'0,"11"0"0,-1-4 0,18 0 0,2 0 0,-1 0 0,5 0 0,-4 0 0,-1 0 0,5 0 0,-10 0 0,4 0 0,-5 0 0,-1 0 0,1 0 0,-9 0 0,-3 0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136 494 24575,'-8'0'0,"0"-4"0,4-6 0,0-4 0,4-6 0,0 0 0,0-5 0,0 4 0,0-4 0,0 10 0,0 1 0,0 5 0,0 0 0,0 1 0,0-1 0,0 0 0,0 0 0,0-3 0,9 1 0,-3-6 0,12 11 0,-7-11 0,2 15 0,1-15 0,-4 14 0,4-9 0,-5 7 0,0-4 0,-1 4 0,1 1 0,0 0 0,0 3 0,0-3 0,-4 0 0,2 3 0,-2-3 0,4 4 0,5 0 0,1-4 0,-1 3 0,5-4 0,-9 5 0,8 0 0,-8 0 0,4 0 0,-1-4 0,-3 3 0,4-4 0,-1 5 0,-3 0 0,9 0 0,-9 0 0,8 0 0,-8 0 0,9 0 0,-9 0 0,3 0 0,-4 0 0,0 0 0,0 0 0,-1 0 0,1 0 0,0 0 0,-4 4 0,-1 1 0,-4 3 0,0 1 0,0 0 0,0 4 0,0 2 0,0 5 0,0-6 0,0 5 0,0-4 0,0-1 0,0 5 0,0-4 0,-4 4 0,-6-4 0,-1 4 0,-3-9 0,0 9 0,3-5 0,-8 2 0,4-2 0,-5 0 0,-5-3 0,-2 4 0,1-5 0,-5-4 0,4 3 0,-5-8 0,0 4 0,-1-5 0,7 0 0,-5 0 0,10 0 0,-4 0 0,5 0 0,0 0 0,5-4 0,-3-6 0,3 0 0,0-9 0,-4 8 0,8-3 0,-3 0 0,5-1 0,-1 0 0,5-3 0,1 3 0,4-5 0,0 1 0,0-7 0,0 5 0,0-4 0,0 0 0,0 4 0,0 0 0,0 2 0,0 5 0,4-1 0,1 1 0,4 0 0,5 4 0,-4-4 0,8 8 0,-8-2 0,9 3 0,-4-5 0,-1 1 0,5-1 0,-4 1 0,4 3 0,1 2 0,-1 4 0,1 0 0,0 0 0,5 0 0,-4 0 0,4 0 0,0 0 0,-4 4 0,4 2 0,-5 3 0,-1 1 0,1 0 0,-1 0 0,-3 4 0,-3-4 0,-3 4 0,-1-5 0,-1 0 0,1-1 0,-4 1 0,3 5 0,-7-4 0,4 3 0,-1-4 0,-3 0 0,3 0 0,0 0 0,-3-1 0,2-3 0,-3-1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1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2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24575,'12'4'0,"8"2"0,6 9 0,6 1 0,-6 0 0,5 5 0,-3 1 0,5-4 0,0 4 0,-6-8 0,3-2 0,-8 12 0,3-11 0,1 12 0,-10-15 0,8 5 0,-14-6 0,4 0 0,-9 0 0,3 0 0,-3 0 0,0 0 0,-1-4 0,-4-1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3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24575,'-5'8'0,"-7"-1"0,-6 18 0,-4-2 0,-12 11 0,5 0 0,0 0 0,2-6 0,0 4 0,10-11 0,-9 1 0,16-8 0,-10 5 0,10-11 0,-9 15 0,13-17 0,-12 8 0,12-5 0,-4 0 0,3-5 0,6 0 0,-3-4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5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337 540 24575,'-66'5'0,"15"-1"0,19-4 0,18 0 0,0 0 0,5 0 0,0 0 0,0 0 0,0 0 0,0 0 0,0 0 0,-10 0 0,8 0 0,-14 0 0,15-4 0,-3-1 0,4 0 0,0-3 0,4 3 0,1-9 0,4 4 0,0-4 0,0 1 0,0-2 0,0 0 0,0-9 0,0 7 0,0-8 0,0 0 0,0 4 0,8-5 0,-1 7 0,11-1 0,-7 0 0,8 0 0,-4 5 0,0 1 0,3 0 0,-8 4 0,8-4 0,-8 5 0,8-5 0,-7 3 0,7-7 0,-3 3 0,4 0 0,1 1 0,5 3 0,-4 1 0,4 0 0,-5 0 0,-6 5 0,5-4 0,-9 8 0,8-4 0,-8 5 0,4 0 0,-1 0 0,-3 0 0,9 0 0,-4 0 0,4 0 0,1 0 0,-1 0 0,1 0 0,-1 4 0,1-2 0,-1 6 0,1-2 0,-5 3 0,3 1 0,-8-1 0,4 5 0,-5-4 0,1 8 0,-1-8 0,-4 8 0,-1-8 0,-4 4 0,0-5 0,0 0 0,0 4 0,0-3 0,0 9 0,0-5 0,0 6 0,0 0 0,0-1 0,-4 1 0,-2-1 0,-4 1 0,5-5 0,-4 3 0,4-8 0,-1 9 0,-2-9 0,3 8 0,-9-8 0,3 9 0,-7-8 0,7 7 0,-8-7 0,4 8 0,0-9 0,-4 4 0,4 0 0,-5-3 0,1 3 0,-1-4 0,1-1 0,-1 1 0,-5-5 0,8 4 0,-7-8 0,9 3 0,0-4 0,2 0 0,4 0 0,0 0 0,0 0 0,0 0 0,4 0 0,1 0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185 259 24575,'8'0'0,"5"0"0,-3 0 0,8 0 0,-8 0 0,3 0 0,1 0 0,1 0 0,0 0 0,8 0 0,-11 0 0,12 0 0,-9 0 0,-1 0 0,5 9 0,-9 2 0,4 9 0,-4-2 0,-1 2 0,-4-2 0,0-3 0,-5 4 0,0-5 0,0 6 0,0-1 0,0-4 0,0 3 0,0-3 0,0 5 0,0-5 0,-5 3 0,0-3 0,-9 4 0,-2 1 0,1-1 0,-4-3 0,8 2 0,-7-7 0,7 3 0,-7-5 0,8 0 0,-9 1 0,4-1 0,-5-3 0,1-2 0,-1-4 0,0 0 0,-5 0 0,4 0 0,-4 0 0,5 0 0,0-4 0,5-6 0,-4-11 0,7-6 0,-4-11 0,5 4 0,0-5 0,5 7 0,1-1 0,5 1 0,0 0 0,0 5 0,0-3 0,0 9 0,5-5 0,5 1 0,6 4 0,10-5 0,2-1 0,4 4 0,2-5 0,-2 7 0,7 3 0,-6 3 0,13 3 0,-13 1 0,12-1 0,-11 6 0,11 1 0,-11 5 0,5-5 0,-7 4 0,-6-4 0,5 5 0,-10-4 0,4 3 0,-10-4 0,3 1 0,-8 3 0,4-8 0,-5 8 0,-4-7 0,-1 3 0,-4-3 0,0 3 0,0 1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8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24575,'7'-5'0,"3"1"0,8 4 0,7 0 0,-4 0 0,10 0 0,-4 0 0,11 0 0,-10 0 0,10 0 0,-12 0 0,1 0 0,3 0 0,-13 0 0,6 0 0,-13 0 0,4 0 0,-9 0 0,-2 0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6:5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24575,'12'0'0,"5"0"0,-2 0 0,0 0 0,9 0 0,-8 0 0,9 0 0,0 0 0,-8 0 0,2 0 0,-6 0 0,-3 0 0,4 0 0,-5 0 0,-4 4 0,-1 1 0,-4 3 0,0 1 0,0-1 0,-4 1 0,-12 1 0,0-1 0,-9 1 0,5 0 0,-5 5 0,4 1 0,-5 0 0,7 2 0,-1-7 0,5 3 0,1-5 0,5 0 0,0-1 0,4 1 0,-2-4 0,6-1 0,-3-4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9 24575,'-11'-5'0,"0"1"0,-24 4 0,13 0 0,-30 0 0,16 0 0,-19 0 0,21 0 0,-4 0 0,17 0 0,-4 0 0,10 0 0,6 7 0,5 9 0,4 23 0,0 11 0,0 30 0,0 4-479,0-33 0,0 0 479,0 5 0,0 0 0,0 1 0,0 1 0,0 9 0,0 1 0,0-5 0,0 1 0,0 8 0,0 1 0,0-9 0,0-1 0,0 5 0,0-1 0,0 1 0,0-1-752,0 2 1,0 0 751,0 5 0,0 0 0,0-5 0,0 0 0,0 6 0,0-4-705,0 29 705,0-35 0,0-2 0,0 15 0,0-27 0,0-1 0,0 23 0,0-9 849,0-22-849,0-10 1515,0-17-1515,0-2 802,0-4-802,0 0 0,3-4 0,7-1 0,10-4 0,7 0 0,5 0 0,6-5 0,-4-2 0,5 1 0,-1-4 0,-9 9 0,2-5 0,-11 6 0,0-4 0,-6 3 0,0-4 0,-5 5 0,-4 0 0,-2 0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00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24575,'-1'5'0,"13"-2"0,3-3 0,16 0 0,-4 0 0,-1 0 0,12 0 0,-10 0 0,5 0 0,-2 0 0,-10 0 0,4 0 0,-6 0 0,1 0 0,-5 0 0,-2 0 0,-4 0 0,0 0 0,-1 4 0,2 6 0,-5 10 0,-1 7 0,-4 5 0,0 7 0,0 1 0,0 7 0,0 7 0,0-6 0,0 14 0,0-6 0,0 7 0,0 17 0,0-4 0,0-1 0,0 22 0,0-35 0,3-3 0,1 0 0,3 11-242,0-12 0,1 1 242,5 11 0,1 29 0,-1-26 0,1 9 0,-1-9 0,0-1 0,-1-16 0,0-2 0,0-8 0,-6-5 0,0-8 0,-6-8 484,0-6-484,0 1 0,0-5 0,0-2 0,0-4 0,0 0 0,0 0 0,-4 0 0,-6 0 0,-5 0 0,-5 1 0,0 0 0,-5 0 0,4-5 0,-4 0 0,0-5 0,3 0 0,-8 0 0,3 0 0,0 0 0,-4 0 0,5 0 0,-1 0 0,-4 0 0,10 0 0,-4 0 0,10 0 0,-4 0 0,9 0 0,-4 0 0,6 0 0,-1 0 0,5-8 0,-4-2 0,6-1 0,-2 3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06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24575,'32'0'0,"6"0"0,10 0 0,0 0 0,14 0 0,-7 0 0,17 0 0,-7 0 0,-1 5 0,-3 7 0,-12 2 0,5 9 0,-7-5 0,-6 10 0,-2-4 0,-10 8 0,-8-4 0,-5 10 0,-4 3 0,-6 13 0,-1-6 0,-5 7 0,0-1 0,0-6 0,0 14 0,-5-14 0,-7 6 0,-1-7 0,-9 0 0,9-1 0,-9 1 0,9 0 0,-4 0 0,0-1 0,4 1 0,-4 0 0,0 0 0,4-1 0,-4 1 0,5 0 0,5-7 0,-3 5 0,9-11 0,-9 5 0,8-7 0,-2 0 0,4 0 0,0 0 0,0 1 0,0-1 0,0 0 0,0 0 0,9 0 0,16 3 0,6-1 0,18 9 0,-1-5 0,4 11 0,9-11 0,-2 13 0,0-11 0,7 13 0,-8-14 0,7 7 0,-9-15 0,-2-1 0,-7-7 0,0-5 0,-7-1 0,-7-7 0,-2 1 0,-10-5 0,-1-2 0,-6-4 0,-5 0 0,0-14 0,1-4 0,-7 0 0,-8 4 0,-15 14 0,-7 9 0,-5 3 0,5 9 0,-4 0 0,10-1 0,-10 1 0,10-6 0,-4 5 0,5-5 0,0 4 0,1 1 0,4-5 0,-4 3 0,9-3 0,-9 5 0,8-1 0,-3 1 0,-1 5 0,4-5 0,-4 5 0,5-5 0,0 0 0,4-6 0,-2 5 0,6-4 0,-6 4 0,7 6 0,-8 1 0,7 7 0,-7-1 0,8 0 0,-4 6 0,5 3 0,-6 13 0,5-6 0,-5 14 0,6-6 0,0 7 0,0 8 0,0-5 0,0 32 0,0-35-293,0-6 0,0 2 293,0 21 0,3-29 0,0 0 0,4 32 0,0-29 0,1 1 0,6 34 0,-6-22 0,-1-1 0,7 13 0,-10-26 0,0 0 0,7 24 0,-9 15 0,11-2 0,-12-17 0,5-2 0,0-8 0,-5-7 0,9-8 0,-8-16 0,2-1 586,-4-15-586,0 3 0,0-10 0,0 7 0,0 11 0,0 17 0,0 5 0,-5 12 0,3-12 0,-3 12 0,5 3 0,-4-13 0,0 1 0,2 22 0,-1-20 0,-1-1 0,4 13 0,-6 16 0,4-9 0,-4 7 0,6-15 0,0 15 0,0-15 0,0 6 0,-5-8 0,3-7 0,-3-2 0,-1-8 0,5-5 0,-9-3 0,9-5 0,-9-1 0,9 0 0,-9 0 0,9-5 0,-8 3 0,3-3 0,-5-1 0,1 4 0,0-9 0,-1 10 0,5-15 0,-3 8 0,4-9 0,-1-1 0,-3 5 0,8-5 0,-8 6 0,4-1 0,-1 1 0,-2 0 0,2-1 0,1 1 0,-4-1 0,3 1 0,-4 0 0,1-6 0,-5 5 0,4-9 0,-5 8 0,2-8 0,2 4 0,-8 0 0,5-3 0,-1 2 0,-4-3 0,9-1 0,-4 0 0,5-4 0,0-1 0,0 0 0,1-3 0,-1 3 0,1-4 0,3 0 0,2 0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0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24575,'4'0'0,"4"0"0,17 0 0,1 0 0,7 0 0,12 0 0,-3 0 0,12 0 0,-7 0 0,7-11 0,-12 8 0,4-13 0,-19 15 0,4-9 0,-11 9 0,0-4 0,-11 5 0,-5 0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1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86 24575,'-8'0'0,"7"0"0,13 0 0,9 0 0,18 0 0,9 0 0,0 0 0,14 0 0,11-7 0,3 0 0,-8-1 0,8-4 0,-32 5 0,12-1 0,-11-2 0,-16 9 0,-2-13 0,-9 11 0,-7-5 0,-2 8 0,-5 0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2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24575,'0'13'0,"0"9"0,0-5 0,0 13 0,0-9 0,0 10 0,0-5 0,0 7 0,0-7 0,0 11 0,0-8 0,0 9 0,0-5 0,0-1 0,0 0 0,0-6 0,0 5 0,0-4 0,0-1 0,0 5 0,0-10 0,-10 10 0,8-10 0,-17 4 0,13-6 0,-13 1 0,8 0 0,-7-1 0,2-4 0,-3-1 0,-1-4 0,0 0 0,0 0 0,5-1 0,-3-3 0,3-3 0,-5-3 0,1 0 0,-1 0 0,5 0 0,-3 0 0,8 0 0,-4 0 0,5 0 0,0-8 0,0 2 0,3-8 0,2 5 0,4 0 0,0 0 0,0 0 0,0 0 0,0 0 0,0 0 0,0 4 0,0 1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3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24575,'0'18'0,"0"5"0,0 4 0,0-1 0,0 5 0,0-4 0,0 5 0,0 0 0,0-5 0,0 3 0,0-3 0,0 0 0,0-2 0,0 0 0,0-9 0,0 14 0,0-19 0,0 8 0,0-10 0,0 0 0,0-1 0,0-3 0,0-1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 24575,'3'-10'0,"6"2"0,1 8 0,7 0 0,-2 0 0,10 0 0,-9 0 0,8 0 0,-14 0 0,14 0 0,-12 0 0,7 0 0,-5 0 0,0 0 0,0 0 0,-1 0 0,-8 7 0,-2-1 0,-3 7 0,0 6 0,0 3 0,0 17 0,0 1 0,-5 7 0,-2 0 0,-10-1 0,0-5 0,-5-3 0,5-6 0,-3 0 0,8-10 0,-7 2 0,9-14 0,-4 4 0,0-5 0,4 0 0,-4 0 0,1-4 0,3-1 0,-4-4 0,5 0 0,0 0 0,4-4 0,1-11 0,4-1 0,0-15 0,0 10 0,0-10 0,0 10 0,5-4 0,0 10 0,5-4 0,-2 9 0,2-4 0,3 9 0,-3-3 0,9 7 0,-9-3 0,8 4 0,-8 0 0,4 0 0,-1 0 0,-3 0 0,4 4 0,-5 1 0,4 9 0,-2 6 0,3 1 0,-3 10 0,-1-10 0,0 9 0,0-9 0,1 5 0,-6-12 0,3 0 0,-7-5 0,3 0 0,-4-1 0,0 1 0,-3-4 0,2-1 0,-3-4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5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9 24575,'1'-5'0,"-7"1"0,-9 4 0,-4 0 0,-7 0 0,0 0 0,-13 0 0,5 0 0,-5 0 0,12 4 0,7 1 0,1 1 0,9 2 0,-3-8 0,8 8 0,1-3 0,4 8 0,0 1 0,0 9 0,0-3 0,0 9 0,0-2 0,0 5 0,0 0 0,0 0 0,0 7 0,0 8 0,0 2 0,0 13 0,0 11 0,0 2 0,0 25 0,6-16 0,-5-9 0,5 12 0,-6-18 0,6 21 0,-4-8 0,4-1 0,-6-8 0,0-3 0,0-14 0,0-1 0,0-9 0,0-5 0,0-8 0,0-8 0,0-6 0,0-4 0,0-1 0,0-5 0,0-1 0,0 1 0,0 0 0,3-4 0,2-1 0,4-4 0,4 0 0,2 0 0,5 0 0,-1 0 0,6 0 0,-4 0 0,10 0 0,-4 0 0,5 0 0,7 0 0,-6-5 0,6-1 0,-7-5 0,-5 1 0,-2 4 0,-5-3 0,-6 8 0,0-7 0,-5 7 0,-4-7 0,-1 3 0,-4-15 0,0 4 0,0-1 0,0 9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173 200 24575,'3'0'0,"-1"0"0,15 0 0,-7 0 0,8 0 0,-3 0 0,5 0 0,-1 0 0,1 0 0,-1 5 0,-8 4 0,7 7 0,-16 3 0,11 6 0,-8-8 0,1 12 0,-2-13 0,-4 15 0,0-4 0,0-1 0,0 5 0,0-5 0,0 6 0,-5-5 0,4 3 0,-8-3 0,4 0 0,-6-2 0,1-6 0,0 1 0,-4-1 0,4-4 0,-9-1 0,4-4 0,-5-1 0,1 1 0,-1-5 0,-5 0 0,4-5 0,-4 0 0,-1 0 0,5 0 0,-4-9 0,9-8 0,2-9 0,2-13 0,1 5 0,5-11 0,1 5 0,5-15 0,0 7 0,0-6 0,0 14 0,0-6 0,5 12 0,6-4 0,5 5 0,1 7 0,9-7 0,-9 16 0,9-8 0,0 9 0,0 0 0,1 0 0,3 6 0,4-1 0,-1 5 0,6 0 0,0 1 0,-5 4 0,4-4 0,-6 5 0,1 0 0,-7-5 0,-1 4 0,-10-3 0,-1 0 0,-5 3 0,-1-3 0,1 4 0,0 0 0,-4 0 0,-1 0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19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24575,'28'9'0,"-5"3"0,2 4 0,0 3 0,3 3 0,-1-4 0,-1 7 0,-6-14 0,-5 8 0,-1-9 0,0 4 0,-4-5 0,0 1 0,-3-2 0,-2 1 0,0-4 0,-1-1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3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24575,'0'49'0,"0"16"0,0 19-1027,0-25 0,0 2 1027,0-7 0,0 0 0,0 13 0,0 1 0,0 0 0,0-1 0,0-3 0,0-1 0,0-1 0,0 0 0,0 1 0,0-4 661,0 14-661,0 22 339,0-51-339,0 25 0,0-27 0,0-1 1054,0-16-1054,0-10 0,0-2 0,0-8 0,0-1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 24575,'-17'13'0,"-2"7"0,-1 1 0,-2 10 0,2-5 0,-2 6 0,0 1 0,6-7 0,-3-1 0,3-5 0,1-1 0,5 1 0,2-5 0,7-2 0,-8 1 0,4 0 0,0 0 0,1-1 0,4-5 0,0 1 0,0-1 0,0-3 0,0-2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1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18 568 24575,'-10'-4'0,"2"0"0,8-5 0,0 1 0,0-1 0,0-4 0,0 3 0,0-9 0,0 9 0,0-4 0,0 1 0,0-2 0,0 0 0,0-4 0,0 4 0,0 1 0,0-5 0,0 9 0,0-4 0,0 0 0,0 4 0,0-3 0,0 4 0,0 0 0,0-5 0,4 4 0,1-4 0,0 0 0,3 8 0,-3-7 0,0 8 0,2-4 0,-6 0 0,3 1 0,0-1 0,-3 0 0,7 0 0,-3 0 0,4-5 0,0 4 0,0-4 0,1 1 0,3 2 0,-2-3 0,2 5 0,-4 0 0,5-1 0,-4 1 0,8 0 0,-8 3 0,9 2 0,-9 0 0,8 3 0,-8-3 0,9 4 0,-9 0 0,8 0 0,-8 0 0,4 0 0,-6 0 0,1 0 0,0 0 0,0 9 0,1 2 0,0 8 0,-5 1 0,4 5 0,-8-4 0,9 10 0,-9-10 0,8 9 0,-7-9 0,7 10 0,-3-4 0,0 5 0,4 0 0,-9 0 0,4-5 0,-5 3 0,0-9 0,0 4 0,0-10 0,0 4 0,0-9 0,0 8 0,0-8 0,-4 4 0,-1-5 0,-4-1 0,-5 2 0,4-1 0,-9-4 0,4-1 0,-4-4 0,-1 0 0,5 0 0,-4 0 0,4 0 0,1 0 0,-5 0 0,9 0 0,-9 0 0,9-4 0,-4-1 0,5-4 0,0 4 0,5-3 0,-4 7 0,3-7 0,-4 3 0,4-3 0,-3 3 0,7-2 0,-3 2 0,4 0 0,0 1 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3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24575,'79'-4'0,"0"0"0,1 0 0,-6 2 0,-1 0 0,-17-1 0,-10-1 0,-15 4 0,4 0 0,-29 0 0,2 0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24575,'13'0'0,"1"0"0,12 0 0,-10 0 0,13 5 0,-7-4 0,0 8 0,8-3 0,-14-1 0,9 4 0,-10-8 0,-2 3 0,-4-4 0,0 0 0,0 4 0,-4 1 0,-1 3 0,-4 1 0,0-1 0,-4 1 0,-6 1 0,-6 9 0,-4-3 0,-1 15 0,1-10 0,-1 10 0,1-10 0,4 4 0,1-5 0,5-1 0,1-4 0,4-1 0,-3-6 0,7 1 0,-3 0 0,4 0 0,0 0 0,0-1 0,0-3 0,0-1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1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24575,'4'-5'0,"0"2"0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1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24575,'4'0'0,"0"0"0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5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125 149 24575,'2'-3'0,"5"-7"0,11 4 0,7-2 0,1 8 0,1 0 0,10 0 0,-14 0 0,14 0 0,-11 0 0,-4 0 0,2 0 0,-9 4 0,0 6 0,-5 11 0,-1 5 0,-8 6 0,4 7 0,-5 1 0,0 7 0,0-7 0,-5 5 0,-6-11 0,-6 4 0,-5-5 0,1-1 0,-6-5 0,5-1 0,-9-5 0,10-1 0,-10-4 0,-2-1 0,-1-4 0,1 0 0,2-1 0,10-4 0,-4-1 0,5-5 0,0 0 0,5-8 0,6-9 0,5-9 0,4-12 0,0 4 0,0-11 0,0 4 0,0-6 0,10 0 0,2 7 0,18-7 0,-1 11 0,7-6 0,0 7 0,-1-1 0,-2 7 0,1 2 0,-2 5 0,0 1 0,-5 4 0,3 2 0,-9 5 0,4-1 0,-5 2 0,0-1 0,-1 4 0,1 2 0,-1-1 0,-4 4 0,-1-3 0,-6 4 0,1 0 0,0 0 0,0 0 0,0 0 0,-4 0 0,-1 0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7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24575,'2'0'0,"10"0"0,13 0 0,14 0 0,-5 0 0,11 0 0,-11 0 0,11-5 0,-5 3 0,7-3 0,7 0 0,-13 3 0,12-3 0,-19 5 0,-1 0 0,-2 0 0,-15 0 0,3 0 0,-10 0 0,-1 0 0,-3 0 0,-1 0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8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24575,'13'0'0,"2"0"0,4 0 0,1 0 0,5 0 0,-4 4 0,4 2 0,-5 13 0,0-11 0,-4 10 0,-2-8 0,-5 0 0,-4 3 0,-1-4 0,-4 5 0,0 0 0,0 6 0,-5 0 0,-12 6 0,-5-4 0,-13 12 0,8-12 0,0 5 0,7-12 0,1-1 0,4-5 0,1 1 0,5-2 0,0-3 0,0-1 0,4-4 0,1 0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24575,'0'13'0,"0"-1"0,4 2 0,6 0 0,1 1 0,13 4 0,-8-4 0,9 2 0,-5 1 0,11-1 0,-9-6 0,9 3 0,-11-4 0,-1-3 0,-8 5 0,6-11 0,-11 7 0,4-7 0,-6 3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4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24575,'26'0'0,"3"0"0,11 0 0,6 0 0,1 0 0,2 0 0,12 0 0,-12 0 0,-1 0 0,-10 0 0,-6 0 0,-10 0 0,2 0 0,-14 0 0,3 0 0,-8 0 0,-1 0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2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7 24575,'0'-6'0,"-9"8"0,3 12 0,-18 7 0,6 4 0,-3-3 0,1 9 0,-3-4 0,5 0 0,-8 5 0,15-15 0,-9 12 0,13-13 0,-11 1 0,16 0 0,-7-11 0,5 8 0,3-9 0,-3-1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62 563 24575,'-18'0'0,"-6"-13"0,17 6 0,-5-15 0,12 7 0,0-5 0,0 0 0,0 5 0,0-3 0,0 3 0,0 0 0,0-3 0,0 7 0,0-6 0,0 3 0,0 0 0,0 1 0,0 1 0,4 6 0,1-6 0,0 7 0,-2-4 0,1 0 0,-3 0 0,3 0 0,-4 0 0,5-5 0,-4 4 0,7-8 0,-6 3 0,6-5 0,-2 0 0,3 1 0,5 3 0,-3-2 0,8 7 0,-4-4 0,5 5 0,-1 1 0,1-1 0,-1 4 0,1-3 0,-1 4 0,1-1 0,-1 2 0,1 4 0,0 0 0,-6 0 0,5 0 0,-9 0 0,8 0 0,-8 0 0,4 0 0,-5 0 0,-1 4 0,1 1 0,0 4 0,-4 4 0,-1 2 0,0 5 0,-3-1 0,4 6 0,-5-4 0,0 4 0,0 0 0,0 2 0,0 5 0,0 0 0,0 1 0,0-1 0,0-6 0,0 5 0,-5-10 0,0 4 0,-6 0 0,2-9 0,-1 8 0,0-9 0,0 4 0,0 1 0,0 0 0,1-6 0,-5 5 0,3-4 0,-8 0 0,4 3 0,0-7 0,-9 3 0,8-4 0,-10 0 0,7 0 0,-1-1 0,0-3 0,1-2 0,4-4 0,1 0 0,5 0 0,0 0 0,4-3 0,1 2 0,4-3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2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24575,'8'0'0,"5"0"0,2 0 0,10 0 0,2 0 0,5 0 0,-5 0 0,3 0 0,-9 0 0,4 0 0,-5 0 0,-5 0 0,3 0 0,-12-4 0,7-6 0,-12 4 0,4-3 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2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 24575,'-6'-20'0,"2"13"0,4 14 0,0 11 0,0 1 0,0 1 0,0-9 0,0-2 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5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1 273 24575,'0'-24'0,"0"-1"0,0-7 0,0 5 0,4-4 0,2 5 0,5-6 0,-1 5 0,-4 2 0,2 14 0,-7-2 0,3 16 0,-4 2 0,0 10 0,0 10 0,0 1 0,0 13 0,0-5 0,0 11 0,0-5 0,0 0 0,0 6 0,0-6 0,0 0 0,0-1 0,0-7 0,0 0 0,0-5 0,0-2 0,0-10 0,0 3 0,0-8 0,0 4 0,0-5 0,0-1 0,0 1 0,0 0 0,0 0 0,0 0 0,0-1 0,0 1 0,0-1 0,-4-3 0,-1-1 0,-4 0 0,4-3 0,1 2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24575,'84'-2'0,"1"-1"0,-30 3 0,-4-1 0,39-4 0,-59 5 0,-15 0 0,8 0 0,-9 0 0,-1 0 0,0 0 0,-9 0 0,-1 0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0 24575,'8'0'0,"5"0"0,12 0 0,5 0 0,-3 0 0,-1 0 0,0 0 0,-1 0 0,-9 0 0,8 0 0,-9 0 0,-1 0 0,5 0 0,-9 0 0,3 0 0,-4 0 0,0 0 0,-1 0 0,1 8 0,-4 8 0,-2 16 0,-3 8 0,0 22 0,0-11 0,0 19 0,0 13-777,0 4 777,0-32 0,0 2 0,0-1 0,0 0 0,0 2 0,0-2 0,0 34 0,0-37 0,0-1 0,0 17-129,0 21 129,0-16 0,0-11 0,0-8 0,0-21 0,0-2 0,0-13 772,0-4-772,0-1 134,0-5-134,0 0 0,0-1 0,-4-3 0,-1 3 0,-4-7 0,0 7 0,-4-7 0,-2 7 0,-5-7 0,-12 9 0,4-9 0,-17 9 0,4-3 0,1 4 0,-6 1 0,6-1 0,0-5 0,6 4 0,3-4 0,15-1 0,-3 0 0,10-1 0,0-3 0,0 3 0,4-4 0,2 0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7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24575,'3'-5'0,"13"1"0,5 4 0,18 0 0,1 0 0,7 0 0,-1 0 0,-5 0 0,-3 0 0,-11 0 0,-2 0 0,-10 0 0,-2 0 0,-8-4 0,-1 3 0,-4-2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8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24575,'2'5'0,"5"-1"0,30-4 0,-7 0 0,38 0 0,-30 0 0,30 0 0,-26 0 0,12 0 0,-7 0 0,-1 0 0,-11 0 0,-4 0 0,-5 0 0,-10 0 0,3 0 0,-11 0 0,-3 0 0,-1 0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9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0 24575,'0'13'0,"0"4"0,0 3 0,0 1 0,0 4 0,0 1 0,0 0 0,0 1 0,0 3 0,0 4 0,0-1 0,0 12 0,0-16 0,0 14 0,0-20 0,0 14 0,0-10 0,-5 5 0,0-5 0,-11 3 0,-5-8 0,-1 4 0,-9-10 0,5 3 0,-13-6 0,5 2 0,-5-8 0,7-3 0,-1-4 0,1 0 0,5 0 0,2 0 0,5 0 0,6-3 0,0 2 0,5-7 0,0 7 0,4-7 0,-3 7 0,7-7 0,-3 3 0,4-4 0,0 0 0,0-5 0,0 8 0,0-3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24575,'0'34'0,"0"18"0,0 6 0,0 30 0,0-12-878,0 23 878,0-6 0,0-16 0,0 19 0,0-36 1,0 29-1,0-16 0,0-14 0,0-5 0,0-22 0,0-5 163,0-7 1,0-10 0,0-6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39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24575,'0'19'0,"0"2"0,0 11 0,0 0 0,0 7 0,0-5 0,0 11 0,0-11 0,0 5 0,0-7 0,0-10 0,0-3 0,0-6 0,0-3 0,-4 0 0,4-6 0,-4-4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18 24575,'7'-10'0,"-2"3"0,12 7 0,-7 0 0,8 0 0,-3 0 0,0 0 0,-1 0 0,-5 0 0,4 0 0,-7 4 0,3 5 0,-9 6 0,0 4 0,-4 1 0,-6-1 0,-6 1 0,-3-5 0,-1 3 0,5-7 0,-3 7 0,7-8 0,-2 4 0,4-5 0,0 0 0,4-1 0,-3-3 0,7 3 0,0-7 0,11 3 0,10-4 0,7 0 0,-1 0 0,5 0 0,-10 0 0,4 0 0,-6 4 0,1 2 0,-5 3 0,3 1 0,-8 3 0,5 3 0,-10 3 0,4 6 0,-8-4 0,4 4 0,-5 0 0,0 2 0,0-1 0,-4 0 0,-6-7 0,-5-4 0,-5 4 0,5-9 0,-4 4 0,5-4 0,-1-5 0,1-1 0,0-4 0,4 0 0,-4 0 0,5 0 0,0 0 0,1 0 0,-1 0 0,4-4 0,-3-5 0,6-2 0,-2 2 0,4 5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4 24575,'-8'0'0,"-11"0"0,8 0 0,-19 0 0,8 0 0,-10 0 0,-7 0 0,-1 0 0,0 0 0,1 0 0,7 0 0,0 0 0,5 0 0,2 0 0,10 0 0,-3 0 0,8-3 0,0 6 0,7 3 0,3 14 0,0 1 0,0 10 0,0 2 0,0 0 0,0 28 0,0-17 0,0 43 0,0-19 0,0 22-615,0 1 615,0 2 0,0 0 0,0 7 0,0-25 0,-7 14 0,6-7 0,-5 2 0,6 6 0,-6-8 0,4-9 0,-4-9 0,1-10 0,4-14 0,-4-1 0,5-13 0,0 0 615,0-7-615,0-4 0,0-2 0,0 1 0,0-4 0,0 4 0,0-5 0,0-1 0,3 1 0,2 0 0,15 1 0,1-5 0,12 0 0,-1-5 0,6 0 0,3 0 0,-1 0 0,5 0 0,-4 0 0,5 0 0,1 0 0,-7-5 0,-1 4 0,-12-9 0,-2 9 0,-6-7 0,-4 6 0,-1-2 0,-5 0 0,0 3 0,-5-7 0,0 7 0,-4-2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175 189 24575,'54'69'0,"-1"0"0,-2-17 0,-16-7 0,-40-4 0,-6-20 0,-4-5 0,-11 9 0,-1-9 0,1 1 0,-5-2 0,4-5 0,-5 1 0,0-5 0,5-1 0,2-5 0,5 0 0,5-15 0,-5-3 0,8-20 0,1 4 0,6-11 0,5 4 0,0 1 0,0-5 0,0 5 0,0-1 0,0 2 0,15 6 0,-1 0 0,19-2 0,-5 7 0,5 1 0,0 10 0,-1 1 0,0 5 0,-5 5 0,3 2 0,-9 4 0,4 0 0,-6 0 0,-4 0 0,4 0 0,-9 0 0,3 0 0,-4 0 0,0 0 0,-4 0 0,-1 0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5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24575,'3'0'0,"3"0"0,25 0 0,-3 0 0,10 0 0,1 0 0,1 0 0,7 0 0,0 0 0,-7 0 0,-1 0 0,-7 0 0,-6 0 0,-5 0 0,-3 0 0,-8 0 0,4 0 0,-6 0 0,-3 0 0,-1 0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5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24575,'3'0'0,"0"0"0,14 0 0,-7 0 0,4 0 0,-5 0 0,4 0 0,-3 0 0,9 0 0,-10 0 0,5 0 0,-6 0 0,-3 4 0,-1 0 0,-4 10 0,-9 1 0,2 4 0,-11 1 0,2-1 0,1 1 0,-3-5 0,7 3 0,-4-2 0,1-1 0,4-2 0,0-3 0,6-5 0,4-1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6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24575,'91'27'0,"-18"-4"0,-33-8 0,-17-4 0,6 2 0,-16-7 0,-4-2 0,-4-4 0,-1 0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7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5 24575,'-7'-4'0,"-7"8"0,-5 11 0,-4 5 0,8 3 0,1-8 0,-6 4 0,8-4 0,-12 6 0,13-2 0,-3 1 0,0 0 0,-2-10 0,1 8 0,1-12 0,5 4 0,0-3 0,-4-6 0,7 3 0,-1-4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8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70 543 24575,'-33'0'0,"5"0"0,23-8 0,1 2 0,4-11 0,0 2 0,0 0 0,0-3 0,0 3 0,0 0 0,0-9 0,0 12 0,0-12 0,0 14 0,0-9 0,0 9 0,0-9 0,0 9 0,0-8 0,0 3 0,0 0 0,0 1 0,0 1 0,0-2 0,0-5 0,0 1 0,4 4 0,2-4 0,3 4 0,1-4 0,-1 4 0,5-4 0,1 9 0,5-5 0,-1 6 0,1-1 0,-1 0 0,1 4 0,-1-3 0,1 8 0,-1-3 0,1 4 0,5 0 0,-4 0 0,4 0 0,0 0 0,1 0 0,1 0 0,4 0 0,-10 0 0,4 4 0,-5-3 0,-1 8 0,-4-8 0,-1 7 0,-6-3 0,1 0 0,0-1 0,0 0 0,0 1 0,0 0 0,-1 3 0,1-3 0,-4 3 0,-1 1 0,-4 0 0,0 0 0,0 5 0,0-4 0,0 14 0,0-8 0,0 9 0,0 0 0,0-4 0,0 10 0,-4-10 0,-7 9 0,0-9 0,-9 10 0,4-10 0,-11 11 0,5-5 0,-11 2 0,4 3 0,-3-9 0,-8 0 0,6-3 0,-5-7 0,13 2 0,-5-5 0,10-4 0,-10-1 0,10-5 0,-5 0 0,11 0 0,2 0 0,-1-5 0,4-5 0,0 0 0,1-4 0,8 0 0,-3 4 0,0-8 0,3 8 0,-4-9 0,5 9 0,0 0 0,0 6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49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0 418 24575,'0'-18'0,"0"-5"0,0-4 0,0-12 0,0-9 0,5 6 0,7-11 0,5 20 0,0-13 0,-1 18 0,-6-4 0,-1 17 0,0 2 0,-4 15 0,-1 5 0,-4 17 0,0 2 0,0 13 0,0-5 0,0 11 0,0-11 0,0 11 0,0-12 0,0 6 0,0 0 0,0-6 0,0 0 0,0-2 0,0-10 0,0 4 0,0-5 0,0-1 0,0 1 0,0-6 0,0 5 0,0-9 0,0 3 0,0-4 0,0 0 0,0 0 0,0 0 0,0 0 0,0-1 0,0 1 0,0-1 0,0-3 0,0-1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6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217 248 24575,'0'-17'0,"0"3"0,0 0 0,0 6 0,0-1 0,-15 7 0,3 4 0,-16 17 0,0 11 0,-1 6 0,-2 11 0,2-6 0,6 0 0,11-3 0,2-6 0,10 0 0,0-5 0,0-2 0,0-5 0,0-1 0,14-3 0,11-6 0,8-6 0,6-4 0,0 0 0,-6 0 0,12 0 0,-11-4 0,6-13 0,-13-1 0,0-8 0,-8 6 0,-4 0 0,0 1 0,-6 4 0,1-4 0,-2 9 0,2-4 0,-5 5 0,-1 0 0,-4 0 0,0 24 0,0-5 0,0 26 0,0-15 0,0 4 0,0-10 0,0-2 0,3-4 0,7 0 0,5-4 0,10 0 0,-4-5 0,4 0 0,-5 0 0,-5-15 0,4 3 0,-8-13 0,4-1 0,-5 5 0,0-4 0,-5 5 0,0 1 0,-5-1 0,0 0 0,0 5 0,0-3 0,-9 7 0,-8-4 0,-4 5 0,-10 0 0,10 4 0,-4-3 0,10 8 0,-3-4 0,7 5 0,-2 0 0,19 0 0,14 0 0,16 0 0,11 0 0,7 0 0,-5-5 0,12-2 0,-19-4 0,11-7 0,-19 6 0,4-9 0,-11 5 0,4-6 0,-10 3 0,-1 3 0,-2-3 0,-7 4 0,2 0 0,-3-3 0,-5 8 0,-1-4 0,-4 5 0,0 0 0,0 0 0,-7 4 0,-9 1 0,-17 4 0,0 5 0,-14 13 0,11 7 0,-5 5 0,12 2 0,4-14 0,4 6 0,10-9 0,2 0 0,9 3 0,0-8 0,0 4 0,0-1 0,15-2 0,3 4 0,14-5 0,7 2 0,-6-2 0,6 6 0,-12 0 0,-2 0 0,-6 3 0,-3-4 0,-2 4 0,-9 1 0,-1 5 0,-4-4 0,0 10 0,0-10 0,-14 5 0,2-6 0,-14-4 0,1 3 0,4-8 0,-4 4 0,-1-9 0,5-2 0,-4-4 0,5 0 0,5 0 0,1 0 0,5 0 0,0 0 0,1 0 0,-1 0 0,0 0 0,4 0 0,2 0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0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24575,'55'0'0,"0"0"0,14 0 0,-10 0 0,-21 0 0,23 0 0,-51 0 0,0-3 0,-7-12 0,-3 7 0,0-6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0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24575,'8'0'0,"0"4"0,7 11 0,0-3 0,1 12 0,3-3 0,-3-5 0,0 14 0,8-17 0,-11 17 0,12-18 0,-14 12 0,3-8 0,-5-2 0,1-4 0,-2-2 0,-3-3 0,-1 4 0,-4-5 0,0 0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0 24575,'-13'8'0,"1"3"0,-2 8 0,3 0 0,-3 1 0,4-1 0,0 1 0,-4-5 0,3-1 0,1-5 0,6-1 0,4-3 0,0-1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2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106 637 24575,'-14'0'0,"2"0"0,4 0 0,-1 0 0,1-3 0,-1-7 0,4 0 0,-4-3 0,8-1 0,-3 0 0,0 3 0,3-5 0,-7 5 0,7-3 0,-7-3 0,7 7 0,-3-8 0,4 3 0,0-4 0,0-1 0,0 0 0,0 1 0,0-7 0,0 5 0,0-4 0,0 0 0,0 4 0,0-4 0,5-1 0,1 5 0,4-4 0,-1 5 0,1 5 0,-1-3 0,1 3 0,4 0 0,1 1 0,5-1 0,-1 4 0,1-3 0,-1 4 0,6 0 0,2 4 0,-1 1 0,5 5 0,-4 0 0,-1 0 0,5 0 0,-4 0 0,5 0 0,-6 0 0,5 0 0,-10 0 0,4 5 0,-5-4 0,-1 8 0,-4-4 0,-1 4 0,-1 0 0,-3 0 0,4 0 0,-5 0 0,-1 0 0,-3 0 0,-1-1 0,-4 6 0,0 1 0,0 4 0,0 1 0,0 0 0,0-1 0,0 6 0,0 2 0,0-1 0,0 0 0,0-7 0,0 1 0,-4-1 0,-2 1 0,-4-1 0,-4-3 0,3 2 0,-7-7 0,2 7 0,1-7 0,-3 3 0,3-5 0,-5 5 0,0-3 0,1 3 0,-1-4 0,0-4 0,1-2 0,-1-4 0,0 0 0,1 0 0,-1 0 0,0 0 0,1 0 0,4 0 0,-4 0 0,9-4 0,-4-1 0,9-9 0,-3 4 0,3-3 0,-3 4 0,3 0 0,-3 4 0,7-3 0,-3 4 0,0-1 0,3-3 0,-7 7 0,3-2 0,1-1 0,0 3 0,4-3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24575,'0'8'0,"0"0"0,0 11 0,0-1 0,0-3 0,0 4 0,8 1 0,-1-1 0,11 1 0,-2-1 0,3 1 0,6-4 0,-4-2 0,1 6 0,2-12 0,-12 15 0,7-21 0,-10 11 0,0-12 0,-4 6 0,3-6 0,-7 3 0,3-4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1 24575,'0'13'0,"0"1"0,-10 11 0,-2 2 0,-15 6 0,-1-5 0,-7 6 0,1-5 0,0 0 0,0-2 0,2-5 0,5-2 0,7-4 0,1-6 0,9 2 0,-4-10 0,5 7 0,4-16 0,1 5 0,4-5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5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25 24575,'0'-8'0,"-4"4"0,3-4 0,1 7 0,4-3 0,5 8 0,-5 0 0,4 1 0,-8 2 0,8-6 0,-7 7 0,7-7 0,-7 7 0,6-7 0,-6 6 0,0-2 0,-11 0 0,-5-2 0,-4-3 0,4 0 0,-4 0 0,9 0 0,-3 0 0,8 0 0,1 0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7:5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160 207 24575,'13'0'0,"3"0"0,5 0 0,-1 0 0,6 0 0,-1 0 0,-4 0 0,4 4 0,-10 1 0,9 10 0,-17 0 0,7 11 0,-9-5 0,-4 4 0,3-5 0,-4 5 0,0-4 0,0 10 0,0-10 0,0 4 0,0 0 0,-4-4 0,-6 4 0,-5-10 0,-5 4 0,0-8 0,0 3 0,1-4 0,-7 0 0,5 0 0,-10-4 0,10-2 0,-4-4 0,0 0 0,-2 0 0,0 0 0,2 0 0,5-9 0,5-2 0,0-14 0,10-2 0,0-12 0,5-8 0,0 4 0,0-9 0,5 11 0,13-7 0,8-1 0,12-1 0,-2 6 0,7 1 0,-8 14 0,12-1 0,-13 9 0,5 8 0,-1 3 0,-4 10 0,11 0 0,-4 0 0,-1 0 0,5 0 0,-11 0 0,5 5 0,-13 0 0,5 6 0,-15-2 0,8 1 0,-14-1 0,0-3 0,-6-2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0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24575,'79'-2'0,"0"0"0,0 0 0,20-1 0,-19 1 0,-42 2 0,-28 0 0,-1-4 0,-9-5 0,-10 4 0,-5-8 0,-4 12 0,-1-7 0,0 2 0,5-4 0,-3 5 0,8-3 0,-4 7 0,5-3 0,0 4 0,0 0 0,4 0 0,2 0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1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24575,'-4'4'0,"7"8"0,3-1 0,10 14 0,4-4 0,6 5 0,0-5 0,7 0 0,-7 0 0,5-5 0,-9 9 0,9-7 0,-14 2 0,2-1 0,-5-13 0,-4 7 0,0-12 0,-6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24575,'0'14'0,"0"-3"0,0 4 0,0-2 0,0 3 0,0 0 0,0 0 0,0 0 0,0 0 0,0 4 0,0-3 0,0 4 0,0-5 0,0 0 0,0 5 0,0-8 0,0 11 0,0-11 0,0 4 0,0-7 0,0-3 0,0 0 0,0 0 0,3 0 0,-2-3 0,2-1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 24575,'-20'37'0,"-8"13"0,-5 15 0,6-1 0,-8-3 0,14-5 0,-10 7 0,7-13 0,6-4 0,7-20 0,6-5 0,5-8 0,7-8 0,4-1 0,19-4 0,-2 0 0,17 0 0,-11 0 0,11 0 0,-11 0 0,-1 0 0,-8 0 0,-5 0 0,-1 0 0,-4 0 0,-1 0 0,-6 0 0,1 0 0,0 0 0,-4-3 0,-1-2 0,-4-3 0,0-11 0,0-3 0,0-10 0,-5-7 0,-7-1 0,-6-7 0,0 0 0,1 0 0,1 12 0,4 3 0,3 13 0,0 4 0,8 1 0,-3 5 0,4 0 0,0 1 0,0-1 0,0 5 0,0 0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2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9 24575,'-4'-5'0,"-11"1"0,4 4 0,-9 0 0,7 4 0,-2 2 0,-6 13 0,1-6 0,5 6 0,-5 1 0,14-9 0,-12 9 0,11-11 0,-2 0 0,1 0 0,7 0 0,-12-4 0,11 2 0,-11-2 0,12 4 0,-7 0 0,7-1 0,-7 1 0,7 0 0,-7-4 0,7 3 0,-3-3 0,4 3 0,0 1 0,0 0 0,-4-1 0,3 1 0,-3 0 0,4 0 0,-4 0 0,3 0 0,-3-4 0,4-1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3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61 523 24575,'-17'0'0,"5"0"0,-1 0 0,9-9 0,-5-2 0,8-8 0,-3-7 0,4 0 0,0-1 0,0-4 0,0 10 0,0-4 0,0 6 0,0-1 0,0 0 0,0 1 0,0 0 0,0-1 0,0 6 0,0 1 0,0 4 0,0-5 0,4 4 0,1-4 0,8 0 0,2 4 0,10-10 0,2 9 0,5-10 0,0 9 0,1 1 0,-1 2 0,0 3 0,-6 0 0,5-4 0,-10 9 0,10-4 0,-10 5 0,4 0 0,-5 0 0,-1 0 0,1 0 0,-5 0 0,-2 4 0,-4 6 0,1 4 0,0 6 0,-5 5 0,4 2 0,-8-1 0,4 5 0,-5-10 0,0 10 0,0-5 0,0 6 0,0 0 0,0 0 0,-4-5 0,-7 4 0,-5-5 0,-5 1 0,-5-1 0,5-6 0,-10 1 0,10-6 0,-10 1 0,10-7 0,-10 2 0,4-5 0,-5-2 0,0 1 0,-1-4 0,7 4 0,0-5 0,7 0 0,-1 0 0,5 0 0,5 0 0,6 0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3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24575,'37'0'0,"-8"0"0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3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24575,'14'0'0,"-2"0"0,-3 0 0,-1 0 0,1 0 0,0 0 0,3 0 0,3 0 0,-5 0 0,-1 0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4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0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24575,'19'0'0,"2"0"0,-3 0 0,-4 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24575,'5'0'0,"-2"0"0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1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24575,'13'0'0,"7"0"0,13 0 0,0 0 0,19 0 0,-2 0 0,30 0 0,-27 0 0,24 0 0,-28 0 0,14 0 0,-7 0 0,-8 0 0,-9 0 0,-22 0 0,-2 0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3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24575,'-8'0'0,"32"0"0,-6 0 0,36 0 0,-14 0 0,14 0 0,-5 0 0,5 0 0,-7 0 0,0 0 0,-7 0 0,5 0 0,-17 0 0,4 0 0,-13 0 0,-4 0 0,-2 0 0,-8 0 0,-1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24575,'-14'0'0,"-14"23"0,10-14 0,-16 36 0,18-22 0,-8 22 0,2-5 0,4 7 0,1 0 0,5-1 0,5 1 0,2 0 0,5 0 0,0-7 0,0 5 0,0-11 0,0-6 0,0-4 0,0-14 0,0 4 0,11-10 0,7 0 0,11-4 0,3-4 0,0-7 0,0-1 0,-5-8 0,-2 9 0,-5-3 0,-5 4 0,-2 1 0,-4 4 0,-4-3 0,-1 3 0,0-9 0,-3 4 0,4-8 0,-1 8 0,-3-9 0,2 9 0,-3-3 0,4 8 0,-3 8 0,3 13 0,-4 9 0,0 2 0,0 3 0,0-9 0,0 4 0,0-5 0,0-5 0,0-2 0,8-3 0,9-5 0,4-1 0,10-4 0,-5 0 0,1-4 0,5-13 0,-11 0 0,13-17 0,-12 7 0,4-1 0,-10 3 0,4 0 0,-9 3 0,4-3 0,-5 5 0,-5-5 0,-1 4 0,-4-10 0,0 4 0,0 1 0,0-5 0,0 10 0,-4-5 0,-1 7 0,-5 4 0,0-4 0,1 9 0,0-4 0,0 10 0,0 0 0,0 4 0,1 0 0,-6 0 0,4 0 0,-3 3 0,4 2 0,4 0 0,1-1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4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1 24575,'0'13'0,"0"19"0,0-2 0,0 15 0,0-13 0,0 0 0,0 7 0,0-5 0,0 11 0,0 2 0,0 2 0,0 5 0,0 0 0,0-6 0,0 6 0,0 0 0,0 2 0,-5-6 0,-6-4 0,-1-20 0,-8 5 0,5-10 0,-11 0 0,5-3 0,-10-6 0,-2 3 0,-1-9 0,-5-1 0,0-5 0,5 0 0,-5 0 0,13-4 0,-5-7 0,10-4 0,0-1 0,7-3 0,0 4 0,3-10 0,1 4 0,1-4 0,3-1 0,0 14 0,1-2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5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1 328 24575,'0'14'0,"0"-2"0,0-3 0,0-1 0,0 1 0,0-11 0,0-11 0,0-12 0,0-14 0,0-1 0,0 0 0,0 1 0,0 7 0,0-1 0,0 11 0,0-2 0,0 14 0,4 0 0,0 6 0,10 4 0,-4 0 0,8 0 0,-8 4 0,8 2 0,-7 7 0,8 8 0,-8 0 0,4 4 0,-5-5 0,4-1 0,-3 1 0,3-5 0,-5 3 0,0-8 0,0 4 0,0-5 0,0-1 0,0 1 0,-4 0 0,-1 0 0,-4 0 0,0 0 0,4-1 0,-3 1 0,3 0 0,-4 0 0,0 0 0,0-1 0,3-3 0,-2-12 0,3-5 0,-4-16 0,0-5 0,0-1 0,0-11 0,0 11 0,0-5 0,0 7 0,0 5 0,0 2 0,0 10 0,0 1 0,0 5 0,0 1 0,3 3 0,2 1 0,0 4 0,-2 0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6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24575,'3'4'0,"7"0"0,4-4 0,6 0 0,-5 0 0,3 0 0,-8 0 0,4 0 0,-6 0 0,-3-8 0,-1 7 0,-4-7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24575,'0'13'0,"0"-3"0,0 8 0,0-3 0,0 5 0,0-1 0,0 1 0,0 5 0,0-4 0,0 4 0,0 0 0,0-9 0,0 14 0,0-14 0,0 9 0,0-5 0,0-6 0,0 0 0,0-5 0,0 0 0,0 0 0,0-5 0,0 0 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24575,'5'13'0,"-1"-6"0,-4 15 0,0-8 0,0 6 0,0-5 0,0 9 0,0-8 0,0 4 0,-5-1 0,-1 1 0,1-4 0,-10 14 0,13-23 0,-8 8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18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1 472 24575,'0'14'0,"0"-1"0,0-16 0,0-16 0,0-7 0,0-20 0,0 6 0,0-7 0,0-7 0,0 5 0,0 1 0,0 15 0,0 13 0,0 1 0,0 9 0,3 0 0,2 6 0,4 4 0,0 0 0,-1 0 0,2 9 0,-1 2 0,1 8 0,0 7 0,4-5 0,-2 9 0,2-9 0,2 10 0,-5-10 0,9 10 0,-9-10 0,8 4 0,-8-5 0,3-6 0,-5 5 0,0-9 0,1 3 0,-1-4 0,-1 0 0,-3-8 0,-1-6 0,-4-15 0,0-7 0,0-12 0,0-1 0,0-7 0,0 0 0,0 6 0,0 3 0,5 5 0,-4 7 0,4 5 0,-5 8 0,0 4 0,0 0 0,0 0 0,0 5 0,0 0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0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24575,'-13'0'0,"-2"0"0,-5 0 0,1 0 0,-1 0 0,0 0 0,1 0 0,-1 0 0,5 0 0,1 0 0,0 0 0,0 0 0,4 11 0,2 0 0,8 17 0,0-2 0,0 6 0,0 7 0,0 1 0,0 14 0,0 2 0,0 7 0,0 8 0,0 3 0,0 7 0,0 0 0,0 0 0,0 0 0,0 0 0,0-7 0,0-3 0,0-8 0,0-7 0,0-2 0,0-14 0,0-1 0,0-13 0,0-5 0,0-8 0,0-4 0,0 0 0,0 0 0,3-4 0,7-1 0,4-4 0,6 0 0,-1 0 0,6 0 0,-4-5 0,5 4 0,-7-3 0,6 4 0,-8 0 0,6 0 0,-12 0 0,2 0 0,-4 0 0,0 0 0,-4 0 0,-1 0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1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0 275 24575,'0'13'0,"0"-1"0,0-4 0,0 1 0,0-1 0,0 1 0,0-8 0,0-13 0,5-4 0,6-21 0,1 9 0,9-11 0,-9 0 0,4 5 0,0-5 0,-9 13 0,11 5 0,-11 2 0,6 8 0,-7-2 0,-3 15 0,-3 5 0,0 17 0,0 2 0,0 13 0,0-5 0,0 11 0,0-5 0,0 6 0,0-5 0,0 4 0,0-11 0,0 4 0,0-6 0,0 1 0,0-7 0,0 5 0,5-10 0,-4 4 0,3-10 0,-4 3 0,0-8 0,0 4 0,0-5 0,0-1 0,0 1 0,0 0 0,0-4 0,0-1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1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24575,'35'0'0,"2"0"0,-10 0 0,5 0 0,0 0 0,0 0 0,-5 0 0,4 0 0,-10 0 0,4 0 0,-10 0 0,-2 0 0,-4 0 0,-4-4 0,-2 3 0,-3-2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24575,'0'13'0,"4"-4"0,1 5 0,9 5 0,1-7 0,11 13 0,-5-9 0,10 5 0,-10-1 0,4 0 0,-5 0 0,-1-10 0,-4 8 0,-1-12 0,-5 4 0,0-3 0,-4-2 0,3 0 0,-7 3 0,3-3 0,-4 0 0,0-2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2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0 24575,'0'2'0,"0"17"0,-6 30 0,-1 17 0,-7 16 0,0-1 0,7-15 0,1 12 0,6-12 0,0 8 0,0-3 0,0-7 0,0-1 0,0-7 0,0-2 0,0-14 0,9-2 0,-2-5 0,14-1 0,-10-10 0,4 1 0,-2-12 0,2 3 0,5-8 0,0-2 0,-6-4 0,12-16 0,-9-2 0,11-22 0,-6 6 0,-5 1 0,3 2 0,-8 4 0,3-5 0,-4-1 0,0 1 0,-5 14 0,-2 4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2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1 24575,'-23'8'0,"1"3"0,7 4 0,-3-1 0,7 0 0,-7-3 0,7 2 0,1-3 0,2-5 0,7 2 0,-3-6 0,4 3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175 435 24575,'-8'0'0,"-1"0"0,-3 0 0,2 0 0,-2 0 0,-2 0 0,0 0 0,4-4 0,-3-6 0,12 0 0,-7-4 0,7 0 0,-8-1 0,8-4 0,-12 8 0,11-7 0,-15 7 0,14-4 0,-5-3 0,4 8 0,3-8 0,-3 7 0,4-7 0,0 8 0,0-4 0,0 5 0,0 0 0,0 0 0,0 1 0,0-1 0,0 0 0,0 0 0,4 0 0,1 0 0,3 0 0,2-5 0,3 4 0,-2-4 0,7 4 0,-8 1 0,4 0 0,-5 4 0,4-4 0,2 4 0,0-1 0,9-3 0,-8 8 0,15-4 0,-10 5 0,4 0 0,0 0 0,-4 0 0,10 0 0,-10 0 0,4 0 0,-6 0 0,1 0 0,-1 0 0,1 4 0,0 2 0,-1 4 0,1-1 0,-1 1 0,-4-1 0,-1-3 0,-1 2 0,-3-7 0,4 7 0,-5-3 0,-4 4 0,-1 0 0,-4-1 0,0 1 0,0 5 0,0-4 0,0 4 0,0-1 0,0 2 0,0 5 0,0-1 0,0 1 0,-5-1 0,-5 1 0,0-5 0,-9 3 0,4-3 0,-4 0 0,-1-1 0,0-4 0,0 0 0,1-1 0,-1 1 0,-5 0 0,4-4 0,-10-1 0,10-5 0,-10 0 0,10 0 0,-4 0 0,5 0 0,0 0 0,5 0 0,1 0 0,5 0 0,0 0 0,4 0 0,1 0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5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1 417 24575,'0'-13'0,"0"-14"0,0-1 0,0-18 0,5 6 0,1-7 0,11 0 0,-4 7 0,8 1 0,-14 12 0,7 2 0,-13 10 0,7 5 0,-7 2 0,3 3 0,-4 7 0,0 10 0,0 8 0,0 11 0,0-10 0,0 9 0,0-3 0,0 0 0,0 3 0,0-3 0,0 11 0,0-4 0,0 11 0,0-5 0,0 7 0,0 0 0,0-1 0,0 1 0,0-6 0,0-8 0,0-8 0,0-6 0,0-4 0,0-1 0,0-6 0,0 1 0,0 0 0,0-1 0,0 0 0,-4 0 0,-1-3 0,-3-1 0,3-4 0,1 0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5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24575,'47'0'0,"-21"0"0,50 0 0,-23 0 0,-18 0 0,11 0 0,-7 0 0,-11 0 0,10 0 0,-17 0 0,-1 0 0,-6 0 0,-6 0 0,-3 0 0,-1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24575,'-37'54'0,"1"1"0,7-12 0,0 0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7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24575,'79'54'0,"-33"-22"0,-6-5 0,-14-12 0,10 10 0,-27-20 0,-5 0 0,0-1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28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24575,'0'8'0,"0"0"0,0 4 0,0-2 0,0 3 0,0 0 0,0-3 0,0 4 0,0-5 0,-4 4 0,-2-3 0,1 4 0,-3-5 0,7-1 0,-7 1 0,7 0 0,-7-1 0,7 1 0,-7 5 0,-2-8 0,4 11 0,-7-15 0,12 11 0,-3-8 0,4 3 0,0 1 0,0-1 0,0 1 0,-4-4 0,3 3 0,-3-4 0,4 5 0,0-1 0,0 1 0,0-1 0,-4 1 0,3 0 0,-7 0 0,-1 4 0,-1-3 0,-4 4 0,5 0 0,-1-4 0,1 3 0,4-4 0,-3 0 0,7-4 0,-2-2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0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188 629 24575,'-17'0'0,"7"0"0,-6 0 0,7 0 0,0 0 0,1 0 0,-1 0 0,1 0 0,-1-4 0,5-1 0,0-4 0,0 0 0,3 0 0,-3 0 0,0 4 0,3-7 0,-12 5 0,11-6 0,-11 3 0,12 1 0,-11 0 0,9 0 0,-5 0 0,4 0 0,3 0 0,-3 0 0,0 0 0,3 0 0,-3 0 0,4 0 0,0 0 0,0 0 0,0 0 0,0-5 0,0 4 0,0-4 0,0 1 0,0 2 0,0-7 0,0 8 0,0-4 0,0 0 0,0 4 0,0-4 0,0 5 0,0 1 0,0-1 0,3 0 0,-2 1 0,7-1 0,-3 4 0,4-3 0,0 3 0,-1-4 0,1 0 0,0 4 0,0-3 0,5 3 0,0-5 0,1 1 0,4-1 0,-9 1 0,8-1 0,-8 1 0,8-1 0,-3 0 0,0 1 0,3-5 0,-3 3 0,5-3 0,-1 4 0,1 5 0,-6-4 0,5 8 0,-9-7 0,8 7 0,-8-3 0,4 4 0,-5 0 0,0 0 0,-1 0 0,1 0 0,0 0 0,0 0 0,0 4 0,-4 1 0,3 4 0,-3 5 0,0-4 0,-1 8 0,1-3 0,-4 4 0,8 6 0,-8-4 0,8 0 0,-8 3 0,3-8 0,-4 9 0,0 0 0,0-4 0,0 4 0,0-5 0,0 5 0,0-4 0,0 4 0,-5-5 0,-5-5 0,-5 4 0,-5-4 0,1 0 0,-1-1 0,0-4 0,1 4 0,-7-3 0,5 4 0,-4-5 0,5 0 0,-5 0 0,4 0 0,-5 0 0,7 0 0,-1-5 0,0 4 0,5-8 0,2 3 0,4-4 0,0 0 0,7 0 0,18 0 0,-8 0 0,10 0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0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24575,'28'0'0,"-10"0"0,-9 0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1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19 24575,'-14'-11'0,"1"3"0,5 8 0,-1 0 0,-5 0 0,4 0 0,-8 0 0,3 0 0,-10 0 0,-9 0 0,0 0 0,-4 0 0,-8 0 0,3 0 0,-11 0 0,14 0 0,6 0 0,14 0 0,1 0 0,9 0 0,0 0 0,6 0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2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24575,'4'-4'0,"5"0"0,20 18 0,0-6 0,13 22 0,-10-12 0,2 10 0,-2-7 0,7 1 0,-10 5 0,3-9 0,-12 6 0,-5-13 0,3 3 0,-12-5 0,7 0 0,-12-4 0,3-1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1 24575,'-8'0'0,"-23"4"0,11 2 0,-17 8 0,18 1 0,3 4 0,-2 1 0,2 0 0,1-6 0,-3 5 0,3-4 0,0-4 0,1 1 0,0-7 0,0 4 0,4 0 0,2-7 0,8-4 0,0-6 0,0-1 0,0 0 0,0 0 0,0 4 0,0 1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3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52 345 24575,'-15'-59'0,"1"1"0,-9-28 0,23 50 0,0 23 0,4 8 0,-3-2 0,7 6 0,-3-7 0,8-1 0,1 3 0,1-11 0,3 15 0,-3-16 0,10 16 0,-8-11 0,6 12 0,-8-3 0,5 4 0,-1 0 0,1 0 0,0 0 0,-6 0 0,5 0 0,-4 0 0,-1 0 0,5 5 0,-9 5 0,4 0 0,0 8 0,-4-8 0,4 9 0,-5-9 0,1 8 0,-1-8 0,0 4 0,0-5 0,-4 4 0,2-3 0,-2 4 0,0-5 0,3 0 0,-7 4 0,3-3 0,0 4 0,-3 0 0,3-4 0,-4 3 0,0 1 0,0 1 0,0 4 0,0-4 0,0 3 0,-5-3 0,0 10 0,-10-4 0,-1 5 0,1-1 0,-4-4 0,3 4 0,-4-6 0,1 1 0,-1-5 0,1-1 0,-1-4 0,0-5 0,0 0 0,-5-5 0,4 0 0,-10 0 0,10-5 0,-4-5 0,5-5 0,5-5 0,-4 5 0,8-4 0,-3 4 0,9 0 0,0-3 0,5 3 0,0-4 0,0-1 0,0 0 0,0 1 0,0-1 0,0 5 0,0-4 0,5 5 0,0-1 0,4-4 0,0 9 0,1-9 0,4 5 0,-4-6 0,0 9 0,-5 2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4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148 170 24575,'18'0'0,"-2"0"0,15 0 0,-5 0 0,13 0 0,-6 0 0,6 0 0,-7 0 0,-5 0 0,-2 0 0,0 0 0,-9 0 0,-1 14 0,-7-6 0,-7 22 0,3-9 0,-4 6 0,0 4 0,0-5 0,0 1 0,0-2 0,0-5 0,-4-6 0,-5 5 0,-2-9 0,-7 8 0,-3-7 0,0 3 0,-10-3 0,5-1 0,-13-4 0,5-1 0,-5-5 0,7 0 0,-1 0 0,1 0 0,5-5 0,1-10 0,6-2 0,4-14 0,-3 10 0,8-4 0,1 6 0,1-1 0,4 5 0,0 1 0,1 5 0,4-4 0,0 2 0,0-2 0,0 4 0,0-5 0,8 3 0,9-8 0,9 3 0,13-7 0,-5 1 0,11-1 0,-5 1 0,7-2 0,7 0 0,-5 5 0,5 1 0,-14 7 0,5-1 0,-11 6 0,5-4 0,-7 9 0,-6-4 0,0 5 0,-7 0 0,-4 0 0,-1 0 0,-6 0 0,1 0 0,0 0 0,-4 0 0,-1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5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24575,'19'0'0,"3"0"0,10 0 0,6 0 0,10 0 0,1-10 0,5 7 0,-7-7 0,7 4 0,-6 4 0,6-3 0,-19 5 0,2 0 0,-21 0 0,8 0 0,-13 0 0,2 0 0,-8 0 0,-1 0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3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24575,'8'0'0,"5"0"0,2 0 0,5 0 0,-1 0 0,1 0 0,-1 0 0,1 0 0,-5 0 0,-2 0 0,-8 3 0,-1 7 0,-4 10 0,-9 1 0,-2 4 0,-9-5 0,5-1 0,1-4 0,5-1 0,0-6 0,0 1 0,0 0 0,4-4 0,1-1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24575,'-4'7'0,"0"-1"0,4 16 0,0-6 0,9 15 0,-2-15 0,8 14 0,0-8 0,1 10 0,6 0 0,0 7 0,0-6 0,-5 0 0,3-2 0,2-3 0,-4-1 0,7-5 0,-14-4 0,3-11 0,-9 6 0,3-9 0,-7 1 0,3-1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2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0 24575,'-18'9'0,"-7"9"0,4 3 0,-13 13 0,12-8 0,-6 8 0,7-2 0,0-5 0,-1 3 0,2-3 0,3 0 0,2 3 0,5-9 0,-5 4 0,4-5 0,1-5 0,-3-1 0,11-1 0,-11 2 0,12 0 0,-4 3 0,-3-12 0,5 7 0,-5-8 0,8 4 0,0-1 0,-4 1 0,3 0 0,-3 0 0,4 0 0,0-12 0,14-4 0,-10-3 0,10 1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109 610 24575,'-13'-8'0,"-2"-8"0,10 5 0,-4-6 0,5 9 0,0-1 0,4 0 0,-4 0 0,3 0 0,-3 0 0,4-5 0,0-1 0,-9 0 0,7-3 0,-7 2 0,5-3 0,3-1 0,-4 0 0,5 5 0,-8-3 0,5 8 0,-5-4 0,8 5 0,0 0 0,0 0 0,0 0 0,0-5 0,0 4 0,0-8 0,0 8 0,0-9 0,0 4 0,0-4 0,0-1 0,0 5 0,0-3 0,0 8 0,4-9 0,-3 9 0,7 0 0,-7 2 0,7 3 0,-3 0 0,0-3 0,3 3 0,-3 0 0,3-3 0,1 7 0,0-3 0,0 0 0,4 3 0,2-3 0,5 0 0,-1 3 0,1-4 0,0 5 0,-1 0 0,0 0 0,1 0 0,5 0 0,-4 0 0,4 0 0,-10 0 0,3 0 0,-8 0 0,9 0 0,-9 9 0,4 2 0,-4 9 0,-5-1 0,4 1 0,-8-1 0,8 1 0,-4-5 0,4 3 0,1-3 0,0 4 0,-1 1 0,-3-1 0,-2 6 0,0-4 0,-2 5 0,2-7 0,-4 1 0,0-1 0,0 1 0,0-6 0,0 0 0,0-5 0,0 0 0,-5 4 0,0-3 0,-9 4 0,4-5 0,-8 1 0,3-1 0,-5 5 0,0-3 0,1 3 0,-1-4 0,0 0 0,5-1 0,-3 1 0,8-5 0,-9 3 0,9-6 0,-4 6 0,5-7 0,1 3 0,-1-4 0,0 0 0,4 4 0,-3-3 0,3 3 0,1-4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52 24575,'4'-9'0,"5"1"0,11 8 0,13 0 0,8-5 0,5-1 0,-5-1 0,4-3 0,-11 8 0,-1-3 0,-8 5 0,0 0 0,-9 0 0,8 0 0,-14 0 0,9 0 0,-10 0 0,5 0 0,-6 0 0,-3 9 0,-1 7 0,-4 11 0,0 11 0,0 3 0,0 5 0,0 1 0,0 14 0,0-10 0,0 19 0,0 13 0,0-5-383,0-24 0,0 2 383,-3-5 0,-1 0 0,-4 7 0,0-1 0,-2 33 0,-5-20 0,1-3 0,10 2 0,-7-5 0,0 1 0,9 11 0,-4-26 0,-1 0 0,6 26 0,-6 4 0,7-17 0,0-13 0,0-4 0,0-14 0,0-10 766,0 2-766,0-14 0,0 3 0,0-4 0,0 0 0,0-1 0,0 1 0,0-1 0,0 1 0,0 0 0,0-1 0,0 1 0,4-1 0,-3 1 0,7 0 0,-7 0 0,7 0 0,-7 0 0,3-1 0,-4 1 0,0 0 0,0 0 0,0-1 0,0 1 0,0 0 0,0 0 0,0 0 0,0 0 0,-4-1 0,-1 1 0,-9 0 0,-6 1 0,-2-4 0,-15 4 0,-5-3 0,-14-1 0,-16 6 0,14-11 0,-19 5 0,10-6 0,-6 0 0,1 0 0,23 0 0,-4 0 0,25 0 0,1 0 0,8 0 0,9 0 0,-3 0 0,9 0 0,0 0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5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109 120 24575,'7'-5'0,"-1"1"0,10 4 0,-1 0 0,5 0 0,-5 0 0,3 0 0,-3 0 0,10 0 0,-9 0 0,14 10 0,-19-4 0,14 19 0,-19-13 0,9 17 0,-14-7 0,8 5 0,-8 3 0,3-3 0,-4 5 0,0-5 0,0 3 0,0-9 0,-9 10 0,-2-10 0,-10 4 0,-4-4 0,-2-6 0,0 5 0,-4-8 0,5 2 0,-7-8 0,7-1 0,-5-5 0,10 0 0,0 0 0,3-5 0,7-10 0,-4-7 0,9-17 0,1 5 0,5-11 0,0 11 0,0-11 0,0 11 0,0-5 0,0 7 0,10 0 0,6 4 0,13-4 0,4 9 0,0-5 0,6 11 0,1-5 0,0 10 0,5-5 0,-5 6 0,7 4 0,-7 2 0,5 5 0,-11 0 0,5 0 0,-13 0 0,5 0 0,-10 0 0,4 0 0,-10 0 0,3 0 0,-8 0 0,4 0 0,-5 0 0,-4 4 0,-2-4 0,-3 4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24575,'2'0'0,"10"0"0,20 0 0,1 0 0,6 0 0,-1 0 0,10 0 0,1 0 0,5 0 0,0 0 0,-12 0 0,4 0 0,-14 0 0,7 0 0,-16 0 0,8 0 0,-17 0 0,1 0 0,-1 0 0,-6 0 0,-3 0 0,-1 0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6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 24575,'3'0'0,"-1"0"0,16 0 0,-8 0 0,3 0 0,-4 0 0,0 0 0,0 0 0,-1 0 0,1 0 0,0 0 0,-4-4 0,-2 7 0,-3 2 0,0 5 0,0 2 0,0 2 0,0-4 0,-8 4 0,1 0 0,-7-4 0,5 4 0,-1-1 0,1-3 0,0 4 0,0-5 0,4 0 0,-3 0 0,7-1 0,-7-3 0,7 3 0,-3-3 0,0 0 0,3-1 0,-3-4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7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24575,'30'0'0,"-3"0"0,18 0 0,-5 0 0,7 0 0,-7 0 0,13 0 0,-18 0 0,18 0 0,-19 0 0,-1 0 0,-8 0 0,-10 0 0,3 0 0,-8 0 0,3 0 0,-8 7 0,-1 9 0,-4 10 0,0 6 0,0 6 0,0 3 0,0 6 0,0 7 0,0 2 0,0 15 0,0-6 0,0 15 0,0-7 0,0 9 0,0-1 0,0 1 0,0-10 0,0 0 0,0-9 0,0 0 0,0-13 0,0-5 0,0-18 0,0-2 0,0-10 0,0-2 0,0-4 0,0 0 0,0 0 0,0 0 0,-4-5 0,-6 5 0,-10-8 0,-7 3 0,-5 1 0,-14-4 0,4 4 0,-13-5 0,8 0 0,0 0 0,1 0 0,5 0 0,2 0 0,13 0 0,0 0 0,7 0 0,4 0 0,1 0 0,9 0 0,1 0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0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24575,'46'46'0,"0"0"0,1 1 0,-10-8 0,-26-22 0,7 5 0,-9-13 0,0 0 0,-4-4 0,-1-1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24575,'67'54'0,"0"-1"0,-2 1 0,-15-12 0,-39-31 0,2 3 0,-13-11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 24575,'-72'57'0,"31"-17"0,7-4 0,16-14 0,-9 18 0,22-31 0,-3-4 0,7 3 0,-3-7 0,4 3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7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218 535 24575,'-5'-36'0,"2"16"0,3-17 0,0 15 0,0 6 0,0-3 0,0 5 0,0 1 0,0 3 0,0-4 0,0 0 0,0 4 0,0-4 0,0 1 0,0-2 0,0-4 0,0 4 0,0 2 0,0 4 0,0 0 0,0 0 0,0 0 0,0 0 0,0 0 0,0 0 0,4 1 0,-3-1 0,2 0 0,-3-5 0,4 4 0,-3-4 0,7 5 0,-3 0 0,4 0 0,0 0 0,-1 0 0,6 0 0,1 0 0,4-1 0,1 4 0,-1-3 0,1 8 0,0-3 0,5 4 0,-4 0 0,4 0 0,-10 0 0,3 0 0,-3 0 0,0 8 0,-1-1 0,-5 11 0,1-3 0,-1 4 0,-3 6 0,-2-4 0,-4 4 0,0 1 0,0-6 0,0 11 0,0-10 0,0 4 0,0 1 0,0-5 0,-4 4 0,-2 0 0,-4-4 0,-5 0 0,4-3 0,-8-3 0,4 1 0,0-3 0,-3 1 0,3-3 0,-5 3 0,0-4 0,1-5 0,-1 4 0,0-8 0,1 8 0,-1-8 0,0 3 0,1-4 0,-1 0 0,-5 0 0,4 0 0,-10 0 0,10 0 0,-5 0 0,7 0 0,-1 0 0,0 0 0,6 0 0,0-4 0,5-1 0,0-9 0,3-1 0,2-4 0,-1-7 0,4 5 0,-4-4 0,5 5 0,0-5 0,0 4 0,0-10 0,0 5 0,5-1 0,5-4 0,12 3 0,1-4 0,4 4 0,-7 3 0,0 10 0,-5-4 0,3 8 0,-7-3 0,3 9 0,-6-3 0,6 7 0,-4-3 0,0 4 0,-7 0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8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1 212 24575,'8'-17'0,"-1"-7"0,10 4 0,-5-5 0,3-7 0,-6 14 0,6-12 0,-5 19 0,0-7 0,-2 8 0,-7 3 0,3 13 0,-4 8 0,0 12 0,0 0 0,0 6 0,0 1 0,0-1 0,0 0 0,0 0 0,0 0 0,0 7 0,0-5 0,0 11 0,0-11 0,0 11 0,0-5 0,0 0 0,0 6 0,0-13 0,0 0 0,0-7 0,0-12 0,0 5 0,0-9 0,0 3 0,0-4 0,0-4 0,0-2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24575,'59'0'0,"0"0"0,20 0 0,-5 0 0,3 0 0,21 0 0,-60 0 0,1 0 0,-16 0 0,3 0 0,-18 0 0,1 0 0,-4 0 0,-1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6:52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 24575,'7'0'0,"0"0"0,0 0 0,0 0 0,0 0 0,0 0 0,0 0 0,5 0 0,-4 0 0,4 0 0,-4 0 0,3 0 0,-2 0 0,6-4 0,-2 3 0,0-3 0,2 4 0,-2 0 0,3-3 0,1 2 0,4-3 0,-3 0 0,4 3 0,-1-7 0,-3 7 0,3-6 0,1 6 0,-4-3 0,8 0 0,-8 3 0,8-7 0,-8 7 0,8-8 0,-8 8 0,8-3 0,-8 4 0,3 0 0,-4 0 0,-1 0 0,1 0 0,-4 0 0,2 0 0,-2 0 0,4 0 0,-5 0 0,4 0 0,-4 0 0,5 0 0,0 0 0,-1 0 0,-3 0 0,-1 0 0,-5 0 0,1 0 0,-1 0 0,1 0 0,-1 0 0,0 0 0,0 0 0,0 0 0,0 0 0,0 0 0,1 0 0,-1 0 0,0 0 0,1 0 0,-1 0 0,1 0 0,-1-3 0,0 2 0,1-2 0,-1 3 0,1 0 0,4 0 0,0 0 0,10 0 0,0-5 0,6 4 0,-1-3 0,12 4 0,-3-4 0,10 3 0,15-9 0,-3 8 0,6-8 0,2 9 0,-10-8 0,14 7 0,-1-3 0,-6 5 0,4 0 0,-11 0 0,5 0 0,-14 0 0,6 0 0,-6 0 0,1 0 0,4 0 0,-11 0 0,5 0 0,-6 0 0,-6 0 0,-1 0 0,-5 0 0,-6 4 0,5-3 0,-14 6 0,8-3 0,-13 1 0,4-2 0,-5-3 0,7 0 0,15 0 0,-2-4 0,47-3 0,-38-2 0,61-10 0,-55 7 0,40 0 0,-25 2 0,5 4 0,-1 0 0,0-4 0,-6 8 0,6-3 0,-13 5 0,4 0 0,-11 0 0,5 0 0,0 0 0,-4 0 0,4 0 0,-7 0 0,1 0 0,-5 0 0,3 0 0,-9 0 0,4 0 0,-6 0 0,0 0 0,1 0 0,-6 0 0,5 0 0,-5 0 0,1 0 0,3 0 0,-8 0 0,8 0 0,-8 0 0,8 0 0,-3 0 0,-1 0 0,4 0 0,-8 0 0,4 0 0,-1 0 0,-3 0 0,3 0 0,-4 0 0,0 0 0,-1 0 0,1 0 0,0 4 0,-1-3 0,-3 6 0,7-6 0,-10 5 0,10-5 0,-7 6 0,8-6 0,-7 3 0,11 0 0,-11-3 0,7 3 0,-4-4 0,0 4 0,-1-3 0,1 2 0,0-3 0,-1 0 0,1 0 0,0 0 0,-1 0 0,1 0 0,-4 0 0,2 0 0,-6 0 0,2 0 0,1 0 0,-4 0 0,4 0 0,-4 0 0,-1 0 0,0 0 0,-3 0 0,0 0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8:0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 24575,'-7'0'0,"14"0"0,15 0 0,17 0 0,-6 0 0,12 0 0,-11 0 0,5 0 0,-7 0 0,0 0 0,-5 0 0,-2 0 0,-10 0 0,3 0 0,-8 0 0,3 0 0,-8 4 0,-1 17 0,-4 9 0,0 17 0,0 7 0,0 2 0,0 8 0,0 24 0,0-11-377,3-24 0,0 2 377,-1 37 0,1-41 0,0 1 0,1-2 0,-1 2 0,-2 3 0,-1 1 0,4 2 0,-1-1 0,-3 40 0,0 2 0,0-17 0,0-6 0,0 4 0,0-30 0,0-4 0,0-14 0,0-10 0,0 2 754,-9-14-754,-2 4 0,-14-4 0,-1 0 0,-6-4 0,-7-1 0,-1-5 0,-7 0 0,0 0 0,0 0 0,7 0 0,1 0 0,12 0 0,2 0 0,10 0 0,1 0 0,5 0 0,0 0 0,4 0 0,2 0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1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24575,'12'4'0,"2"0"0,4-4 0,21 0 0,-3 0 0,34 0 0,-12 0 0,21 0 0,-5 0 0,7 0 0,10 0 0,-15 0 0,12 0 0,-14 6 0,1 20 0,5 4 0,-24 21 0,7-5 0,1 24 0,-15-22 0,13 26 0,-31-23 0,6 12 0,-5-5 0,-1-4 0,-1-5 0,-12-9 0,-2-1 0,-5-1 0,0-5 0,0 5 0,-5 1 0,-1-5 0,-5 11 0,0-11 0,0 11 0,0-5 0,0 7 0,0 0 0,0-7 0,0 5 0,0-4 0,0 5 0,0 1 0,0 0 0,0-7 0,0 5 0,0 3 0,0 0 0,5 6 0,1-7 0,11 0 0,7-6 0,7 7 0,4-12 0,2 6 0,5-5 0,-5-2 0,10-4 0,-12-3 0,3-6 0,-5 0 0,-1-5 0,-6-2 0,5-5 0,-10 0 0,4 0 0,-10 0 0,3-1 0,-8-4 0,4 0 0,-5-5 0,0 0 0,0 0 0,-8 0 0,-7 0 0,-14 0 0,-1 0 0,-16 5 0,2 7 0,-5 0 0,1 9 0,6-4 0,7-1 0,-5 4 0,10-4 0,-5 4 0,7 0 0,-1-1 0,0 6 0,0-4 0,-2 10 0,2-10 0,4 4 0,-3 0 0,3-4 0,-4 4 0,4 0 0,-2-4 0,6 4 0,-7 0 0,7-4 0,-3 10 0,5-10 0,4 10 0,-3-5 0,3 6 0,0 0 0,-4 0 0,9 1 0,-9-1 0,9 6 0,-4-4 0,5 11 0,0-11 0,0 11 0,0-11 0,0 11 0,0-11 0,0 11 0,0-11 0,0 11 0,0-11 0,0 11 0,0-11 0,0 11 0,0-11 0,0 11 0,0-12 0,0 13 0,0-13 0,0 13 0,0-6 0,0 7 0,0-1 0,0 1 0,0 0 0,0-7 0,-5 5 0,-1-11 0,-5 5 0,0-7 0,5 0 0,-3-5 0,3 3 0,-4-9 0,0 5 0,0-7 0,0 1 0,-4-1 0,3-4 0,-3 3 0,4-3 0,-4 0 0,3 4 0,-3-4 0,0 5 0,3-6 0,-7 5 0,3-5 0,-6 12 0,1-5 0,-1 9 0,1-9 0,-1 10 0,1-10 0,4 4 0,-3-6 0,4 1 0,0-1 0,-4-3 0,8 2 0,-13-7 0,7 8 0,-8-8 0,-1 9 0,0-9 0,-7 9 0,-5-7 0,4 7 0,-11-7 0,5 8 0,-1-9 0,-4 5 0,5-6 0,-1 1 0,3-6 0,5-1 0,1-5 0,6 0 0,0 0 0,7 0 0,-1 0 0,5 0 0,2 0 0,-1 0 0,4 0 0,-4 0 0,6 0 0,-1 0 0,5 0 0,0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18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24575,'8'-5'0,"5"-3"0,8 2 0,0-4 0,4 4 0,0-3 0,-4 8 0,10-4 0,-5 5 0,1 0 0,4 0 0,-10 0 0,9 0 0,-13 0 0,7 0 0,-14 0 0,8 4 0,-8 6 0,5 11 0,-5 6 0,1 5 0,0 0 0,-5 7 0,-2 1 0,-4 14 0,0-6 0,0 7 0,0-1 0,0-6 0,-9 0 0,-4-3 0,-4-11 0,-4 4 0,3 1 0,-8-10 0,7 9 0,-6-17 0,10 5 0,-5-7 0,0-4 0,0-1 0,1-4 0,-1 0 0,5-5 0,-3 0 0,7-5 0,-2-4 0,3-12 0,5-5 0,0-12 0,5 1 0,0 0 0,0-1 0,0 7 0,0 0 0,0 11 0,4-3 0,1 8 0,4 0 0,0 2 0,5 7 0,-4-3 0,8 4 0,3 0 0,0 0 0,4 0 0,0 0 0,-4 4 0,4 6 0,2 12 0,-6-1 0,6 11 0,-6-5 0,-5 0 0,-1 3 0,0-9 0,-4 10 0,4-10 0,-5 10 0,0-10 0,0-1 0,0-1 0,-1-5 0,-4-3 0,0-2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1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1 478 24575,'0'-19'0,"0"-3"0,0-17 0,0 5 0,0-18 0,0 10 0,0-1 0,0-1 0,0 22 0,0-10 0,0 12 0,0 5 0,0 2 0,4 8 0,1 1 0,3 4 0,6 0 0,0 0 0,6 0 0,0 8 0,0 9 0,0 4 0,7 11 0,-5-5 0,12 7 0,-11-1 0,4 0 0,-5 0 0,-2-7 0,-3-1 0,1-5 0,-7 0 0,3-6 0,-5 0 0,0-5 0,0 4 0,0-3 0,-4 4 0,3-5 0,-4-1 0,1-11 0,-2-16 0,-3-14 0,0-14 0,0-7 0,0 5 0,0-5 0,5 14 0,-4-6 0,8 18 0,-7-9 0,2 16 0,-4 0 0,0 7 0,0 5 0,0 1 0,0 3 0,0 1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2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24575,'18'0'0,"0"0"0,1 4 0,6 7 0,2 5 0,1 17 0,-2-10 0,-4 15 0,3-17 0,-1 17 0,1-15 0,-2 21 0,-8-26 0,6 18 0,-10-28 0,3 15 0,-5-17 0,1 7 0,-6-8 0,0-1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20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0 24575,'-13'18'0,"-9"19"0,0-12 0,-13 21 0,5-11 0,-14 16 0,6-5 0,0 3 0,4-15 0,11-1 0,-4-5 0,6 3 0,10-15 0,-3 8 0,9-14 0,-1 3 0,-1-8 0,6-1 0,-3-4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21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24575,'11'-7'0,"-1"1"0,7-2 0,3-1 0,-3-1 0,7 3 0,-4-2 0,-3 9 0,12 0 0,-17 0 0,17 0 0,-12 0 0,3 0 0,-2 0 0,-8 0 0,9-4 0,-9 7 0,4 8 0,-4 5 0,-5 14 0,0-3 0,-5 12 0,0-6 0,0 13 0,0-6 0,0 7 0,0-1 0,0 1 0,-12 7 0,4-5 0,-10 5 0,1-7 0,5-7 0,-5-1 0,2-7 0,3-6 0,-7 0 0,8-12 0,-3 0 0,1-5 0,2-4 0,-2 0 0,4-5 0,0 0 0,0 0 0,4-9 0,-4-2 0,8-9 0,-3 1 0,4-1 0,0 5 0,0-4 0,0 5 0,0-1 0,0 1 0,0 0 0,4 4 0,1-4 0,8 9 0,-3-3 0,9 7 0,-4-3 0,4 4 0,6 0 0,-4 0 0,10 0 0,-10 0 0,10 10 0,-10 1 0,10 16 0,-9-6 0,5 11 0,-6-5 0,6 6 0,-9-6 0,8 5 0,-11-11 0,1 4 0,-2-10 0,-5-1 0,0-6 0,-4 1 0,-1 0 0,-4-4 0,0-1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23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0 449 24575,'0'13'0,"0"-3"0,0 7 0,0-7 0,0 4 0,0-1 0,0 2 0,0 5 0,0-1 0,0-4 0,0 3 0,0-8 0,0 4 0,0-5 0,0-8 0,0-12 0,0-5 0,0-21 0,0 14 0,0-15 0,0 5 0,0-1 0,0 6 0,0 4 0,0 9 0,0 0 0,0 1 0,0 5 0,4 4 0,1-3 0,4 7 0,-1-3 0,6 4 0,-4 0 0,8 0 0,-3 0 0,4 0 0,1 5 0,0 5 0,-1 5 0,1 4 0,-1 1 0,1 0 0,0 5 0,6-4 0,-4 10 0,4-3 0,-5-2 0,-1-1 0,0-5 0,-5-5 0,-2-2 0,-4-4 0,0 0 0,0 0 0,0-4 0,-4-13 0,-2-9 0,-3-12 0,0-10 0,0-1 0,0-7 0,0 7 0,0-6 0,0 6 0,0-7 0,0 0 0,0 7 0,0-6 0,0 12 0,0-4 0,0 11 0,0 2 0,0 10 0,0 1 0,0 5 0,0 4 0,0 1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24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24575,'93'-6'0,"0"1"0,0-1 0,0 1 0,0-1 0,0 1 0,0-1 0,0 1 0,0-1 0,0 1 0,1-1 0,-1 1 0,13-2 0,5 0 0,3 0 0,1-1 0,-3 1 0,-4 0 0,-8 0 0,-10 0 0,-13 1 0,-15 0-1235,13-3 0,-13 0 1235,37-1 0,-5-1 0,-1-8-128,-33 12 0,1-1 128,28-14 225,-38 12 0,-2 2-225,14 0 0,-7-2 0,-8 8 1208,-10-3-1208,-5 5 850,-1-5-850,-6 4 218,-1-4-218,-5 5 0,-1 0 0,1 0 0,-6 0 0,0 0 0,-5 0 0,0 0 0,-1 0 0,1 0 0,0 0 0,-1 0 0,-3 0 0,-2 0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2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24575,'0'5'0,"0"-1"0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6:55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84 124 24575,'3'-8'0,"1"1"0,8-1 0,-3-4 0,6-1 0,3 4 0,0-6 0,3 9 0,-4-6 0,-5 4 0,9 0 0,-11 3 0,10-3 0,-7 7 0,3-2 0,-3 3 0,-2 0 0,-3 0 0,-1 0 0,1 0 0,0 3 0,-1 1 0,1 8 0,-4 0 0,4 5 0,-7 4 0,2-3 0,-3 8 0,0-3 0,0 0 0,0 3 0,0-4 0,0 6 0,0-1 0,-4 6 0,-1-9 0,-9 8 0,4-10 0,-7 6 0,7-1 0,-7 0 0,2 1 0,1-6 0,-3 5 0,4-10 0,-5 5 0,2-6 0,-1-3 0,0 3 0,4-7 0,-2 3 0,6-4 0,-7-4 0,3 0 0,1-4 0,-4 0 0,7 0 0,-6 0 0,2 0 0,0-8 0,0-6 0,9-4 0,-5-8 0,8 3 0,-3 0 0,4 2 0,0 4 0,0 0 0,0 5 0,0 0 0,0 0 0,4 7 0,0-6 0,3 10 0,1-2 0,3 3 0,2 0 0,0 0 0,2 0 0,-2 0 0,-1 0 0,4 3 0,-3 2 0,3 7 0,-3 1 0,3 4 0,-3-1 0,4 1 0,-5 0 0,4-1 0,-3 1 0,4 0 0,-1-4 0,1 2 0,0-5 0,-1 5 0,-3-6 0,3 3 0,-4-4 0,5 0 0,0-3 0,-1 2 0,-3-6 0,2 3 0,-6-4 0,3 0 0,-1 0 0,-2 0 0,6 0 0,-2 0 0,-1 0 0,4-4 0,-7 0 0,2-1 0,-3-1 0,-1 5 0,1-6 0,-1 6 0,1-2 0,-4 0 0,-1-1 0,-3 0 0,0 1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42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24575,'0'3'0,"0"31"0,0 3 0,0 41 0,0-3-1298,0 18 1298,0-34 0,0 4-711,0 6 1,0 2 710,0 9 0,0 2 0,0 5 0,0 1 0,0 5 0,0 1 0,0-6 0,0-1 0,0 7 0,0-1 0,0-10 0,0-5 0,0-16 0,0-2-291,0 1 1,0-4 290,0 18 0,-6 15 0,5-17 0,-6-16 864,7-12-864,5-18 1766,-4-7-1766,3-6 0,-4-9 0,0-1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1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24575,'25'0'0,"5"0"0,16 0 0,1 0 0,15 0 0,4 0 0,24 0 0,3 0 0,-23 0 0,24 0 0,-32-6 0,28 4 0,-17-10 0,-2 5 0,-22 0 0,4 1 0,-30 3 0,7 2 0,-20-3 0,4 4 0,-9 0 0,-1 0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24575,'0'94'0,"0"-30"0,0 4 0,0 3-857,0-19 0,0-1 857,0 5 0,0 2 0,0 9 0,0 1-566,0 1 1,0 0 565,0 9 0,0 2-516,0-5 1,0 0 515,0 10 0,0 0 0,0-9 0,0-1-576,0 6 1,0-4 575,0-21 0,0-2 186,0 6 0,0-3-186,0 18 0,12 16 0,-9-9 1121,9-23-1121,-6 2 1739,-5-27-1739,4-1 1391,-5-2-1391,0-10 404,0-1-404,0-2 0,0-8 0,0 0 0,0-6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1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24575,'15'-4'0,"3"0"0,29 4 0,2 0 0,7 0 0,13 0 0,-11 0 0,12 0 0,-15 0 0,-1 0 0,-7 0 0,-7 0 0,-16 0 0,-9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2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24575,'93'1'0,"0"1"0,0-1 0,-6 1 0,-3-1 0,-25 0 0,-33-1 0,-5 0 0,-12 0 0,-5 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24575,'72'-2'0,"0"1"0,0-1 0,29 0 0,-11 0 0,0 2 0,-15 0 0,-40 0 0,-8 0 0,-14-4 0,-8 3 0,-1-3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4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1139 410 24575,'4'8'0,"0"0"0,-4 1 0,0-30 0,0-2 0,0-35 0,0 9 0,0 1 0,0 3 0,0 5 0,0 5 0,0-9 0,0 26 0,0-12 0,0 20 0,-4 0 0,-11 7 0,-7 3 0,-26 24 0,4 4 0,-13 12 0,8 7 0,-29 13 0,28-18-523,-2 3 1,-1 0 522,-4-1 0,13-7 0,0-1-87,-16 11 87,-5 5 0,4-5 0,1 6 0,1-7 0,9 3 0,7-17 0,8 7 0,9-17 1039,11-2-1039,1-1 93,8-10-93,2 5 0,4-5 0,0 0 0,0 0 0,14-5 0,25 0 0,-1-4 0,29 0 0,-10 6 0,1 1 0,11 6 0,-13-1 0,0 0 0,-2 5 0,-12 7 0,-3 0 0,-11 8 0,-2-5 0,-4 5 0,-6 0 0,0 0 0,-10 0 0,-1 1 0,-5-1 0,0 0 0,-6 6 0,-12 4 0,-21 9 0,-10 7 0,-24-1-879,0 5 879,30-29 0,-1-1 0,-27 18-328,-3 11 328,16-22 0,-2 6 0,11-8 0,13-8 0,10-2 0,15-12 0,2 3 863,9-8-863,0 4 344,17-9-344,15-2 0,29-3 0,21 0 0,10 0-213,-40 0 0,-2 0 213,27 0 0,19-6 0,-19-2 0,16-6 0,-2 6 0,-18-4 0,-1 11 0,-16-5 0,-9 6 0,-8 0 0,-12 0 0,-2 0 0,-10 0 426,-2 0-426,-8-4 0,-5-1 0,-5-8 0,-5-2 0,0-10 0,-1-2 0,0-19 0,0 10 0,4 4 0,2 18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5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1 309 24575,'0'-8'0,"8"-6"0,-1-6 0,19-8 0,-2-5 0,11-3 0,-7 3 0,6-2 0,-12 8 0,4 0 0,-10 8 0,-6 4 0,-2 5 0,-4 6 0,1 16 0,-11 11 0,-8 22 0,-18 19 0,4 9 0,2-6 0,6 10 0,14-19 0,0 14 0,6-17 0,0-7 0,0-15 0,14-12 0,10-6 0,17-9 0,13-1 0,-6-5 0,6 0 0,-7-10 0,0-3 0,-6-16 0,-2 5 0,-11-3 0,-3 7 0,-9 0 0,-7 9 0,-4 2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5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24575,'0'8'0,"0"1"0,0-8 0,0-7 0,0-8 0,0-6 0,0 0 0,0 6 0,0 0 0,0 5 0,0 7 0,0 8 0,5 14 0,0 1 0,6 10 0,-1-10 0,-4-1 0,-2-10 0,-4-6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5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9 235 24575,'-8'1'0,"12"-7"0,-1-14 0,16-7 0,4-7 0,0 2 0,9 3 0,-9-2 0,-6 9 0,-4 5 0,-8 5 0,4 11 0,-1-3 0,1 4 0,-1 0 0,1 0 0,0 4 0,4 5 0,2 6 0,5 10 0,0-8 0,1 7 0,-2-13 0,1 3 0,-5-5 0,3 1 0,-8-1 0,4-4 0,-6-1 0,1 0 0,0-3 0,-4 3 0,-2-4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7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6 680 24575,'-5'8'0,"5"-3"0,15-2 0,7-3 0,24 0 0,2 0 0,-4 0 0,22-12 0,-26-13 0,24-10 0,-31 0 0,13-7 0,-19 0 0,5-9 0,-3-10 0,-15 5 0,3 0 0,-10-4 0,-2 11 0,-5 2 0,0 1 0,0 18 0,0 1 0,-8 13 0,-3 9 0,-15 0 0,0 5 0,-6 0 0,-1 0 0,1 5 0,5 11 0,-6 8 0,10 8 0,0 8 0,7 0 0,4 6 0,0 1 0,6 7 0,1 1 0,5 8 0,0 0 0,0 17 0,0-20 0,0 26 0,5-28 0,2 21 0,6-14 0,0 15 0,0-15 0,0 6 0,0-8 0,-1-7 0,-5-2 0,-2-14 0,-5-1 0,0-7 0,0-6 0,0-1 0,0-10 0,0-1 0,0-6 0,0 1 0,3-7 0,3-20 0,4-6 0,8-28 0,0 10 0,12-20 0,-5 13 0,11-12 0,-11 19 0,9-6 0,-11 16 0,4 8 0,-7 0 0,0 18 0,-6-7 0,5 12 0,-9-3 0,3 4 0,-4 0 0,0 0 0,0 4 0,-4 5 0,-1 12 0,-4 5 0,5 13 0,-4-6 0,4 6 0,0-7 0,-4 0 0,4-6 0,-1-1 0,1-10 0,0 3 0,3-8 0,-7 4 0,7-9 0,-3-1 0,3-4 0,-3 0 0,-1 0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8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24575,'4'3'0,"-5"15"0,-5 15 0,-11 13 0,9 1 0,-3 7 0,11-5 0,0 12 0,0-12 0,0 5 0,0-8 0,0-11 0,0 1 0,0-19 0,0 2 0,0-10 0,8-4 0,3-2 0,8-3 0,0 0 0,1 0 0,-1-4 0,1-6 0,-1-1 0,1-3 0,0 0 0,-1-2 0,1 1 0,-9 1 0,-3 9 0,-8 1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8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24575,'0'-10'0,"0"2"0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19:59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24575,'2'0'0,"11"0"0,25 0 0,4 0 0,6 0 0,22 0 0,-30 0 0,37 0 0,-12 0 0,2 0 0,12 0 0,-8 0 0,-6 0 0,6 0 0,-16 0 0,-1 0 0,-14 0 0,-2 0 0,-6-10 0,-6 8 0,-5-7 0,-8 9 0,-4 0 0,-4 0 0,-2 0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24575,'8'0'0,"1"0"0,14 0 0,2 0 0,2 0 0,5 0 0,-6 0 0,5 5 0,-4-4 0,-1 4 0,-6-1 0,-6 1 0,0 0 0,-8 2 0,2 3 0,-8 4 0,-8 6 0,-9 0 0,-10 1 0,-5 0 0,6 0 0,-5 0 0,10-2 0,-4-3 0,10-2 0,1-5 0,5 0 0,1-4 0,-1-1 0,4 0 0,2 1 0,3 0 0,0-2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24575,'-5'0'0,"2"0"0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1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24575,'13'0'0,"-1"0"0,1 0 0,-3 0 0,3 0 0,-4 0 0,-4-4 0,-2-1 0,-3-8 0,0 3 0,0-4 0,0 5 0,-3 4 0,-2 2 0,-4 3 0,1 3 0,-2 7 0,5 5 0,-4 4 0,8 1 0,-3-5 0,4 3 0,0-8 0,0 3 0,0-4 0,0 0 0,4-4 0,1-1 0,4-4 0,-1 0 0,1 0 0,0 0 0,0 0 0,-1 0 0,-3-4 0,3-1 0,-7-4 0,3 0 0,0 0 0,-3 0 0,2 0 0,-3 0 0,0 0 0,0 4 0,0 1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2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4 253 24575,'13'0'0,"1"0"0,18 0 0,-10 0 0,10 0 0,-7 0 0,2 0 0,5 0 0,0 0 0,-6 0 0,5 0 0,-10 4 0,4 6 0,-5 6 0,-1-1 0,-8 3 0,3 3 0,-9 0 0,6 4 0,-6 0 0,-1-4 0,-4 10 0,0-4 0,-4-1 0,-7 5 0,-10-9 0,-8 10 0,-3-9 0,-2 5 0,2-12 0,-7 0 0,-1-5 0,0 0 0,1-5 0,7-1 0,6-5 0,5 0 0,7-14 0,8-4 0,2-21 0,4 6 0,0-12 0,0 4 0,5-5 0,13-3 0,14 6 0,12-6 0,7 10 0,5-5 0,1 7 0,-1 5 0,4-4 0,-4 16 0,7-9 0,-7 10 0,5-1 0,-13 3 0,0 10 0,-3-3 0,-12 4 0,6-1 0,-12 3 0,-2 4 0,-10 0 0,-2 0 0,-4 0 0,0 0 0,0-4 0,-4 3 0,-1-3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3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24575,'-3'15'0,"1"-5"0,-16 16 0,7-4 0,-4 10 0,4 0 0,0 0 0,5-6 0,1 5 0,5-10 0,0 10 0,0-15 0,0 3 0,0-10 0,4 0 0,11 0 0,2-4 0,13 0 0,-3-5 0,5 0 0,0 0 0,-5 0 0,4 0 0,-11 0 0,6 0 0,-12 0 0,5 0 0,-9 0 0,3 0 0,-4 0 0,0 0 0,-4 0 0,-1 0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4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24575,'0'9'0,"0"-1"0,0 1 0,0 0 0,0 0 0,0-1 0,7-3 0,-1-1 0,6-4 0,-3 0 0,-1 0 0,1 0 0,-1 0 0,-3-9 0,3 7 0,-7-11 0,6 12 0,-6-7 0,0 11 0,-2-2 0,-3 7 0,4 1 0,0 5 0,0-8 0,0 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5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24575,'0'17'0,"0"16"0,0 4 0,0 19 0,0 7 0,0 8 0,0 3 0,0 17-963,0 2 963,0-38 0,0 2 0,0-1 0,0 1 0,0 10 0,0 1-744,0 0 1,0 1 743,0 5 0,0 1 0,0 5 0,0 0 0,0-5 0,0 1-1083,0 15 1,0 1 1082,0-3 0,0 0 0,0-23 0,0 2 0,0 1 0,0 2 0,0 2 0,0-2 0,0 26 0,0-1 0,0-29 0,0 1 0,0-2 0,0 23 0,0-5-603,0-17 0,0-1 603,0 6 0,0-3 81,0-16 1,0-1-82,0 6 0,0-1 0,0-5 0,0-1 0,0 39 1041,0-16-1041,0-3 2164,0-8-2164,0-7 1484,0-1-1484,0-9 736,-10 1-736,7-7 233,-7-7-233,5-7 0,4-12 0,-3 0 0,4-5 0,0 0 0,-4 0 0,-1-5 0,0 0 0,2-4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24575,'13'0'0,"16"0"0,16 0 0,9 0 0,0 0 0,19 0 0,3-7 0,6-5 0,-10 3 0,-9-14 0,0 15 0,-8-5 0,7-4 0,-21 14 0,0-13 0,-16 15 0,-10-3 0,-2 4 0,-4 0 0,0 0 0,-4-4 0,-1 3 0,-4-2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24575,'7'-4'0,"9"0"0,9 4 0,7 0 0,0 0 0,0 5 0,0 1 0,0 9 0,-5-8 0,4 3 0,-15-6 0,3 0 0,-5 1 0,-5-1 0,1 0 0,-6 5 0,-4 6 0,-5 3 0,-10 3 0,-10 12 0,-9-2 0,-4 17 0,3-11 0,5 4 0,-4-7 0,11-1 0,-4-5 0,11-3 0,2-10 0,5-2 0,-5-8 0,4-1 0,0-4 0,6 0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24575,'7'5'0,"1"5"0,16 0 0,1 10 0,1-9 0,1 9 0,4-4 0,-10 4 0,9 1 0,-9-5 0,0-6 0,-3 3 0,-3-11 0,4 11 0,-1-8 0,-8 4 0,2-4 0,-11-1 0,3-4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7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24575,'-9'13'0,"-4"1"0,2 6 0,-3-1 0,-1 6 0,3-4 0,-3 10 0,1-10 0,-3 9 0,1-9 0,1 10 0,9-10 0,-8 10 0,7-10 0,-3-1 0,1-2 0,8-8 0,-8 0 0,8-2 0,-3-7 0,4 3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107 599 24575,'-8'0'0,"0"0"0,-1 0 0,0-8 0,5 2 0,-9-8 0,11 1 0,-7 2 0,9-7 0,0 8 0,0-9 0,0 9 0,0-9 0,0 5 0,0-4 0,0-1 0,0 5 0,0 0 0,0 0 0,0 0 0,0-1 0,0-4 0,0 9 0,0-4 0,0 5 0,0 1 0,0-1 0,0 0 0,0 0 0,0-4 0,0-1 0,0-1 0,0 2 0,0 0 0,4 2 0,-3-2 0,7 4 0,-7 0 0,6 0 0,-6 0 0,7 0 0,-7 1 0,7 3 0,-7-3 0,7 3 0,-7-4 0,7 0 0,-4 0 0,1 0 0,3 0 0,-3 0 0,4 4 0,0-3 0,-1 3 0,1 0 0,0-3 0,0 7 0,0-7 0,-1 7 0,1-3 0,0 4 0,0 0 0,0 0 0,-1 0 0,1 0 0,0 0 0,0 0 0,0 4 0,-1 1 0,2 9 0,-1 0 0,1 6 0,0 0 0,-1-1 0,5 1 0,-2 5 0,2-4 0,-4 4 0,0 0 0,-4-4 0,-2 9 0,-4-9 0,0 4 0,0-5 0,0-5 0,0 3 0,0-8 0,0 4 0,-4-1 0,-1-3 0,-9 8 0,-1-3 0,-5 0 0,1 4 0,-1-8 0,1 3 0,-7-4 0,5 0 0,-4 0 0,5 0 0,1-5 0,-1-1 0,1-4 0,-1 0 0,0 0 0,1 0 0,-1-8 0,-6-10 0,13 5 0,-3-3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6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192 124 24575,'13'0'0,"-3"0"0,8 0 0,2 5 0,1 5 0,4 1 0,-4 13 0,-2-7 0,-2 13 0,-3-9 0,-4 4 0,-4 7 0,3-4 0,-8 11 0,4-7 0,-5 7 0,0-11 0,0 9 0,0-11 0,-9 1 0,-2-2 0,-9-6 0,-5 2 0,-2-5 0,-5-1 0,-7-4 0,6-5 0,-6-1 0,7-5 0,5 0 0,-5-15 0,15-4 0,-10-21 0,19 0 0,-7-7 0,13-7 0,-3 5 0,5-12 0,0 12 0,0 1 0,0 10 0,5 5 0,5 1 0,6 6 0,5 5 0,4 6 0,-4 5 0,9 4 0,-3 2 0,5-1 0,7 4 0,-6-4 0,12 5 0,-4 0 0,5 0 0,-5 0 0,4 0 0,-12 0 0,12 0 0,-11 0 0,4 0 0,-6 0 0,-5-4 0,-2 3 0,-5-4 0,-6 1 0,0 3 0,-5-3 0,-1 0 0,1 3 0,-4-7 0,-1 3 0,-4-4 0,0 4 0,0 1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7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24575,'5'-3'0,"-1"11"0,-4 17 0,0 7 0,0-1 0,0 8 0,0-11 0,0 9 0,0-11 0,0 1 0,0-2 0,0-5 0,4-1 0,1-8 0,15 3 0,-4-13 0,15 4 0,-11-5 0,11 0 0,-5 0 0,6-5 0,-4-11 0,3-2 0,-10-7 0,5 4 0,-15 10 0,-3 2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8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14 24575,'0'4'0,"0"-2"0,0 11 0,0-12 0,4-10 0,-3-5 0,-1 3 0,0 13 0,-8 12 0,2 11 0,0-4 0,-3 4 0,8 0 0,-3-9 0,4-1 0,0-11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24575,'6'0'0,"7"0"0,37-12 0,-18 9 0,52-22 0,-36 16 0,33-5 0,-1-5 0,-19 16 0,17-10 0,-14 13 0,8 0 0,-6 0 0,11 0 0,-26 0 0,4 0 0,-16 0 0,-7 0 0,-6 0 0,-6 0 0,-7 0 0,-8-4 0,-5 0 0,-1-1 0,-3 1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9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24575,'8'0'0,"0"0"0,16 0 0,1 0 0,-4 0 0,10 0 0,-5 0 0,0 0 0,-1 0 0,0 5 0,-8 5 0,3 6 0,-11 3 0,-3-4 0,3 9 0,-8-8 0,4 15 0,-5-11 0,0 11 0,0-4 0,-5 5 0,-7 6 0,-5-4 0,-4-1 0,0-2 0,0-5 0,4 7 0,2-7 0,5-6 0,1-6 0,4-5 0,-3 0 0,3-4 0,-4-1 0,0-4 0,5 0 0,0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24575,'-7'0'0,"14"0"0,29 0 0,21 0 0,26 0 0,10 0-1109,-33 0 0,2 0 1109,7 0 0,2 0 0,9 0 0,3 0 0,9 0 0,3 0-717,-28 0 0,1 0 0,0 0 717,28 0 0,1 0 0,-22 0 0,1 0 0,-2 0 0,17 0 0,-2 0 0,10 0 0,1 0 0,-7 0 0,1 0 0,1 0 0,-1 0 0,-5 0 0,0 0-761,12-1 1,-6 2 760,-36 1 0,-2 1-336,20 1 0,-3 0 336,13 4 0,-32-5 0,1 0 0,-4 1 0,-2-1 1242,35-1-1242,3 4 0,-22-6 0,5 0 0,10 0 2524,-21 0-2524,18 0 1843,-22 0-1843,8 0 944,-9 0-944,7 0 9,-14 0-9,0 0 0,-3 0 0,-4 0 0,5 0 0,-5 0 0,4 0 0,-11 0 0,4 0 0,-11 0 0,3 0 0,-13 0 0,7 0 0,-14 0 0,3 0 0,-4 0 0,0 0 0,10 0 0,17 0 0,13 0 0,14 0 0,1 0 0,-1 0 0,-7 0 0,5 0 0,-5 0 0,0 0 0,6 0 0,-6 0 0,-1 0 0,7 0 0,-14 0 0,7 0 0,-9 0 0,1 0 0,-7 0 0,-1 0 0,-7 0 0,0 0 0,1 0 0,-1 0 0,-6 0 0,5 0 0,-10 0 0,4 0 0,-5 0 0,-6 0 0,5 0 0,-9 4 0,3-3 0,-4 3 0,0-4 0,-4 0 0,-2 0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0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24575,'0'12'0,"0"-4"0,0-4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1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50 24575,'7'-5'0,"9"1"0,3 4 0,6 0 0,-5 0 0,12 11 0,-15-5 0,19 15 0,-24-6 0,13 11 0,-15-10 0,6 14 0,-11-9 0,0 6 0,-5-7 0,0 4 0,0-8 0,0 9 0,-16 2 0,-2-5 0,-16 5 0,2-5 0,-7 0 0,-1 0 0,-7 2 0,7-7 0,-5 0 0,11-6 0,-11-5 0,11-1 0,-5-5 0,13 0 0,1-9 0,9-8 0,6-9 0,5-13 0,5 6 0,0-13 0,0 13 0,0-13 0,0 13 0,16-7 0,3 6 0,15 4 0,7-4 0,0 15 0,14-5 0,0 12 0,1 0 0,5-1 0,-6 7 0,9 0 0,-2 6 0,-6 0 0,-2 0 0,-8 0 0,-6 0 0,-1 0 0,-13 0 0,0 0 0,-12 0 0,0 0 0,-5 0 0,-4-4 0,-1 3 0,-4-2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53 171 24575,'13'-5'0,"7"-6"0,1 0 0,4-8 0,0 3 0,-4-4 0,4 3 0,-5-1 0,-1 7 0,-4-3 0,4 4 0,-9 1 0,3 4 0,-4 1 0,-5 11 0,0-1 0,-4 16 0,0 6 0,0 13 0,0 5 0,0 9 0,0 0 0,0 1 0,0 6 0,0-6 0,0 7 0,0-8 0,0 6 0,0-12 0,0 5 0,0-7 0,0 7 0,0-12 0,-5 11 0,-1-19 0,-5 4 0,-11-4 0,4-2 0,-9-4 0,1-7 0,-1-2 0,-4-7 0,-1-1 0,6-7 0,1-4 0,5 0 0,5-4 0,0-11 0,10-14 0,0-4 0,5-13 0,0 6 0,5-1 0,12 1 0,7 6 0,16 4 0,-3-4 0,2 10 0,1-4 0,-6 11 0,4 0 0,-5 7 0,-7-1 0,-1 1 0,-5 0 0,-5 4 0,3-2 0,-8 6 0,4-6 0,-5 7 0,-1-7 0,-3 7 0,-1-2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24575,'-5'3'0,"2"12"0,3 1 0,0 21 0,0-14 0,0 14 0,0-16 0,0 9 0,0-14 0,0 4 0,0-12 0,0-10 0,0 0 0,0-10 0,0-2 0,0 4 0,0-3 0,0 8 0,0 1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4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24575,'2'0'0,"11"0"0,12 0 0,7 0 0,7 0 0,1 0 0,14 0 0,-5 0 0,12 0 0,-5 0 0,0 0 0,6 0 0,-14 0 0,0 0 0,-3 0 0,-11 0 0,5 0 0,-7 0 0,-6 0 0,-9 0 0,-9 0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4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24575,'6'0'0,"1"4"0,15 6 0,3 6 0,-4-1 0,10 5 0,-5-8 0,1 3 0,4-4 0,-10-2 0,4 2 0,-6-2 0,-4 1 0,-5-1 0,-3-4 0,-6 3 0,3-4 0,-4 5 0,0 4 0,0 8 0,-14 0 0,-4 5 0,-15 2 0,-1 1 0,-1 6 0,1-6 0,0-2 0,8-6 0,1-1 0,5 0 0,5-5 0,1-2 0,5-4 0,4 0 0,1-4 0,4-1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0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24575,'4'-10'0,"17"1"0,16 9 0,18 0 0,1 0 0,5 0 0,-5 0 0,15 0 0,-6 0 0,-7 0 0,-5 0 0,-25 0 0,3 0 0,-11 0 0,-9 0 0,-3 0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1 210 24575,'8'-5'0,"17"-11"0,37 7 0,11-16 0,17 4-571,-34 9 0,1 1 571,0-4 0,1 2 0,9 4 0,0 0 0,-11-5 0,0 0 0,6 8 0,-3 2 0,20-9-121,16 7 121,-20 5 0,-7-5 0,-3 6 0,-32 0 0,-12 0 0,-12 0 0,-5 0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1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586 0 24575,'0'25'0,"0"12"0,0-13 0,0 4 0,0 1 0,0-7 0,0 10 0,0-5 0,0 10 0,0-9 0,0 17 0,0-5 0,0 6 0,0 8 0,0-5 0,0 12 0,0-6 0,0-5 0,0 2 0,0-18 0,0 5 0,0-13 0,0-1 0,0-5 0,-14 0 0,1-5 0,-12 0 0,0-5 0,-8-4 0,-7-1 0,-7-5 0,1 0 0,-1 0 0,0 0 0,1-11 0,4-7 0,3-6 0,11-2 0,3 5 0,5 1 0,5 5 0,1-3 0,5 3 0,3 4 0,2 2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24575,'0'-7'0,"0"21"0,0 15 0,0 12 0,0 11 0,0-16 0,0 16 0,0-19 0,0 0 0,0-2 0,0-15 0,3-1 0,7-11 0,5-4 0,12-23 0,3-5 0,15-29 0,-12 6 0,10-12 0,-12 12 0,1-3 0,-3 12 0,-12 8 0,-2 9 0,-6 10 0,0 2 0,0 8 0,-4 12 0,-1 16 0,-4 21 0,0 11 0,0 1 0,0 13 0,0-11 0,0 22 0,0-15 0,0 7 0,0-9 0,5 0 0,2-7 0,5-2 0,-6-7 0,0 0 0,-6-7 0,0 5 0,0-11 0,-5 4 0,-6-6 0,-5-6 0,-4-1 0,0-5 0,-5 0 0,4-5 0,-10 1 0,10-6 0,-4-5 0,14 0 0,2-5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24575,'0'15'0,"0"0"0,0 5 0,0 2 0,0 5 0,0-6 0,0 10 0,0-12 0,0 11 0,0-12 0,0 2 0,0-8 0,0 0 0,0-5 0,0 0 0,0-3 0,0-1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 24575,'-4'-10'0,"7"2"0,9 8 0,10 0 0,17 0 0,-6 5 0,13 6 0,-13 1 0,0 8 0,-2-3 0,-10 3 0,-4-5 0,0-1 0,-10 0 0,2-3 0,-4 2 0,-2-8 0,-2 2 0,3-2 0,-4 3 0,0 0 0,0 1 0,-9 5 0,-7 1 0,-12 12 0,-5-4 0,-2 11 0,0 1 0,0 2 0,5-2 0,3-3 0,7-11 0,4 0 0,2-8 0,5-4 0,0 0 0,4 0 0,-2-4 0,6-1 0,-3-4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3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24575,'0'-3'0,"0"1"0,0-15 0,0 7 0,0-4 0,0 9 0,0 1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4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24575,'-5'-1'0,"1"2"0,4 7 0,0 1 0,0 0 0,0 0 0,0 0 0,0-1 0,0 1 0,4-4 0,-3-2 0,2-3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1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1 850 24575,'0'7'0,"0"-19"0,0-16 0,0-10 0,0-7 0,0-3 0,0-8 0,0 0 0,0-6 0,0 14 0,0-13 0,10 12 0,2 1 0,12 3 0,3 10 0,3-5 0,-1 6 0,12-2 0,-12 12 0,11-3 0,-13 15 0,3-3 0,-9 5 0,4 4 0,-5 1 0,-6 5 0,0-3 0,-5 2 0,-4-7 0,-1 7 0,-4-3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878 349 24575,'5'12'0,"-1"-5"0,0-16 0,6 0 0,0-5 0,4-1 0,-3-17 0,9 8 0,-1-20 0,2 15 0,0-9 0,-4 5 0,0 1 0,-2 6 0,-10 1 0,4 10 0,-4 5 0,-1 2 0,-11 7 0,-24-3 0,-9 15 0,-22 15 0,11 12 0,-15 16-987,-3 7 987,33-26 0,0 1 0,-4 1 0,0 0-361,-22 32 361,-9 2 0,9-9 0,-9 2 0,9-3 0,9-9 0,11-8 0,12-4 0,7-12 0,13 2 968,5-13-968,5 6 380,0-13-380,15 5 0,9-5 0,16 1 0,6 6 0,1-4 0,-1 4 0,1-1 0,1 9 0,-8-1 0,3 18 0,-9-12 0,-3 17 0,-7-5 0,-7 5 0,-6-1 0,1 0 0,-6 0 0,-1 1 0,-5 0 0,-13 24 0,-8-3 0,-15 23-1066,-6 0 1066,17-41 0,-1 2 0,0 4 0,-2 2 0,-3 10 0,-2-1 0,2-3 0,0-1 0,3-4 0,1-2 0,2-2 0,-1-1 0,1-3 0,0-1 0,6-3 0,0 1-100,-5 2 1,0-2 99,-4 25 0,3-15 0,12-12 0,8-20 0,5 0 1056,0-12-1056,15-4 209,9-6-209,16-4 0,14 0 0,2 0 0,8 0 0,-2-5 0,2-3 0,-2 2 0,1-6 0,-7 11 0,-2-5 0,-7 6 0,-13 0 0,3 0 0,-16 0 0,4 0 0,-10 0 0,-1-4 0,-6-1 0,1-4 0,-4 0 0,-1 0 0,-4-10 0,0 3 0,0-22 0,0 10 0,0-17 0,0 4 0,0-6 0,0 1 0,0-1 0,0 0 0,0 7 0,0-5 0,0 11 0,0 9 0,0 11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8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1 240 24575,'58'-73'0,"0"1"0,-3 10 0,-16 29 0,-45 84 0,-1 12 0,0-7 0,-4 5 0,9-13 0,-13 0 0,13-9 0,-8-7 0,10-10 0,0-3 0,0-10 0,4-4 0,11-2 0,2-3 0,20-10 0,-14-7 0,17-19 0,-4-6 0,3-9 0,-2 2 0,-7 1 0,-8 8 0,0 2 0,-6 11 0,-1 6 0,-6 8 0,0 4 0,-4 7 0,-1 8 0,-4 14 0,0 13 0,-5 1 0,4 18 0,-9-11 0,9 20 0,-4-12 0,-1 12 0,4-6 0,-3 9 0,5-2 0,0 2 0,0 7 0,0-6 0,0 6 0,0-8 0,0-7 0,0-2 0,0-7 0,0-1 0,0-5 0,0-3 0,0-11 0,0 3 0,0-9 0,0 0 0,0-3 0,-4-8 0,-1 4 0,-9-5 0,-6 1 0,-2-5 0,-8 0 0,3-5 0,-5 0 0,0 0 0,0-10 0,5-1 0,6-15 0,6 0 0,9-7 0,1-5 0,5-3 0,0-5 0,10 5 0,9-6 0,17 11 0,9-8 0,6 6 0,-1 0 0,-2 7 0,-6 2 0,2 6 0,-10 1 0,5 5 0,-7-4 0,-5 10 0,-2-5 0,-10 11 0,3-4 0,-8 4 0,0 0 0,-6 1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29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52 24575,'0'-8'0,"0"-1"0,0 0 0,0 1 0,0-1 0,-4 4 0,-1 1 0,-3 8 0,3 1 0,-3 8 0,7-3 0,-8 9 0,8-9 0,-4 3 0,5-4 0,0 0 0,0 0 0,0-1 0,0-3 0,0-1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3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24575,'3'5'0,"2"-1"0,4-13 0,4 7 0,-2-16 0,3 8 0,-4-5 0,-1-4 0,0 9 0,0-4 0,-4 6 0,-1-1 0,-4 0 0,-4 4 0,0 1 0,-5 4 0,0 4 0,0 1 0,4 3 0,-3 1 0,7 0 0,-3 0 0,4 0 0,0-1 0,0 1 0,4-4 0,0-1 0,1-4 0,-2 0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34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14 24575,'0'-9'0,"-7"5"0,-6 21 0,-15 24 0,-14 37 0,20-32 0,0 2-668,-8 8 1,0 1 667,3 0 0,0 0-537,-1 4 1,1 2 536,2 4 0,3 1 0,4-5 0,5 0 0,3 5 0,3 0-457,3-6 1,1-1 456,3 1 0,0 0 0,0 0 0,0 0 0,-1-5 0,2 0 0,7 10 0,6-2 0,3-10 0,5-1 0,9 15 0,5-1 0,5-16 0,2-1 0,6 7 0,1-3 0,-4-14 0,1-4 0,-3-2 0,1-3-237,37 17 237,-17-11 0,14-4 0,-5-8 0,-9-8 219,-2-5 0,-37-7 0,-6 0 1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3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469 776 24575,'-19'0'0,"-9"10"0,-7 8 0,-4 6 0,-8 11 0,10-6 0,-19 21 0,19-11 0,-13 11 0,19-16 0,-10 2 0,23-9 0,-3-1 0,16-1 0,0-4 0,5 3 0,0-9 0,14-1 0,11-4 0,15-4 0,6 4 0,8-3 0,-5 5 0,12 0 0,-12 0 0,7 12 0,-16-5 0,-3 21 0,-16-17 0,-4 21 0,-7-16 0,-3 11 0,-3-13 0,-4 5 0,-8-10 0,-9 5 0,-10-5 0,-5-5 0,-6 5 0,4-9 0,-12 5 0,13-11 0,-6-1 0,6-5 0,7 0 0,5 0 0,8 0 0,4 0 0,0-4 0,4-1 0,1-3 0,7 3 0,7 1 0,4 4 0,12 5 0,0 1 0,6 0 0,7 4 0,1-9 0,22 4 0,-4-5 0,14-11 0,2-18 0,-4-21-591,-30 15 0,-1-3 591,0-6 0,-3-3 0,-1-2 0,-1-1 0,1-4 0,-1-1 0,-6 3 0,-3-1 0,-1-5 0,-2 1 0,13-31 0,-18 17 0,-2 2 0,5 1 0,-8 5 0,-1-1 0,2-13-317,-6 27 0,0-1 317,8-42-181,-8 11 181,-1 11 0,-6 15 0,0 1 1132,0 15-1132,0 12 666,-4 4-666,-1 17 199,-9-1-199,4 8 0,-9 0 0,9 0 0,-9 14 0,7 10 0,-9 17 0,7 13 0,-4 10 0,5 18 0,5 11-647,2 0 647,6 7 0,0-25 0,0 14 0,0-37 0,0-1 0,0 30 0,-1-26 0,2-1 0,5 20 0,1 8 0,6-10 0,0 0 0,-1-17 0,0-1 0,-5-14 0,3-1 647,-9-17-647,4 2 0,-5-14 0,0 3 0,3-23 0,4-18 0,4-31 0,1 8 0,1-18 0,4 20 0,-3-7 0,8 8 0,-6 15 0,0 8 0,3 9 0,-4 2 0,0 8 0,-2 2 0,1 4 0,-4 0 0,8 9 0,-7 7 0,4 11 0,-4 11 0,0 2 0,1 7 0,-1 0 0,1 0 0,-1-7 0,1 5 0,-1-11 0,0 4 0,-1-11 0,0-2 0,0-6 0,-1-4 0,-4-1 0,3-9 0,-7-1 0,3-4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37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74 751 24575,'-2'-7'0,"4"14"0,-18 9 0,4 21 0,-5 5 0,0 0 0,10 10 0,2-12 0,5 7 0,0-6 0,0-3 0,0-6 0,0-5 0,0-2 0,0-10 0,0-1 0,4-6 0,6-3 0,0-1 0,14-4 0,-13 0 0,13 0 0,-9 0 0,0 0 0,-2 0 0,1 0 0,-4 0 0,4 0 0,-6 0 0,-3-4 0,3-1 0,-7-8 0,3-2 0,0-5 0,-3-12 0,4 4 0,-5-18 0,0 6 0,0-7 0,0 0 0,0 7 0,0 1 0,0 7 0,0 5 0,0 6 0,-8 12 0,2 5 0,-7 4 0,4 0 0,0 0 0,-5 8 0,8 3 0,-7 14 0,11 2 0,-7-1 0,8 0 0,-3-7 0,4 1 0,0-5 0,0-2 0,0-4 0,4 0 0,11 0 0,1 1 0,15-4 0,-5 3 0,6-3 0,1 4 0,-1 6 0,1 7 0,-6-1 0,0 10 0,-11-5 0,-1-1 0,-4 5 0,-1-5 0,-4 1 0,-1-2 0,-5-5 0,0-6 0,0 5 0,-4-9 0,-6-1 0,0-5 0,-8-4 0,7 0 0,-4-28 0,10 7 0,-1-39 0,6 10 0,0-13 0,0-9 0,5 21 0,12-17 0,15 24 0,7-12 0,10 5 0,-4 6 0,4 8 0,-7 8 0,3 6 0,-5 5 0,1 7 0,-3 1 0,-6 8 0,0-7 0,-5 7 0,-2-7 0,-10 4 0,3-5 0,-7-3 0,3-8 0,-4-6 0,2-12 0,-1-1 0,-5-14 0,0-2 0,-6-7 0,0 0 0,0 7 0,0 8 0,0 9 0,0 12 0,0 7 0,0 6 0,0 13 0,0 19 0,-7 36 0,5 6 0,-10 29 0,10-7 0,-4 11 0,6-15 0,0 18 0,0-28 0,0 23 0,0-18 0,0-1 0,5-16 0,2-2 0,9-14 0,1-1 0,4-7 0,0-6 0,0-1 0,-2-9 0,-4-3 0,-1-3 0,-6-5 0,6-1 0,-4-4 0,4 0 0,-6 0 0,2-9 0,-1-2 0,1-14 0,-4-2 0,-1 9 0,-5 4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9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15 24575,'5'-14'0,"-1"19"0,-4 16 0,-12 34 0,9-10 0,-9 31 0,12-17 0,0 15 0,0 6 0,0-15 0,0-1 0,0-10 0,0-14 0,0-2 0,0-11 0,0-7 0,0-6 0,3-5 0,7-4 0,11-2 0,0-3 0,9 0 0,-3-4 0,5-7 0,-5-5 0,-1-10 0,-1 4 0,-3-4 0,3 6 0,-5 0 0,-5 0 0,4-5 0,-12 13 0,2-3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3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24575,'5'-11'0,"5"3"0,36 8 0,3 0 0,7 0 0,23 0 0,-11 0 0,1 0 0,-2 0 0,-17 0 0,13 0 0,-7 0 0,-2 0 0,-19 0 0,-4 0 0,-11 0 0,-6-7 0,-4 5 0,-6-6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39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1115 24575,'-3'5'0,"18"-12"0,12-11 0,20-19 0,-9-6 0,14-23-1264,-1-14 1264,-21 31 0,0-2 0,-3-1 0,0-1 0,4-1 0,-2 0 0,2-29-41,-10 36 0,-1 2 41,0-27 0,-4-10 0,1 16 0,-16 3 0,4 23 0,-5 11 936,0 10-936,-4 14 410,-11 1-410,-7 4 0,-17 0 0,5 0 0,-13 22 0,10 6 0,0 28 0,0 2 0,10 5 0,-4 1 0,11 7 0,7-6 0,1 15 0,10-7 0,-1-24 0,0 2 0,3 44 0,0-8 0,0 0-667,0 7 667,0-21 0,0-19 0,0-1-52,6 12 52,1 9 0,6-4 0,-1-14 0,0-9 0,-2-14 665,0-8-665,-4-10 54,-2-1-54,0-6 0,1-3 0,4-5 0,6-22 0,2-15 0,20-20 0,-9 0 0,22-8 0,-16 8 0,11-2 0,-9 9 0,0 9 0,-2 12 0,-7 11 0,-1 9 0,-7 9 0,1 0 0,-5 0 0,3 8 0,-7 9 0,9 16 0,-7 14 0,3-4 0,-4 9 0,0-12 0,-1 0 0,0-7 0,-6-8 0,4-5 0,-8-5 0,4-2 0,-2-11 0,-2 1 0,3-7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91 24575,'0'-8'0,"0"-5"0,0-1 0,0 1 0,0-5 0,0 8 0,-4 0 0,-11 6 0,-7 4 0,-10 0 0,0 0 0,-1 0 0,1 0 0,5 0 0,-4 0 0,3 16 0,-6 3 0,5 15 0,2-1 0,3 13 0,-3-9 0,6 23 0,-1-23 0,15 9 0,2-14 0,5 0 0,0-6 0,0 5 0,0-15 0,0 3 0,0-10 0,9 0 0,7-4 0,11 0 0,5-5 0,0 0 0,2-16 0,-6-2 0,5-17 0,-3-6 0,-1 6 0,-4-12 0,-5 13 0,-8 1 0,3 2 0,-5 10 0,0-5 0,0 12 0,-5 0 0,-1 5 0,0 4 0,0 1 0,0 11 0,4 4 0,-2 13 0,0-3 0,3 10 0,-3-5 0,5 6 0,-1-5 0,1 3 0,3-9 0,-3-1 0,3-1 0,-5-9 0,0 4 0,0-6 0,0-3 0,-1-1 0,1-4 0,0 0 0,1-14 0,-1-4 0,2-14 0,4 0 0,-3-1 0,9 1 0,-5 0 0,1-1 0,2 7 0,-3 5 0,4 2 0,-6 9 0,5 0 0,-5 1 0,6 8 0,0-3 0,-1 4 0,1 0 0,-1 0 0,1 0 0,-6 4 0,5 6 0,-9 4 0,8 6 0,-6 5 0,2-4 0,-4 4 0,0-10 0,-5-1 0,-1-6 0,-4 1 0,0-7 0,0-14 0,0-9 0,0-6 0,0 2 0,0 6 0,0-1 0,4 0 0,1 5 0,5-3 0,-1 8 0,0 0 0,0 2 0,0 7 0,-1-3 0,6 4 0,1 0 0,10 0 0,-4 0 0,4 0 0,0 0 0,-4 4 0,4 6 0,0 6 0,-4 4 0,10 1 0,-10-6 0,0 5 0,-3-9 0,-3 3 0,0-5 0,-1-3 0,-5-3 0,-4-3 0,-2 0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403 820 24575,'0'-14'0,"-7"5"0,-9 5 0,-4 4 0,-25 0 0,9 0 0,-1 0 0,0 0 0,9 0 0,-6 10 0,1 6 0,-1 20 0,15-2 0,-9 13 0,16-13 0,0 11 0,7-11 0,5 11 0,0-11 0,0 4 0,0-6 0,0-5 0,0 10 0,0-19 0,0 18 0,13-20 0,4 5 0,13-7 0,3-8 0,5-1 0,-4-5 0,11-5 0,-3-14 0,-6-4 0,7-34 0,-11-3 0,3-21-604,-17 31 0,-1-1 604,-6 0 0,0-3 0,4-7 0,-1-2 0,-5 0 0,-1 1 0,3 9 0,0 1-180,-4-3 1,0 0 179,7-37 0,-9 41 0,-2 0 0,4-33 0,-7 10 0,0 27 0,0 13 0,0 14 1185,-4 10-1185,-6 11 382,-7 28-382,0 18 0,-8 26 0,19-23 0,3 1 0,-16 45 0,17-41 0,2 0 0,-6 29 0,6 3 0,0-5 0,0-6 0,0 11 0,5-29 0,7 5 0,6-17 0,4-5 0,5-7 0,-5-9 0,3-5 0,-5-4 0,-1-2 0,-4-5 0,-1 0 0,-5-4 0,-1-1 0,1-4 0,-4 0 0,-1 0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2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 24575,'23'18'0,"-3"-4"0,19 14 0,-16-11 0,37 20 0,-20-7 0,16 2 0,9 13 0,-19-12 0,21 19 0,-17-7 0,-5 11 0,0 9 0,-7 1 0,-3 13 0,-9 4 0,-7-7 0,-11 4-219,-1-23 0,-1-2 219,-4 6 0,2-3 0,0 2 0,-4 29 0,-6-8 0,5-26 0,-5-1 0,-27 22 0,-6 8 0,-17-5 0,28-36 0,-2-1 0,-38 29 0,17-9 0,11-30 0,0-3 0,-14 10 0,-20 8 0,18-16 0,2-1 0,14-12 0,7-2 0,7-6 438,12-5-438,0-1 0,5-4 0,0 0 0,4-4 0,1-11 0,4 8 0,0-8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5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39 211 24575,'-10'-3'0,"2"-7"0,8-10 0,17-15 0,-4 7 0,27-8 0,-6 15 0,6-2 0,12 5 0,-10 7 0,12 5 0,-14 6 0,-1 0 0,-12 0 0,-2 0 0,-5 14 0,-3 18 0,-6 18 0,-6 30 0,-5-4 0,0 23-584,1-47 0,-2-1 584,-4 1 0,-3 0 0,1 5 0,-2-3-197,-18 31 197,-1 2 0,-3-21 0,-2 5 0,-5-14 0,-6 0 0,7-20 0,-3-2 0,7-19 0,7-1 1157,-5-9-1157,10-1 208,0-5-208,2-15 0,7-3 0,2-14 0,0 0 0,9-1 0,-4 7 0,5 0 0,0 11 0,0-3 0,0 8 0,4 0 0,11 6 0,7 4 0,16 0 0,2 0 0,7 0 0,0 0 0,-1 0 0,1 5 0,0 7 0,-1 6 0,-5 4 0,6 8 0,-13-7 0,7 12 0,-8-12 0,-6 3 0,-1-5 0,-15-10 0,-3-3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6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1 300 24575,'0'9'0,"0"-18"0,0-12 0,0-23 0,0 16 0,0-18 0,0 18 0,0-4 0,0 18 0,0 0 0,0 5 0,3 4 0,2 1 0,8 4 0,-3 0 0,14 0 0,-8 4 0,17 13 0,-16 0 0,15 16 0,-10-15 0,7 13 0,2-13 0,-9 7 0,3-9 0,-10 3 0,-1-9 0,-5 4 0,0-6 0,0-3 0,0-1 0,-1-4 0,-3-7 0,-1-9 0,-4-4 0,0-11 0,0 4 0,0-5 0,0 6 0,0-5 0,0 10 0,0-5 0,0 7 0,0 4 0,0 1 0,0 9 0,0 2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24575,'6'-5'0,"7"1"0,16 4 0,10 0 0,-6 5 0,13 6 0,-13 1 0,12 5 0,-11-6 0,5 5 0,-7-4 0,-6 3 0,-5-5 0,-3-1 0,-8 0 0,4-4 0,-10 3 0,4-7 0,-7 3 0,3-4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8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0 24575,'-9'23'0,"-2"6"0,-10-6 0,-7 10 0,5 0 0,-11 1 0,6-6 0,0 5 0,2-12 0,14 4 0,-5-5 0,15-5 0,-16-6 0,16-1 0,-7-3 0,6 0 0,2 2 0,-7-6 0,7 6 0,-12 3 0,11 0 0,-11 8 0,8-8 0,-5 8 0,1-8 0,-1 9 0,5-9 0,-3 3 0,7-4 0,-3 0 0,0 0 0,3 0 0,-3-1 0,-3-3 0,1-1 0,-6-4 0,4 0 0,-1 0 0,1 0 0,3 0 0,2 0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4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24575,'4'11'0,"11"1"0,1-2 0,15 2 0,2 3 0,0 0 0,12-2 0,-11 2 0,11-3 0,-12-6 0,0 3 0,-8-3 0,-5-1 0,-6-1 0,0-4 0,-5 0 0,-4 0 0,-1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3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9 24575,'-3'-5'0,"-2"1"0,-9 4 0,0 0 0,0 0 0,-10 0 0,8 0 0,-9 0 0,0 0 0,3 0 0,-9 0 0,-2 0 0,5 0 0,-4 0 0,7 0 0,4 0 0,-5 0 0,1 0 0,4 0 0,-4 0 0,5 0 0,5 0 0,-3 0 0,5 0 0,3 0 0,2 0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50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28 144 24575,'4'-13'0,"6"-2"0,5 0 0,5-4 0,0-2 0,12 4 0,-3-4 0,10 15 0,-1-4 0,-4 9 0,4-5 0,-5 6 0,-7 0 0,5 0 0,-5 0 0,-4 0 0,-2 9 0,-10 8 0,0 9 0,-4 20 0,-1 11 0,-5 1 0,0 11 0,0-13 0,-6 7 0,-8 8 0,-11-5 0,-3 5 0,-3-8 0,0-5 0,5-3 0,-11-5 0,13-9 0,-11 0 0,12-9 0,-9-8 0,10 0 0,-3-12 0,5 2 0,1-9 0,-1 0 0,0-5 0,5-4 0,1-6 0,5-5 0,3-10 0,-2 4 0,6-4 0,-2 10 0,4 1 0,0 5 0,0 0 0,0 0 0,0 0 0,0 0 0,8 0 0,8 4 0,4 1 0,17 4 0,-9 0 0,17 0 0,-4 0 0,5 0 0,1 0 0,-1 0 0,1 5 0,0 7 0,-7 5 0,-1 6 0,-7-2 0,0-4 0,-5 2 0,-2-3 0,-6 3 0,1 1 0,-5-6 0,-2 0 0,-4-5 0,-4 0 0,-1-4 0,-4-1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5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0 689 24575,'0'13'0,"0"-4"0,0 10 0,0-4 0,0-1 0,0 5 0,0-9 0,0 3 0,0-15 0,0-11 0,0-12 0,0-7 0,0-14 0,0 4 0,0-5 0,0 2 0,0 5 0,0 5 0,0-2 0,0 21 0,0-4 0,0 12 0,4 3 0,1 1 0,8 4 0,7 0 0,6 0 0,6 9 0,7 4 0,-6 9 0,14 7 0,-4 2 0,7 6 0,-7 0 0,3-7 0,-9 4 0,3-4 0,-7-1 0,-4 3 0,-4-15 0,-9 7 0,-2-13 0,-5 2 0,0-4 0,0 0 0,-1-4 0,-3-5 0,-1-15 0,-4-7 0,0-32 0,-5 16 0,-2-30 0,-5 10 0,-1-7 0,6-6 0,1 16 0,6-7 0,0 14 0,0-6 0,0 13 0,0 3 0,0 11 0,0 6 0,0 3 0,0 8 0,-3-4 0,2 5 0,-7 1 0,7 3 0,-3 1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0:53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0 388 24575,'0'95'0,"0"1"0,0-1 0,0 0 0,0-13 0,0-2 0,0-4 0,0-8 0,0 12 0,0-13 0,0 12 0,0-19 0,0-2 0,0 4 0,0-21 0,0-1 0,0-16 0,9-9 0,21 0 0,18-9 0,24-1 0,23-5-517,-34 1 0,5-2 517,24-6 0,2-1-998,-13 3 0,2-1 998,-9-6 0,4-4 0,-3 2 0,18-1 0,2-1 0,-1 1 0,8-2 0,-4 2-1252,-21 4 0,-4 2 0,4 0 1252,-2 1 0,4-1 0,0 2 0,-3 1 0,7 2 0,-3 2 0,1-2 0,4-1 0,1-2 0,1 2 0,6 3 0,2 2 0,-2 0 0,-8-3 0,-3 0 0,2 0 0,5 3 0,2 0 0,-1 0-786,-1 0 0,0 0 1,0 0 785,-3 0 0,-1 0 0,0 0 0,0 0 0,0 0 0,-2 0-307,-12 0 0,-1 0 0,-1 0 307,36 0 0,-6 0 0,-32 1 0,1-2 0,0-1 0,6-1 0,-6-1 0,-5 0 0,-1-1 302,35-3 0,-4-2-302,-1-3 0,-19 1 0,-4 0 0,-6-3 1423,3 4 0,0-1-1423,3-7 0,16 4 0,-5-4 0,-13 6 2883,-2 1-2883,-1-1 2450,-14 1-2450,13 5 1023,-12-3-1023,5 3 258,-7-5-258,-1 1 0,1-1 0,-7 1 0,5-1 0,-11 1 0,5 0 0,-13 0 0,5 5 0,-10-2 0,4 6 0,-5-6 0,-1 7 0,-4-4 0,-1 5 0,-6-4 0,1 3 0,0-3 0,-4 0 0,-1-1 0,-4-3 0,0-1 0,0 0 0,0 0 0,0 0 0,0 0 0,0 0 0,0-5 0,0-6 0,0-7 0,0-5 0,0-7 0,0-8 0,0-9 0,0-8 0,0 1 0,0 0 0,0-8 0,0 6 0,0-14 0,0 21 0,0-12 0,0 28 0,0-4 0,0 20 0,0 1 0,0 10 0,0 1 0,-4 9 0,3 2 0,-2 3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3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24575,'0'-40'0,"2"18"0,17-50 0,-7 43 0,11-1 0,-12 12 0,8 2 0,-4 1 0,0 5 0,3 6 0,-8 0 0,8 3 0,-8-3 0,9 4 0,-5 0 0,1 0 0,3 0 0,-3 0 0,5 4 0,-1 2 0,1 8 0,0 7 0,0 0 0,7 11 0,-5-11 0,5 11 0,-2-10 0,-2 9 0,2-10 0,-9 0 0,2-7 0,-8-5 0,4 0 0,-1-4 0,-3-1 0,9-4 0,-4 0 0,5-15 0,1-3 0,0-14 0,6-1 0,-3-6 0,4 4 0,-7 1 0,-5 9 0,-2 6 0,-4 4 0,-1 1 0,-1 5 0,-3 4 0,-1 1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24575,'13'0'0,"7"0"0,1 0 0,10 0 0,-10 0 0,4 0 0,0 0 0,-9 0 0,8 0 0,-14 0 0,0 0 0,-6 0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24575,'78'0'0,"0"0"0,5 0 0,-11 0 0,-20 0 0,9 0 0,-33 0 0,-9 0 0,-10 0 0,-4 0 0,-1 0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8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0 285 24575,'30'0'0,"3"0"0,21 0 0,2 0 0,-1 0 0,24 0 0,-33 0 0,30 0 0,-26 0 0,13 0 0,-14 0 0,-8 0 0,-4 0 0,-19 0 0,12-4 0,-24-1 0,3-10 0,-9-12 0,4 5 0,-3-16 0,4 11 0,-5-5 0,0 0 0,-5 5 0,-10 1 0,3 11 0,-24 4 0,6 7 0,-17 4 0,7 0 0,-5 0 0,2 17 0,-16 20 0,12 16 0,1 1 0,9 5 0,11-1 0,1 7 0,10-16 0,2 1 0,4 20 0,-5 29-604,14-7 604,0-6 0,0 0 0,14 10 0,5-46 0,2 5 0,4-2 0,13-10 0,17 40 0,-10-38 0,7 8 0,-1-9 0,5-12 0,-6-7 0,20-6 604,-26-13-604,32 0 0,-30-23 0,11-3 0,2-39 0,-25 12 0,18-24 0,-21 15 0,0 0 0,-2 8 0,-11 10 0,-3 11 0,-9 10 0,-2 9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24575,'7'0'0,"7"0"0,16 0 0,16 0 0,-11 0 0,17 0 0,-4 0 0,8 0 0,0 0 0,-2 0 0,-14 0 0,-6 0 0,-9 0 0,-6 0 0,-4 0 0,-5 0 0,-6 0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9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24575,'0'23'0,"0"2"0,0 29 0,0-2 0,0 11 0,0 7 0,0-4 0,0 16 0,0-1 0,0 10 0,0 1-394,0-42 1,0 1 393,0 1 0,0-3 0,0 29-4,0 8 4,0-20 0,0 0 0,0 3 0,0-27 0,0 10 0,0-24 787,0 4-787,0-12 4,0-6-4,0 0 0,0-6 0,0-3 0,0-1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20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24575,'0'-14'0,"0"1"0,0 4 0,0-4 0,4 2 0,25-15 0,-3 8 0,26-12 0,-12 13 0,15-1 0,-7 6 0,14 0 0,-14 0 0,22 5 0,-19-4 0,11 10 0,-22-4 0,-1 5 0,-13 0 0,0 0 0,-12 0 0,-4 0 0,-6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4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24575,'18'0'0,"10"0"0,12 0 0,15 0 0,1 0 0,7 0 0,-14 0 0,4 0 0,-6 0 0,9 0 0,-6 0 0,-4 0 0,-14 0 0,-6 0 0,0 0 0,5 0 0,-8 0 0,14 0 0,-10 0 0,-5 0 0,2 0 0,-10 0 0,1 0 0,-2 0 0,-4 0 0,-4 0 0,-1 0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21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24575,'0'23'0,"0"-4"0,0 19 0,0-10 0,0 17 0,0-5 0,0 7 0,0 24 0,0-18 0,0 19 0,0-10 0,0-4 0,0 13 0,0 0 0,0-6 0,0 7 0,0-16 0,0-3 0,0-12 0,0-3 0,0-6 0,0 1 0,0-1 0,0-10 0,0-3 0,0-10 0,0-1 0,0 1 0,0 0 0,0 0 0,0 0 0,0 0 0,0-1 0,0 1 0,0-1 0,0-4 0,0 0 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22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6 385 24575,'-5'-52'0,"11"19"0,10-36 0,6 34 0,-6 0 0,2 14 0,-11 2 0,11 8 0,-8-2 0,4 7 0,0 2 0,-4-4 0,4 5 0,-5-5 0,5 8 0,-4 0 0,3 0 0,1 0 0,0 4 0,1 1 0,-1 4 0,0 5 0,-4 1 0,8 4 0,-7-4 0,7 3 0,-8-8 0,4 4 0,-5-5 0,4 0 0,-3 0 0,4 0 0,-5 0 0,4-4 0,-3 3 0,4-3 0,-5 0 0,5-1 0,-4 0 0,3-3 0,1 3 0,-4-4 0,3 0 0,-4 0 0,0 0 0,0 0 0,0 0 0,0-4 0,0-1 0,0-15 0,1 4 0,0-15 0,1 4 0,-1 0 0,1-3 0,-2 8 0,2-3 0,-2 10 0,-4 2 0,-1 4 0,0 0 0,-3 0 0,6 4 0,-6 1 0,3 4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4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24575,'0'18'0,"0"10"0,0 28 0,0 29 0,0-34 0,0 3-742,0 13 1,0 1 741,0 0 0,0 1-655,0 10 1,0 2 654,0-7 0,0 2-973,0 15 1,0 2 972,0-10 0,0 0 0,0 5 0,0-1 0,0-6 0,0-2-365,0-3 1,0-4 364,0-20 0,0-1 0,0 14 0,0-3 702,0 8-702,0-19 0,0-1 0,0 15 1483,0-2-1483,0-23 2125,0-12-2125,0-9 234,0-10 1,0-4 0,0-1 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16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91 24575,'0'-8'0,"0"0"0,9-2 0,-3 5 0,8-3 0,-6 3 0,1 0 0,-1 1 0,-3-4 0,3 5 0,-4-5 0,5 8 0,0-4 0,4 3 0,-3-7 0,9 7 0,-4-3 0,4 4 0,1 0 0,-1 0 0,1 0 0,0 0 0,-1 0 0,6 0 0,-4 0 0,10 5 0,-10 4 0,4 7 0,2 10 0,-5 1 0,4 1 0,-9 3 0,2-5 0,-7 6 0,3 0 0,-4 0 0,-1-5 0,-4 4 0,-2-11 0,-4 11 0,0-10 0,0 4 0,0 1 0,0 0 0,0 6 0,-5 0 0,-6 7 0,-14 3 0,-13 14 0,-2-3 0,-4-2 0,7-3 0,-6-4 0,6-1 0,-5-1 0,6-7 0,3-11 0,5 1 0,-3-13 0,10 2 0,-4-4 0,5-4 0,0-2 0,1-4 0,-1 0 0,5 0 0,1 0 0,5 0 0,0 0 0,0 0 0,1 0 0,-1-4 0,1 3 0,-1-2 0,5-5 0,0 3 0,4-3 0,0 4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21:24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88 24575,'-1'5'0,"7"-1"0,8-13 0,1 3 0,3-8 0,3 4 0,-1 0 0,1 0 0,-3 0 0,-8 5 0,4-7 0,-5 10 0,-4-6 0,-1 8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2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24575,'0'5'0,"0"-1"0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2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24575,'0'8'0,"0"25"0,0 27 0,0 30 0,0 9-758,0-42 0,0 1 758,0 4 0,0 0 0,0-4 0,0-2-96,0 39 96,0-40 0,0-2 0,0 17 0,0 28 0,0-32 0,0-2 0,0-16 0,0-15 0,0-8 1120,0-10-1120,0-2 492,0-12-492,0-18 0,0-6 0,0-22 0,0 1 0,0-4 0,0-1 0,0-4 0,0 13 0,0-12 0,0 25 0,0-10 0,0 17 0,0-5 0,0 7 0,0-2 0,0 6 0,0 0 0,0 6 0,-4 3 0,3-3 0,-3 4 0,4-5 0,9 0 0,7-1 0,11-5 0,5 3 0,0-8 0,7 2 0,1 1 0,7-5 0,-1 9 0,-5-4 0,4 5 0,-11 1 0,-1 0 0,-8 6 0,-6-4 0,-4 8 0,-1-4 0,-5 1 0,-1 3 0,-3-7 0,-1 4 0,-4-5 0,0 0 0,0-4 0,0-2 0,0-11 0,0 0 0,0-7 0,0-5 0,0-3 0,0-6 0,0 7 0,0 1 0,0 7 0,0 0 0,0 14 0,0 4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2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24575,'0'70'0,"0"-1"0,0 21 0,0-7 0,0-7 0,0-20 0,0 0 0,0 15 0,0-13 0,0 4 0,0-15 0,0 0 0,0-7 0,0-1 0,0-17 0,0 2 0,0-14 0,0 3 0,0-4 0,0-1 0,0 1 0,0-5 0,0 0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3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24575,'24'0'0,"-5"0"0,18 0 0,-9 0 0,18 0 0,-13 0 0,6 0 0,-12 0 0,-2 0 0,-10 0 0,-6 0 0,-5 0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3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24575,'18'0'0,"4"0"0,10 0 0,7 0 0,1 0 0,0 0 0,5 0 0,-11 0 0,-1 0 0,-12 0 0,-8 0 0,-8 0 0,-1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1:5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24575,'27'0'0,"17"0"0,0 0 0,27 0 0,12 0 0,9 0-894,-31 0 1,1 0 893,-5 0 0,2 0 0,13 0 0,2 0 0,-5 0 0,-1 0 0,2 0 0,-2 0-390,31 0 390,-45 0 0,-2 0 0,25 0-380,15 0 380,-1 0 0,-25 0 0,12 0 0,-28 0 0,28 0 1270,-27 0-1270,18 0 862,-13 0-862,0 0 425,-2 0-425,-7 0 0,0 0 0,-7 0 0,-2 0 0,-5 0 0,-1 0 0,-6 0 0,0 0 0,-12 0 0,0 0 0,-5 0 0,0 0 0,-5-4 0,0-5 0,11 2 0,9-1 0,24 8 0,0 0 0,14 0 0,11 0 0,22 0-672,-39 0 1,2 0 671,9 0 0,1 0 0,1 0 0,0 0 0,5 0 0,0 0 0,2 0 0,-3 0 0,-17 0 0,-2 0 0,12 0 0,-3 0-469,14 0 469,-22 0 0,0 0 0,20 0 0,5 0 0,-24 0 0,-2 0 0,-7 0 1310,-1 0-1310,-5 0 502,4 0-502,-12 0 0,6 0 0,0 0 0,-11 0 0,4 0 0,-7 0 0,-4 0 0,4 0 0,-10 0 0,3 0 0,-8 0 0,9 0 0,-9 0 0,3 0 0,1 0 0,-4 0 0,4 0 0,-6 0 0,1 0 0,-4 0 0,-1 0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4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24575,'22'0'0,"6"0"0,12 0 0,-4 0 0,16 0 0,-12 0 0,7 0 0,-7 0 0,-7 0 0,-7 0 0,-12 0 0,0 0 0,-9 0 0,-1 0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4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24575,'2'10'0,"4"-2"0,18-8 0,9 0 0,1 0 0,11 0 0,-5 0 0,14 0 0,-5 0 0,5 0 0,0 0 0,2 0 0,0 0 0,-14 0 0,2 0 0,-26 0 0,12 0 0,-20 0 0,0 0 0,-7 0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5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1 24575,'0'13'0,"4"1"0,1 6 0,10 5 0,-4-4 0,5 9 0,-1-3 0,-3 5 0,4 7 0,-6-6 0,2 13 0,-1-6 0,0 0 0,-4 5 0,-2-11 0,-5 11 0,0-17 0,0 9 0,-5-11 0,-12 8 0,4-12 0,-24 5 0,13-16 0,-21 5 0,5-4 0,0-6 0,1-1 0,7-5 0,0 0 0,5 0 0,2 0 0,5-4 0,5-1 0,1-5 0,5 1 0,0 4 0,4-2 0,-3 6 0,7-7 0,-6 7 0,2-3 0,-4 4 0,-5 0 0,0 0 0,-6 0 0,9 0 0,2 0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7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24575,'7'5'0,"9"-1"0,9-4 0,7 0 0,0 0 0,0 0 0,7 0 0,-4 15 0,-2-7 0,0 25 0,-15-4 0,9 12 0,-8 6 0,-2-7 0,-5 13 0,-2-11 0,-3 19 0,-1-5 0,0 7 0,-6-7 0,0-2 0,0-7 0,-5-6 0,-6-3 0,-12-4 0,1-8 0,-10 2 0,5-13 0,-5-4 0,5-6 0,-3-5 0,9 0 0,-12-16 0,15-9 0,-9-16 0,14-6 0,1 0 0,7-7 0,5 5 0,0-12 0,0 13 0,0-6 0,0 14 0,0-5 0,0 11 0,0-5 0,5 7 0,5 0 0,7 0 0,4-1 0,5 6 0,-4 1 0,9 5 0,-4 5 0,5 0 0,0 6 0,0 3 0,0 3 0,1 4 0,-1 0 0,0 0 0,-6 0 0,0 0 0,-7 0 0,-4 4 0,-1 0 0,-6 5 0,1-4 0,-4 3 0,-1-7 0,-4 3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7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24575,'0'13'0,"0"7"0,0 13 0,0 7 0,0 1 0,0 4 0,0-11 0,0 4 0,0-6 0,0-5 0,0 4 0,0-15 0,0 7 0,0-17 0,0 2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24575,'28'0'0,"7"0"0,6 0 0,-1 0 0,5 0 0,-5 0 0,7 0 0,-7 0 0,-7 0 0,-8 0 0,-5 0 0,-5 0 0,-2 0 0,-8-4 0,-1-1 0,-4-3 0,-5-12 0,-5 8 0,-6-12 0,0 3 0,-2 4 0,6-12 0,-2 12 0,4-4 0,0 8 0,5 4 0,-3 0 0,7 4 0,-3 1 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4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24575,'0'5'0,"0"-2"0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0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1 414 24575,'11'-4'0,"-1"0"0,7 4 0,-3 0 0,6 0 0,5 0 0,-4 0 0,9 0 0,-9 0 0,10 0 0,-5 0 0,1 0 0,-2 0 0,-5 9 0,-1-3 0,-3 18 0,-2-12 0,-9 18 0,4-14 0,-8 4 0,3 4 0,-4-7 0,0 13 0,0-3 0,-4-1 0,-2 5 0,-14-9 0,2 9 0,-13-13 0,3 7 0,-4-13 0,0-1 0,5-7 0,-4-4 0,10-4 0,-5-11 0,15-14 0,-4-12 0,14-12 0,-4-3 0,5 1 0,0-7 0,5 13 0,13-7 0,8 8 0,5-1 0,11 5 0,-11 4 0,11 3 0,-8 3 0,0 4 0,-1 8 0,-6 2 0,-2 9 0,0-4 0,-4 5 0,-1 4 0,-1-3 0,-4 8 0,-1-3 0,0 4 0,-5 0 0,0 0 0,0 0 0,-5 0 0,0 0 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1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24575,'7'11'0,"4"-3"0,7-8 0,7 0 0,-4 0 0,4 0 0,-5 0 0,5 0 0,-9 0 0,8 0 0,-14 0 0,3 0 0,-8 4 0,4 5 0,-4 6 0,1 10 0,-2 2 0,-4 12 0,0-6 0,0 13 0,-5-13 0,-7 13 0,-5-13 0,-5 6 0,5-7 0,-3 0 0,4-5 0,0-7 0,2-6 0,5-5 0,0 0 0,4-8 0,1-2 0,4-12 0,0 2 0,0-2 0,0 4 0,0 0 0,0 0 0,4 0 0,1 4 0,4 1 0,0 0 0,0 3 0,4-3 0,-2 4 0,7 0 0,-3 0 0,4 0 0,1 0 0,-1 0 0,6 0 0,-4 8 0,5 3 0,-7 9 0,2 5 0,-2-4 0,2 4 0,-6-10 0,-1 3 0,-5-8 0,0 4 0,0-5 0,-4-4 0,-1-1 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24575,'25'0'0,"10"0"0,-4 0 0,16 0 0,-23 0 0,21 0 0,-5 0 0,0 0 0,-1 0 0,-7 0 0,-5 0 0,-2 0 0,-5 0 0,-6 0 0,0 0 0,-9-4 0,-2-1 0,-11-8 0,1-2 0,-12-5 0,4 1 0,0-1 0,-4 0 0,9 1 0,-5 0 0,2 0 0,6 4 0,-5 2 0,7 4 0,0 1 0,-2 3 0,6 1 0,-3 4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0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24575,'-14'10'0,"1"-2"0,8-4 0,-7 1 0,9 9 0,-10 1 0,8 4 0,-1 1 0,2 0 0,4-1 0,0 1 0,0-1 0,0 6 0,0-4 0,0 4 0,0-5 0,0 0 0,0-1 0,0 1 0,0-1 0,0 0 0,0-4 0,0 4 0,0-5 0,4 6 0,1-5 0,9-1 0,1-1 0,5-2 0,-1 3 0,1-4 0,-1-4 0,-4-2 0,3-4 0,-8 0 0,9 0 0,-9 0 0,3 0 0,1 0 0,1 0 0,5-15 0,1-2 0,-1-10 0,1-4 0,0 4 0,-4-5 0,2 5 0,-8 2 0,3 10 0,-4-4 0,-5 9 0,-1-8 0,-4 8 0,0-9 0,0 4 0,0 0 0,0-3 0,0 7 0,0-7 0,0 3 0,0-5 0,0 1 0,0-1 0,0 5 0,-4 1 0,-1 5 0,-8 4 0,-2-3 0,0 7 0,-4-4 0,4 5 0,0 0 0,-3 0 0,3 0 0,-5 0 0,5 0 0,-3 0 0,3 0 0,0 0 0,-4 0 0,4 0 0,1 0 0,-5 0 0,9 0 0,-4 0 0,5 0 0,1 4 0,3-3 0,1 3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24575,'4'5'0,"0"-1"0,10-4 0,0 0 0,6 0 0,-5 0 0,3 0 0,-12 0 0,3 0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24575,'4'5'0,"17"-1"0,-4-4 0,27 0 0,-9 0 0,-1 0 0,4 0 0,-17 0 0,4 0 0,-10 0 0,-2 0 0,-8 0 0,-1 0 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4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24575,'11'0'0,"-1"0"0,19 0 0,-6 0 0,10 0 0,-2 0 0,-5 0 0,7 0 0,-7 0 0,-6 0 0,-6 0 0,-5 0 0,-4 0 0,-1 0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4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24575,'28'0'0,"0"0"0,4 0 0,7 0 0,9 0 0,-6 0 0,10 0 0,-18 0 0,5 0 0,-7 0 0,0 0 0,-6 0 0,-5 0 0,-8 0 0,-4 0 0,0 0 0,0 0 0,-4 0 0,-1 0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5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1 24575,'0'8'0,"0"4"0,0-2 0,-4 2 0,3-3 0,1 5 0,5 1 0,5 4 0,0 6 0,-4-4 0,-2 4 0,-4 0 0,0-4 0,0 10 0,0-10 0,0 16 0,0-14 0,0 14 0,0-4 0,0-5 0,0 16 0,-4-16 0,-8 17 0,0-11 0,-9 5 0,-1-17 0,0-2 0,-3-10 0,5-4 0,6-2 0,-5-4 0,4 0 0,0 0 0,2 0 0,4-4 0,-1-6 0,5 0 0,-3-4 0,3 5 0,0 0 0,-3 0 0,-2 0 0,0 0 0,-9-1 0,-1 0 0,-7 0 0,-5-1 0,14 5 0,4 1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0 24575,'-13'0'0,"-7"0"0,-13 0 0,-1 0 0,-5 10 0,7-3 0,0 13 0,5-8 0,2 7 0,0-8 0,12 3 0,-5-4 0,17 3 0,-3-3 0,4 14 0,0-12 0,0 17 0,0-7 0,0 10 0,0 22 0,0-10 0,13 43 0,1-27 0,2 27 0,8-4-508,-18-34 0,-2 3 508,7 4 0,0 3 0,-2 7 0,-2 3 0,-2-2 0,-2 1-751,2 6 1,-2 0 750,-3-1 0,0 0 0,0 2 0,0-1 0,0-14 0,0-2-197,0 4 1,0-3 196,0 33 0,0 1 0,0-12 0,0-23 0,-5-13 0,4-18 917,-8-7-917,8-6 1545,-3-6-1545,4 1 448,0 0-448,8-4 0,8-2 0,16-3 0,1 0 0,20 0 0,-11-10 0,12 2 0,-7-9 0,0 5 0,-7 1 0,-7 0 0,-8 5 0,-5-3 0,-6 8 0,0-7 0,-9-2 0,-1-5 0,-4 4 0,0 2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7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87 217 24575,'-9'-5'0,"9"2"0,11 3 0,6 0 0,13 0 0,-3 0 0,0 0 0,3 0 0,-9 0 0,4 0 0,-5 4 0,-1 6 0,-3 11 0,-1 5 0,-9 6 0,3 1 0,-8-1 0,4-6 0,-5 12 0,0-10 0,0 5 0,0-2 0,0-5 0,-4 1 0,-12-1 0,-6-10 0,-10 4 0,-1-8 0,-5-1 0,-3-7 0,1-4 0,1 0 0,12 0 0,2-4 0,9-6 0,2-5 0,9-11 0,0 0 0,5-7 0,0 1 0,0 0 0,0-1 0,0 1 0,5-7 0,12 4 0,8-5 0,10 4 0,0 1 0,0 0 0,-1 6 0,6 0 0,-6 7 0,5 0 0,-1-1 0,-4 6 0,5 1 0,-7 5 0,0 0 0,0 0 0,1 5 0,-7 2 0,5 4 0,-10 0 0,-1 0 0,-6 0 0,-5 0 0,0 0 0,-4 0 0,-1 0 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8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24575,'-5'9'0,"1"4"0,4-3 0,0 3 0,0 1 0,0 1 0,0 10 0,0-4 0,0 10 0,0-5 0,0 6 0,0-5 0,0 4 0,0-10 0,0 4 0,0-6 0,0-4 0,0-1 0,0-6 0,0 1 0,0-4 0,0-1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8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24575,'13'0'0,"2"0"0,0 0 0,3 0 0,-3 0 0,4 4 0,-3 6 0,8-4 0,-8 7 0,10 3 0,0-8 0,-9 15 0,13-17 0,-14 13 0,5-12 0,-3 6 0,-8-8 0,0 4 0,-2-4 0,-4-1 0,1-4 0,-1 0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5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 24575,'-4'13'0,"-7"7"0,0 1 0,-10 16 0,9-9 0,-9 10 0,5-6 0,-1 0 0,-4 0 0,9 1 0,-7-7 0,2 5 0,6-15 0,-3 8 0,9-14 0,0 3 0,-8-3 0,11-2 0,-15-2 0,16-2 0,-7-4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01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24575,'23'0'0,"2"0"0,2 0 0,4 0 0,-10 0 0,9 0 0,-9 0 0,0 0 0,-3 0 0,-8 0 0,3 0 0,-8 0 0,-2 0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0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24575,'13'0'0,"-3"0"0,8 0 0,-3 5 0,5 0 0,-1 5 0,1 0 0,0-1 0,-1 6 0,1-9 0,-9 7 0,1-12 0,-7 7 0,0-7 0,-1 2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1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1 615 24575,'0'-12'0,"0"-8"0,0 0 0,0-18 0,0 15 0,5-20 0,6 14 0,1-16 0,10-3 0,-8-1 0,8-5 0,-9 14 0,9-6 0,-10 18 0,4-9 0,-6 16 0,0 0 0,-5 7 0,3 5 0,-7 1 0,3 3 0,-4 1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2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342 574 24575,'-14'0'0,"1"0"0,-6 0 0,7 0 0,-12 0 0,9 0 0,-4 0 0,-7 0 0,10 0 0,-8-5 0,13-5 0,-7 4 0,7-12 0,-8 7 0,8-8 0,-3-1 0,4 0 0,0 1 0,1 4 0,-1-4 0,1 9 0,3-8 0,-2 7 0,7-7 0,-3 8 0,0-4 0,3 0 0,-3 4 0,4-4 0,0 5 0,0 1 0,0-1 0,0 0 0,0 0 0,0-5 0,0 4 0,0-8 0,0 3 0,0-5 0,5 0 0,0 1 0,9-1 0,1 0 0,5 1 0,5-2 0,2 5 0,-1 1 0,12 9 0,-10-3 0,5 7 0,-2-2 0,-5 4 0,6 0 0,-5 0 0,4 0 0,-5 4 0,1 6 0,4 7 0,-10 8 0,0-8 0,-2 7 0,-8-9 0,3 5 0,-4-1 0,-1 1 0,1-5 0,0 8 0,-5-6 0,0 8 0,-5-6 0,0 6 0,0-4 0,0 10 0,0-10 0,0 10 0,0-10 0,-5 4 0,-5-6 0,-1 7 0,-3-5 0,-1 4 0,0-6 0,-1 1 0,-2-5 0,2 3 0,-3-7 0,4 3 0,-4-4 0,9-1 0,-9-4 0,9-1 0,-3-4 0,4 0 0,-1-9 0,5 7 0,1-7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3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57 330 24575,'3'-5'0,"2"1"0,8 4 0,-2 0 0,7 0 0,-8 0 0,3 0 0,1 0 0,1 0 0,-1 0 0,0 0 0,-6 0 0,-3 4 0,-1 1 0,-4 9 0,0 1 0,0 4 0,0 1 0,-5 5 0,-6 2 0,-5-1 0,-4-1 0,-5-9 0,4-2 0,-5-8 0,7-2 0,-1-4 0,5-4 0,0-18 0,10-1 0,0-16 0,5 1 0,0 4 0,0-5 0,0 7 0,0 0 0,9 0 0,3-1 0,15 0 0,2-1 0,-1 6 0,6-5 0,-1 10 0,2 0 0,3 2 0,1 13 0,-5-1 0,11 9 0,-11 0 0,4 0 0,-6 0 0,1 0 0,-7 0 0,-5 0 0,-3 4 0,-8 1 0,0 4 0,-6 0 0,-4 0 0,0 0 0,0-4 0,0-1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24575,'0'-14'0,"9"-2"0,-3 5 0,12-3 0,-3 0 0,10 3 0,-4 1 0,10 0 0,-15 9 0,8-4 0,-4 5 0,-3 0 0,2 0 0,-11 0 0,-3 9 0,-1 2 0,-4 14 0,0 8 0,0 1 0,0 11 0,-11 3 0,-8-5 0,-1 10 0,-14-10 0,15-2 0,-10-1 0,9-14 0,4-5 0,2-8 0,9-4 0,8-4 0,14-6 0,2-5 0,12-4 0,-5 4 0,6-4 0,-5 9 0,-2-4 0,-10 1 0,3 3 0,-8-3 0,4 0 0,-9 0 0,-1-5 0,-4 4 0,0 1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5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24575,'8'-4'0,"11"8"0,-3-3 0,9 14 0,0-4 0,-4 8 0,4-8 0,0 3 0,-3 6 0,16-6 0,-15 10 0,14-7 0,-10 4 0,-1-5 0,0 3 0,-12-12 0,0 5 0,-9-7 0,3 0 0,-7-1 0,3-4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0 24575,'0'13'0,"-10"7"0,4 1 0,-14 4 0,9 7 0,-14-9 0,12 9 0,-7-12 0,6 0 0,3-6 0,-3 5 0,5-13 0,0 7 0,0-9 0,4 5 0,-3 0 0,-1-4 0,-5 2 0,-4-6 0,7 3 0,3-4 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6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24575,'0'17'0,"0"9"0,0-10 0,0 15 0,0 2 0,0-5 0,0 4 0,4-7 0,-2-9 0,2 14 0,1-8 0,-4 10 0,4-5 0,-5 3 0,4-9 0,-3 4 0,4 1 0,-5-10 0,4 3 0,-3-10 0,3 0 0,-4 0 0,0-1 0,0 1 0,0-4 0,0-1 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24575,'33'0'0,"-1"0"0,7 0 0,1 0 0,7 0 0,7 0 0,-5 0 0,5 0 0,-7 0 0,-7 0 0,-7 0 0,-8 0 0,-6 0 0,1 0 0,-5 0 0,-6 0 0,-5 0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7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09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76 24575,'-7'-6'0,"20"2"0,17 4 0,32 0 0,13 0 0,-25 0 0,3 0-1354,7 0 1,5 0 1353,27 0 0,5 0-944,1 0 0,0 0 944,0 0 0,2 0 0,-23 0 0,2 0 0,-3 0 0,16 0 0,1 0 0,-12 0 0,3 0 0,-3 0 0,-11 0 0,-3 0 0,1 0 0,33 0 0,-3 0-583,-20 0 0,-3 0 583,4 0 0,-3 0 0,-16 0 0,-3 0 0,39 5-241,-30-5 0,-4 2 241,-1 8 0,-2-6 0,1-1 0,6 10 1421,15 1-1421,-7-7 2492,-3 5-2492,-15-11 1439,-2 5-1439,-7-6 662,-7 0-662,-1 0 229,-7 0-229,0 0 0,1 0 0,-7 0 0,-1 0 0,1 0 0,-5 0 0,-1 0 0,-2 0 0,-8 0 0,9 0 0,-9 0 0,3 0 0,-4 0 0,0 0 0,0 0 0,0 0 0,0 0 0,-1 0 0,1 0 0,0 0 0,0 0 0,-1 0 0,18 0 0,3 0 0,43 0 0,5-13-564,-22 5 0,2-1 564,0-3 0,0 0 0,6 1 0,-1 0 0,35-3 0,-38 5 0,-1 2 0,29 0-260,-35 0 0,-1 1 260,40 4 0,-9-4 0,-16 6 0,-4 0 0,-15 0 0,-7 0 0,-7 0 1098,-8 0-1098,-10 0 550,3 0-550,-8 0 0,4-4 0,-9 3 0,-1-3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09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24575,'32'0'0,"-7"0"0,21 0 0,0 0 0,-4 0 0,13 0 0,-9 0 0,-5 0 0,-3 0 0,-11 0 0,-2 0 0,-10 0 0,-2 0 0,-4 0 0,0 0 0,-4 4 0,-2 5 0,-3 11 0,0 7 0,0 11 0,0 10 0,0 7 0,0 1 0,0 5 0,0-5 0,6 8 0,1 7 0,6-6 0,1 24 0,-7-21 0,5 12 0,-4-8-324,-2-22 1,2 3 323,6 36 0,-7-37 0,0-1 0,7 29 0,-1 2 0,1 2 0,0-1 0,-1-4 0,-1-21 0,1 4 0,-7-21 0,4-8 0,-9-13 0,7-2 647,-7-8-647,4 4 0,-5-5 0,-4-5 0,-1 0 0,-3-4 0,-6 0 0,-1 0 0,-5 0 0,1 0 0,-7 0 0,5 0 0,-10 0 0,-2 0 0,-1 0 0,-11 0 0,11 0 0,1 0 0,2 0 0,15 0 0,-9 0 0,15 0 0,-3 0 0,4 0 0,4-4 0,2-11 0,3 7 0,0-6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0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24575,'59'0'0,"20"0"0,-41 0 0,61 0 0,-56 0 0,41 0 0,-63 0 0,3 0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24575,'13'0'0,"7"0"0,17 0 0,-8 0 0,20 0 0,3 0 0,0 0 0,13 0 0,-39 0 0,-6 0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1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24575,'6'0'0,"7"0"0,16 0 0,10 0 0,17 0 0,-12 0 0,16 0 0,-12 0 0,1 0 0,5 0 0,-19 0 0,2 0 0,-21 0 0,-1 0 0,-11 0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2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24575,'37'0'0,"-14"0"0,28 0 0,-1 0 0,-6 0 0,24 0 0,-11 0 0,8 0 0,0 0 0,-4 0 0,-13 0 0,6 0 0,-13 0 0,-8 0 0,-3 0 0,-13 0 0,7 0 0,-14 0 0,3 0 0,-8 0 0,-2 0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3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473 0 24575,'0'8'0,"0"1"0,0 4 0,0 2 0,0 4 0,0 1 0,0 4 0,0-3 0,5 16 0,-4-14 0,14 14 0,-13-4 0,13 1 0,-14 11 0,8-11 0,-7 11 0,2 2 0,-4-4 0,0 16 0,0-17 0,0 20 0,0-14 0,0 6 0,-9-15 0,-4 7 0,-9-13 0,-5 1 0,-1-7 0,-4-11 0,0 0 0,0-6 0,-7-4 0,5-1 0,-4-5 0,6 0 0,0 0 0,5 0 0,2 0 0,10 0 0,2-4 0,4-1 0,0-4 0,4 0 0,-3 4 0,7-2 0,-3 2 0,-1-9 0,4 4 0,-7-9 0,2 4 0,-4-10 0,4 13 0,1-2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4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0 24575,'-3'0'0,"-3"0"0,-24 0 0,2 0 0,-11 0 0,0 6 0,-1 5 0,-1 7 0,3 4 0,6-6 0,9 4 0,-1-9 0,18 7 0,-8-2 0,13-2 0,-3 5 0,4 1 0,0 1 0,0 9 0,0 3 0,0 8 0,0 13 0,0 2 0,0 24 0,0-4-842,6 24 842,2-7 0,-1-39 0,1 2 0,0 6 0,0 1 0,0 9 0,0 2-959,-3 6 0,-1 2 959,4 9 0,0 2-1109,-7 1 1,0 2 1108,1-26 0,1 1 0,0 0 0,-3-3 0,0 0 0,0 1 0,0 2 0,0 1 0,0-1 0,0-3 0,0-1 0,0 0 0,0 28 0,0 0 0,0 5 0,0-3 0,0-30 0,0 1 0,0 33 0,0-2-593,0-40 0,0-2 593,0 16 0,0-1 58,0-12 1,0-4-59,0 32 0,0-37 0,0 1 1562,0 30-1562,0-11 0,0-8 2288,0-7-2288,0-2 1514,0-14-1514,0-1 682,0-7-682,0-6 0,0-5 0,0-3 0,0-8 0,0 4 0,0-5 0,0-1 0,0 1 0,0 0 0,4-4 0,5 3 0,6-7 0,4 4 0,7-5 0,0 0 0,6 0 0,1 0 0,5 0 0,3 0 0,5 0 0,8 0 0,2-6 0,0 5 0,6-11 0,-14 11 0,0-5 0,-10 1 0,-5 4 0,-7-3 0,-6 4 0,-6 0 0,-5 0 0,0 0 0,-4-4 0,-1-1 0,-4-4 0,0 4 0,0 1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7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24575,'0'12'0,"0"2"0,0 3 0,0 3 0,0-2 0,0-3 0,0-2 0,0-4 0,0-1 0,0 1 0,0-1 0,0 1 0,4-1 0,5 1 0,1 0 0,7 0 0,-2-4 0,-1 3 0,4-7 0,-4 3 0,1-4 0,3 0 0,-4 0 0,5 0 0,-4 0 0,2 0 0,-7 0 0,4 0 0,-6 0 0,1 0 0,-1-4 0,1 3 0,0-7 0,-4-1 0,3-1 0,-7-8 0,7 4 0,-7-11 0,7 4 0,-7-9 0,3 9 0,-4-9 0,0 10 0,0-11 0,0 11 0,0-5 0,0 5 0,0 1 0,-8 0 0,2 4 0,-12 1 0,4 5 0,-6 4 0,1 0 0,0 5 0,0 0 0,-6 0 0,5 0 0,-11 0 0,11 5 0,-5 4 0,10 11 0,-3 0 0,11 4 0,-6-5 0,12 0 0,-4 0 0,5-5 0,0 0 0,0-6 0,0 1 0,4-4 0,-3-1 0,3-4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11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24575,'0'45'0,"0"11"0,0 2 0,0 15 0,0 17 0,0-28 0,0 23 0,0-33 0,0 19 0,0-15 0,0-2 0,0-20 0,0-7 0,0-13 0,0-5 0,0-8 0,0-19 0,0-5 0,0-22 0,0 4 0,0-13 0,0 5 0,0-20 0,0 11 0,0-14 0,0 16 0,0 8 0,0 9 0,0 7 0,0 5 0,0 2 0,0 6 0,0 4 0,0 1 0,0 5 0,0 1 0,0-1 0,0 1 0,4-1 0,1 0 0,8 0 0,2-5 0,4 3 0,6-3 0,-4 8 0,0-3 0,-3 8 0,-3-3 0,0 4 0,3 0 0,-8 0 0,8 0 0,-8 0 0,4 0 0,0 0 0,-4 4 0,3 1 0,-4 9 0,0-4 0,-3 8 0,2-3 0,-7 4 0,3-4 0,-4-1 0,0-6 0,0 1 0,0 0 0,0 0 0,0 0 0,0 4 0,0-3 0,-4 8 0,-1-3 0,-10 5 0,0-5 0,-5 4 0,-5-3 0,4-1 0,1-1 0,1-4 0,4-1 0,0-3 0,2-2 0,-1-4 0,4 0 0,-4 0 0,5 0 0,0 0 0,0 0 0,1 0 0,3 0 0,1 0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0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24575,'49'68'0,"0"0"0,0-4 0,-4-24 0,-17-50 0,6-2 0,-14-7 0,-9 4 0,2-10 0,-7 4 0,4-5 0,0 7 0,-5-7 0,0 0 0,-5-1 0,0 2 0,0 5 0,0 0 0,0 1 0,0-1 0,-4 5 0,-6 1 0,-5 4 0,0 5 0,-3 0 0,3 5 0,-5 0 0,1 0 0,0 9 0,-1 7 0,-1 16 0,-1 7 0,5 5 0,-5 2 0,10-8 0,0 6 0,3-11 0,8-1 0,-4-16 0,5-7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19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14 255 24575,'0'3'0,"0"-2"0,0 16 0,0-7 0,0 4 0,0-5 0,0 10 0,0-8 0,3 13 0,2-15 0,15 5 0,-9-9 0,19 5 0,-14-9 0,9 8 0,0-3 0,-4-1 0,0 0 0,-8-5 0,1 0 0,1 0 0,-1 0 0,5 0 0,-9-4 0,3-1 0,-3-8 0,-1 2 0,0-7 0,1 3 0,-5-10 0,-1 4 0,-4-10 0,0 4 0,0-5 0,0-7 0,0 5 0,0-5 0,0 7 0,0 5 0,0 2 0,0 10 0,-8 5 0,3 6 0,-13 4 0,3 0 0,-5 0 0,0 14 0,-1 4 0,-8 23 0,5-1 0,-6 9 0,7-9 0,0 5 0,0-4 0,5 6 0,2-7 0,4-2 0,2-11 0,0-2 0,4-14 0,2-2 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1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24575,'0'13'0,"0"1"0,0 6 0,0 5 0,0-4 0,0 9 0,0-9 0,0 5 0,0-2 0,0-7 0,0 2 0,0-11 0,0 6 0,0-4 0,4-1 0,1-5 0,3-4 0,6 0 0,1 0 0,4 0 0,1 0 0,-1 0 0,-4 0 0,3-4 0,-7-6 0,7-1 0,-2-4 0,-1 1 0,-1 4 0,0-9 0,-4 4 0,4-4 0,-4-1 0,0-5 0,0 3 0,0-3 0,-4 5 0,-2 1 0,-4-1 0,0-5 0,0 4 0,0-4 0,0 10 0,0-4 0,0 9 0,-4 0 0,-6 2 0,0 7 0,-8-4 0,3 5 0,-5 0 0,5 9 0,-5 7 0,4 11 0,-1 5 0,1 7 0,10-11 0,-4 9 0,9-16 0,-4 4 0,5-6 0,0-4 0,0-1 0,0-9 0,0-1 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2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24575,'0'41'0,"0"8"0,0 41-939,0-39 0,0 1 939,0 4 0,0 3 0,0 8 0,0 1 0,3-6 0,1 3-709,1 13 0,-1 1 709,0-9 0,1 0-553,3 22 1,0 0 552,-3-9 0,0 0-738,1-13 0,1 2 0,-1-1 738,-1 25 0,-1 1 0,2-21 0,0 1 0,0-1 0,-3-2 0,0-2 0,1 2 0,2 3 0,1 1 0,0-1 0,-1-4 0,1 0 0,-1 0 0,-3 3 0,0 1 0,1-1 0,2-6 0,0 0 0,-2-4 0,-2 12 0,-1-2-108,3 7 0,0-3 108,-4 19 305,3-41 0,0 0-305,-3-6 0,1-3 1664,11 25-1664,-11-10 2542,10-10-2542,-10-14 1217,5-1-1217,-1-1 798,-4-9-798,9 8 0,-9-16 0,8 4 0,-8-11 0,3 0 0,-4-5 0,4-1 0,-3 1 0,3 0 0,-4-1 0,0 1 0,0-1 0,0 1 0,0-5 0,0 0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75 24575,'-12'0'0,"3"3"0,-4 7 0,8 10 0,-4-4 0,8 14 0,-3-19 0,4 13 0,0-9 0,0 0 0,0-1 0,0-1 0,0-3 0,0 4 0,0-6 0,0 1 0,0 0 0,4-5 0,1 4 0,8-7 0,-3 3 0,9-4 0,-9 0 0,8 0 0,-3 0 0,0 0 0,3 0 0,-8-4 0,8-1 0,-7-9 0,3-7 0,1 0 0,-4-10 0,4 4 0,-9 0 0,-1-4 0,-5 10 0,0-4 0,0 5 0,0 1 0,0 4 0,0 1 0,-8 5 0,2 4 0,-6 1 0,3 4 0,0 0 0,0 0 0,0 0 0,0 0 0,0 0 0,4 4 0,-3 1 0,2 9 0,1-4 0,-4 8 0,4-8 0,0 4 0,1-9 0,4-1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5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27 133 24575,'-14'0'0,"5"7"0,5 4 0,4 13 0,0-8 0,0 8 0,0-4 0,0-4 0,0 14 0,0-19 0,0 9 0,0-11 0,0-1 0,0 1 0,4-4 0,6 3 0,5-7 0,4 4 0,7-5 0,-6 0 0,11 0 0,-10 0 0,4 0 0,-4-15 0,-5-3 0,-1-14 0,-4-7 0,0 5 0,0-4 0,0 11 0,-6-4 0,0 10 0,-5-4 0,0 5 0,0 5 0,0 1 0,0 5 0,-4 4 0,-6-3 0,-5 7 0,0-4 0,-9 5 0,12 0 0,-12 0 0,9 0 0,0 4 0,2 1 0,3 9 0,5 1 0,-4 4 0,8 1 0,-3-1 0,4-8 0,0-2 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24575,'0'13'0,"0"1"0,0 5 0,0 5 0,0-4 0,0 9 0,0-8 0,0 7 0,0-7 0,0 7 0,0-12 0,0 13 0,0-18 0,0 8 0,4-10 0,1-1 0,14-3 0,1-2 0,6-3 0,3 0 0,-3 0 0,-1 0 0,0 0 0,-11 0 0,4 0 0,-8-3 0,3 2 0,-4-12 0,-1 7 0,2-13 0,-5 5 0,4-6 0,-8 2 0,3-2 0,-4 2 0,0-2 0,0-4 0,0 4 0,0-9 0,0 8 0,0-3 0,0 5 0,-4 4 0,-5 2 0,-6 3 0,1 5 0,-5 1 0,0 4 0,-2 0 0,-9 0 0,10 0 0,-11 0 0,11 4 0,-5 1 0,11 4 0,-5 1 0,13-1 0,-3 0 0,9-1 0,0-3 0,0-1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24575,'-5'2'0,"2"21"0,3-1 0,0 26 0,0-9 0,0-4 0,0 32 0,0-34 0,0 25 0,0-19 0,0 1 0,0-10 0,0 6 0,0-25 0,0 8 0,0-10 0,0-4 0,0-1 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2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24575,'0'13'0,"0"7"0,0 1 0,0 10 0,0-10 0,0 10 0,0-5 0,0 1 0,0 4 0,0-5 0,0 1 0,0-2 0,0 0 0,0-8 0,0 7 0,0-11 0,8-2 0,-1 1 0,17-6 0,-8-1 0,14-1 0,-9-4 0,10 0 0,-10 0 0,10-4 0,-10-6 0,10-7 0,-9-8 0,-1-3 0,-6 1 0,0-4 0,-3 5 0,3-1 0,-9-4 0,-2 4 0,-4 1 0,0-5 0,0 10 0,0-5 0,0 7 0,0-1 0,0 0 0,-8 0 0,1 6 0,-6 0 0,4 9 0,0 1 0,-5 4 0,4 0 0,-9 0 0,9 0 0,-9 0 0,9 0 0,-8 0 0,8 4 0,-5 5 0,2 6 0,-3 5 0,1-1 0,-5 7 0,9-5 0,-8 4 0,3-6 0,-3 1 0,8-9 0,2-3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3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24575,'5'7'0,"-1"3"0,-4 14 0,0-3 0,0 16 0,0-14 0,0 21 0,0-22 0,0 22 0,0-16 0,0 5 0,0-2 0,0-10 0,0-1 0,0-6 0,0-5 0,0 0 0,0-1 0,0-3 0,0-1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15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284 1 24575,'-13'0'0,"0"0"0,-7 0 0,1 0 0,-1 0 0,1 0 0,-1 8 0,0 9 0,-6 5 0,3 9 0,-3-4 0,9 5 0,-3 0 0,8 0 0,1 0 0,6-5 0,5 4 0,0-10 0,0 4 0,0-5 0,0-1 0,0-4 0,9-1 0,-3 0 0,13-3 0,-4 3 0,5-4 0,-1-1 0,1-3 0,-1-2 0,6-4 0,-4 0 0,4 0 0,-5 0 0,-1 0 0,1 0 0,-5 0 0,-2 0 0,1-4 0,-8 3 0,3-4 0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4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24575,'0'28'0,"0"-2"0,0 27 0,0-16 0,0 23 0,0-19 0,0 15 0,0-9 0,0-2 0,0-13 0,0-7 0,0-6 0,0-5 0,0 0 0,0-10 0,0 0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5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24575,'0'13'0,"0"16"0,0 5 0,0 17 0,0-16 0,0 5 0,0 5 0,0-11 0,0 4 0,0 1 0,0-11 0,0-1 0,0-13 0,0-1 0,4-3 0,1 4 0,8-10 0,7 0 0,-3-4 0,12 0 0,-13 0 0,15 0 0,-15-4 0,8 3 0,-9-11 0,5 5 0,-1-12 0,1 4 0,-1-5 0,-3 1 0,-2-1 0,-4 0 0,-1 0 0,2-5 0,-1-2 0,-4-5 0,3 0 0,-7 0 0,2-1 0,-4 1 0,0 0 0,0-1 0,0 1 0,-4 5 0,-2 2 0,-3 10 0,-5 1 0,-1 9 0,0 0 0,-4 5 0,4 0 0,-4 0 0,4 0 0,-4 0 0,9 9 0,-9 2 0,8 9 0,1 5 0,2-4 0,2 9 0,0-9 0,1 5 0,1-7 0,3 1 0,-4-1 0,1-4 0,3-1 0,-7-5 0,7-1 0,-7-3 0,3-1 0,0-4 0,1 0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113 119 24575,'0'17'0,"0"4"0,0-11 0,0 8 0,0-8 0,0 3 0,0-4 0,7-4 0,3-1 0,4-4 0,10 0 0,-13 0 0,13 0 0,-14 0 0,9 0 0,-9 0 0,8-5 0,-8 0 0,5-14 0,-6 2 0,-3-14 0,3 5 0,-8-1 0,4-4 0,-5 15 0,0-8 0,0 13 0,-8 2 0,-2 5 0,-15 4 0,4 0 0,-10 0 0,3 15 0,-6 5 0,5 14 0,-6 7 0,5 2 0,-3 13 0,14-27 0,7-1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4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39 24575,'0'8'0,"0"5"0,0 2 0,0 5 0,0-1 0,0 6 0,0-8 0,0 2 0,0-10 0,0 4 0,0 1 0,8 0 0,-2-5 0,12-5 0,-8-4 0,8 0 0,-8 0 0,8 0 0,-3 0 0,10 0 0,-8 0 0,7-4 0,-10-2 0,2-8 0,-2-1 0,-5 0 0,1-4 0,-1 4 0,-3-4 0,2 4 0,-7-4 0,3 4 0,-4 1 0,0 0 0,0 5 0,0 0 0,0 0 0,0 0 0,-4 0 0,-5 5 0,-6 0 0,-5 4 0,0 0 0,1 0 0,-7 0 0,5 4 0,-10 2 0,5 9 0,-1 1 0,-4 5 0,19-10 0,-3-1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30 24575,'5'4'0,"-2"11"0,-7 0 0,-2 16 0,1-4 0,-5 11 0,8 2 0,-8 0 0,9-1 0,-4-7 0,5-6 0,0 0 0,0-7 0,0 6 0,0-9 0,0 3 0,0-10 0,4-4 0,1-2 0,4-3 0,0 0 0,5 0 0,0 0 0,12-9 0,-5-2 0,4-10 0,-5-4 0,0 4 0,0-5 0,1 1 0,-6 4 0,5-10 0,-9 10 0,4 0 0,-5 3 0,-1 3 0,-4 0 0,0-4 0,-5 5 0,0-6 0,0 5 0,0-3 0,0 3 0,0 0 0,-9-4 0,-2 9 0,-4-4 0,-3 4 0,3 5 0,-5 1 0,5 4 0,-3 0 0,8 0 0,-9 0 0,9 0 0,-4 0 0,1 4 0,2 1 0,-2 4 0,8-4 0,1-1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28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24575,'5'11'0,"-1"6"0,-4 18 0,0-2 0,0 13 0,0-13 0,0 13 0,0-6 0,0 7 0,0 0 0,0-7 0,0-2 0,0-5 0,0-7 0,0-1 0,0-10 0,0-1 0,0-5 0,0-4 0,0-1 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24575,'0'13'0,"0"2"0,0 10 0,0-4 0,0 4 0,0 0 0,0-4 0,0 4 0,0-10 0,0 3 0,0-8 0,0 4 0,0-5 0,0 0 0,0-1 0,0 1 0,0 0 0,4 0 0,5-5 0,1 0 0,9-4 0,-4 0 0,-1 0 0,4 0 0,-3 0 0,5 0 0,-1 0 0,1 0 0,-1-8 0,-4 2 0,3-13 0,-8 4 0,5-4 0,-1 3 0,-3-2 0,3 2 0,-5-3 0,1-1 0,-4 0 0,-2 0 0,1-5 0,-4 9 0,4-8 0,-5 9 0,0-5 0,0 5 0,0-3 0,0 7 0,0-2 0,0 4 0,0 0 0,0 0 0,-4 0 0,-1 4 0,-4 1 0,0 4 0,-5 0 0,4 0 0,-8 0 0,7 0 0,-7 0 0,8 4 0,-9 6 0,8 10 0,-8 7 0,7-1 0,-4 5 0,6-10 0,0 10 0,0-10 0,4 4 0,-3-10 0,8-2 0,-3-8 0,4-1 0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6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24575,'19'0'0,"9"0"0,0 0 0,16 0 0,-16 0 0,11 0 0,-7 0 0,-6 0 0,0 0 0,-12 0 0,0 0 0,-9 7 0,-2 10 0,-3 2 0,0 18 0,0-2 0,0 36 0,0-18 0,0 43 0,0-18-334,3-28 0,1 2 334,-1-1 0,2 0 0,2-1 0,0 2 0,0 3 0,1 2 0,3-1 0,0 2-724,-2 9 1,0 1 723,2 1 0,1 0 0,0 4 0,-1 2 0,-1 5 0,-1 0-988,3 1 1,0 1 987,-2 4 0,-2 2 0,1-2 0,-1 2 0,2 6 0,-2-1 0,-3-10 0,0 0 0,0 8 0,-2-2 0,-3-11 0,0-5-409,0-13 1,0-1 408,0 7 0,0-4 0,0 16 122,0-27 1,0-1-123,0 23 1246,0-9-1246,0-10 2056,0-7-2056,0-7 1003,0-1-1003,0-7 357,0 0-357,0 0 0,5 0 0,-4 1 0,4-1 0,-5 0 0,4 0 0,-3-5 0,9 3 0,-4-9 0,4 10 0,-4-10 0,-2 4 0,1-5 0,-4-1 0,3 1 0,1-1 0,-4 1 0,3-1 0,-4 1 0,0-5 0,0 3 0,0-3 0,0-1 0,0 5 0,0-9 0,0 3 0,0-4 0,0 0 0,0 0 0,0 0 0,0 0 0,0 0 0,0-1 0,0 1 0,0-1 0,0 1 0,0-1 0,-4 1 0,-1-4 0,-8-2 0,-2-3 0,-5 5 0,-5-4 0,4 3 0,-10-4 0,10 0 0,-4 0 0,5 0 0,0 0 0,0 0 0,6 0 0,-5 0 0,9 0 0,-4 0 0,5 0 0,0 0 0,0 0 0,1 0 0,-1 0 0,0-8 0,4 2 0,-4-24 0,-4-15 0,4 15 0,-3-7 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8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24575,'13'0'0,"7"0"0,-4 0 0,13 0 0,-7 0 0,5 0 0,-2 0 0,-6 0 0,-4 0 0,-1 0 0,-1 0 0,-3 0 0,4 0 0,-9 0 0,-2 0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24575,'18'0'0,"10"0"0,0 0 0,10-5 0,-5-2 0,7-4 0,14-1 0,-5 0 0,5 5 0,-7 2 0,-7 5 0,-1 0 0,-13 0 0,-6 0 0,-1 0 0,-10 0 0,1 0 0,-6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 0 0,0 4 0,0-3 0,0 3 0,0-3 0,0-1 0,0 4 0,0-3 0,0 12 0,0-10 0,0 5 0,0-3 0,0 4 0,0-2 0,0 5 0,0-10 0,0 2 0,0-4 0,0 0 0,0 1 0,0-1 0,0-3 0,0-1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24575,'0'7'0,"0"4"0,0 1 0,0 9 0,0-4 0,0 8 0,0 2 0,0-4 0,0 13 0,0-13 0,0 15 0,0-5 0,0 5 0,0 1 0,0-1 0,0-5 0,0 4 0,0-3 0,0 4 0,0 0 0,0-4 0,0-3 0,0-4 0,0-1 0,0-4 0,0-1 0,0 0 0,0-4 0,0-1 0,0 0 0,0-8 0,0 3 0,0-4 0,0 0 0,0 1 0,0-1 0,0 0 0,0 0 0,0 1 0,0 2 0,0-2 0,0 3 0,0-4 0,0 0 0,0 0 0,0 0 0,0 0 0,0 1 0,0-1 0,0 0 0,0 1 0,0-1 0,0 0 0,0 0 0,0 0 0,0 5 0,0-4 0,0 3 0,0 0 0,0-3 0,0 8 0,0-8 0,0 7 0,0-7 0,0 7 0,0-7 0,0 4 0,0-5 0,0 0 0,6-3 0,7-1 0,13-3 0,2 0 0,9 0 0,-9 0 0,9 0 0,-9 0 0,3 0 0,-4 0 0,-1-4 0,1 3 0,-5-3 0,3 4 0,-8 0 0,4-3 0,-5 2 0,0-3 0,0 4 0,-4 0 0,3 0 0,-6 0 0,6 0 0,-7 0 0,3 0 0,-4 0 0,1 0 0,-1 0 0,0 0 0,0 0 0,1 0 0,2 0 0,-2 0 0,2 0 0,-6 0 0,-1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16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24575,'0'8'0,"0"5"0,0 31 0,0-8 0,0 24 0,0-18 0,0 12 0,0-7 0,0-13 0,0 4 0,0-22 0,0 3 0,3-14 0,7-2 0,4-3 0,12 0 0,0-9 0,1-2 0,3-11 0,-9 7 0,5 0 0,-1 4 0,-4 6 0,4 0 0,-10 5 0,-2 0 0,-8 0 0,-1 0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3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24575,'0'13'0,"0"4"0,0 3 0,0 1 0,0 10 0,4-5 0,-3 7 0,14-1 0,-13 0 0,13 7 0,-14-6 0,4 13 0,1-6 0,-5 7 0,4-1 0,-5 9 0,0-14 0,0 12 0,0-20 0,0 0 0,0-2 0,0-10 0,-4-1 0,-5-6 0,-6-4 0,-5-5 0,-5-1 0,4-4 0,-10 0 0,10 0 0,-5 0 0,7 0 0,4 0 0,-4 0 0,9 0 0,-3 0 0,4-4 0,0 3 0,0-3 0,0 4 0,0 0 0,0 0 0,0 0 0,0 0 0,4 0 0,1 0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1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0 24575,'-8'0'0,"-13"16"0,5-4 0,-18 22 0,13-13 0,-20 19 0,17-11 0,-16 13 0,22-15 0,-9 5 0,16-6 0,-5 6 0,6-5 0,4 4 0,1-5 0,5 13 0,0 1 0,0 7 0,0 7 0,0 2 0,0 7 0,0 1 0,0 26 0,6-12-484,-5-19 1,0 2 483,1-9 0,2 1 0,0 13 0,-1 3-898,-2 5 1,0 2 897,3 4 0,-1 2-1183,-2 11 0,-2 1 1183,1 1 0,0 0 0,0-28 0,0 1 0,0 0 0,0-1 0,0 1 0,0-1 0,0 1 0,0 0 0,0-1 0,1 28 0,-2 0 0,-2-3 0,-1 0 0,3-4 0,0-2-678,-7-5 0,1-2 678,5 2 0,2-2 0,-4-8 0,1-4 0,2-14 0,2 1 0,-1 17 0,0-2 366,0 5-366,0-13 0,0-1 0,0 13 1455,0 1-1455,0-3 2437,0-15-2437,0-9 1769,0-8-1769,0-13 457,0-1-457,4-5 0,1-1 0,1 1 0,2-1 0,-2 1 0,3-5 0,1 3 0,-5-8 0,3 4 0,-2-1 0,2-3 0,2 4 0,-1-5 0,-1 0 0,6 0 0,-4 0 0,4 0 0,-1 0 0,-3-4 0,9 4 0,-5-8 0,6 3 0,0-4 0,5 0 0,1 0 0,6 0 0,1 0 0,-1 0 0,0 0 0,0-4 0,0-2 0,1-5 0,-7 0 0,-1 1 0,-5 0 0,-5 0 0,-2 1 0,-4 4 0,0-3 0,0 7 0,-4-7 0,-1 3 0,-4-4 0,0-5 0,0 8 0,0-3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47 24575,'-5'8'0,"1"2"0,4 13 0,0 3 0,0-1 0,0 6 0,0-11 0,0 0 0,0-7 0,4-8 0,6-1 0,9-4 0,2 0 0,8 0 0,-2 0 0,-5-14 0,7 2 0,-16-17 0,12 1 0,-19-2 0,8 4 0,-13-4 0,3 10 0,-4-4 0,-3 13 0,-7 4 0,-4 7 0,-6 0 0,-3 0 0,2 8 0,-3 8 0,-3 11 0,10 4 0,-9 2 0,15-3 0,0-13 0,6-4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4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45 24575,'-10'13'0,"2"2"0,8-1 0,0 9 0,0-6 0,0 8 0,0-6 0,0 1 0,0-5 0,0-2 0,0-4 0,7-4 0,4-1 0,7-4 0,2 0 0,5 0 0,-4 0 0,10 0 0,-5-10 0,-4-1 0,3-9 0,-9-6 0,3 5 0,-7-4 0,1 5 0,-8 6 0,0-5 0,-1 9 0,-4-9 0,0 9 0,0-8 0,-4 12 0,-5-1 0,-6 7 0,-11 0 0,5 0 0,-4 0 0,0 4 0,3 12 0,-4 1 0,10 8 0,-3-5 0,8-1 0,2 1 0,0-5 0,8-2 0,-3-4 0,4 0 0,0-4 0,0-1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5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0 202 24575,'5'4'0,"-2"5"0,-3 6 0,0 4 0,0 1 0,0-5 0,0-2 0,0 0 0,0-3 0,0 4 0,0-5 0,0-1 0,0 1 0,4-5 0,6 4 0,-4-3 0,11 1 0,-11-2 0,8-4 0,-5 0 0,4 0 0,-3 0 0,9-5 0,-9 0 0,4-9 0,-1 3 0,-2-2 0,3-2 0,-9 1 0,4-6 0,-8 5 0,3-4 0,-4 5 0,0-6 0,0-5 0,0 4 0,0-5 0,0 7 0,0-7 0,0 5 0,0-4 0,0 10 0,0-4 0,-9 9 0,3 0 0,-7 6 0,-1 4 0,4 0 0,-8 0 0,7 0 0,-2 4 0,3 5 0,0 12 0,5 0 0,0 9 0,5-9 0,0 5 0,0-7 0,0 1 0,0 5 0,0-9 0,0 8 0,0-9 0,0-1 0,0 0 0,0-9 0,0-1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18 159 24575,'-10'7'0,"2"3"0,8 13 0,0-2 0,0 3 0,0-4 0,0-1 0,0-4 0,7-5 0,-1-6 0,11-4 0,10 0 0,-9-4 0,18-7 0,-13-11 0,0-6 0,10-7 0,-20 8 0,8-5 0,-10 5 0,-1 0 0,-4 7 0,-2 6 0,-4 0 0,0 4 0,0-3 0,0 4 0,-4 0 0,-5 4 0,-6 1 0,-9 4 0,3 0 0,-2 4 0,-2 7 0,4 8 0,0 8 0,6 3 0,9-12 0,2-5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8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24575,'5'4'0,"-1"11"0,-4 1 0,0 9 0,0 0 0,0 2 0,0 5 0,0-5 0,0-2 0,0-6 0,0 7 0,0-10 0,0 3 0,3-14 0,2-1 0,9-4 0,0-9 0,8-14 0,-2 0 0,-2-28 0,-3 14 0,1-10 0,-8 8 0,6 6 0,-8 1 0,5 5 0,-1 2 0,-5 10 0,0 1 0,-5 5 0,-4 4 0,-6 1 0,0 4 0,-8 0 0,3 5 0,-5 0 0,1 9 0,3 2 0,-2 3 0,7 1 0,-3-5 0,8 3 0,2-8 0,4 0 0,0-6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51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38 24575,'-5'11'0,"2"-4"0,3 18 0,0-3 0,0 3 0,0 0 0,0-7 0,0 2 0,0-2 0,0-3 0,0 2 0,0 3 0,0-4 0,0 8 0,0-14 0,0 3 0,0-4 0,0 0 0,0-1 0,0 1 0,8-5 0,-2 0 0,18-4 0,-8 0 0,13 0 0,-2 0 0,-2 0 0,5-5 0,-10 0 0,5-10 0,-6 0 0,0-4 0,-4-5 0,0-2 0,-5-4 0,0-2 0,-4 2 0,-2 3 0,-4-1 0,0 7 0,0-3 0,0 5 0,0 5 0,-4 0 0,-5 5 0,-6 4 0,-8 1 0,-4 4 0,2 0 0,-5 0 0,9 0 0,-4 0 0,7 8 0,-2 3 0,1 7 0,4 2 0,2-2 0,7 2 0,-2-2 0,7-7 0,-3-3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0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24575,'0'18'0,"0"-7"0,0 16 0,0-16 0,0 12 0,0-14 0,0 4 0,0 1 0,0-5 0,0 5 0,0-6 0,0 1 0,0 0 0,0-1 0,0 1 0,0-1 0,0-10 0,0-11 0,0-11 0,0-8 0,0-4 0,0 3 0,0-10 0,0 10 0,0-5 0,0 8 0,0 3 0,0 4 0,0 8 0,0 2 0,0 4 0,0 0 0,0 8 0,0 11 0,0 11 0,0 15 0,0 3 0,0 6 0,0-1 0,0 9 0,0-6 0,0-1 0,0-8 0,0-12 0,4-1 0,-3-6 0,3-5 0,-4-1 0,0-4 0,4-4 0,-3 3 0,3-4 0,0 1 0,-3 2 0,2-6 0,-3 3 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65 24575,'0'13'0,"0"1"0,0 1 0,0 4 0,0-9 0,0 3 0,0-4 0,0 0 0,0 0 0,4-4 0,5-1 0,1-4 0,14 0 0,-12 0 0,12 0 0,-14 0 0,8 0 0,-8 0 0,4 0 0,-5-9 0,-4-2 0,4-9 0,-4 1 0,5-1 0,0 0 0,-5 1 0,-1 4 0,-4 1 0,0 0 0,0 4 0,-7 0 0,1 7 0,-11 3 0,2 0 0,-5 0 0,0 4 0,1 6 0,-7 6 0,5-1 0,-4 5 0,14-14 0,2 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17.1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19 445 24575,'-10'-2'0,"2"-10"0,8-13 0,0-14 0,10-1 0,-2-15 0,21 5 0,-19-5 0,16 13 0,-20 14 0,9 4 0,-10 9 0,3 4 0,-2-7 0,2 16 0,2-7 0,-2 9 0,1-8 0,0 6 0,-1-6 0,1 8 0,0 0 0,-4 4 0,3 6 0,-7 10 0,8 7 0,-3 0 0,-1 3 0,5-3 0,-4 5 0,4 0 0,1-5 0,-1-2 0,-5-5 0,4-6 0,-4 5 0,0-9 0,-1 3 0,0-4 0,-3 0 0,3-5 0,-4 0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6:49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24575,'5'-4'0,"-2"7"0,-3 9 0,0 4 0,0 9 0,0-5 0,0 5 0,0-4 0,0 4 0,0 1 0,0-5 0,0 4 0,0-6 0,0 1 0,0-1 0,0-4 0,0 4 0,0-10 0,-4 5 0,7-9 0,3-1 0,9-4 0,4 0 0,1 0 0,-1 0 0,1-5 0,-1-5 0,1-1 0,-5-3 0,-1 0 0,-5 4 0,0-8 0,0 8 0,1-9 0,-5 9 0,4-9 0,-8 9 0,3-8 0,-4 3 0,0-5 0,0 0 0,0 1 0,0-1 0,0 0 0,-4 5 0,-1-3 0,-4 8 0,-1-4 0,1 9 0,0 1 0,1 4 0,-1 0 0,0 0 0,-5 0 0,4 4 0,-9 5 0,9 6 0,-9 5 0,4-1 0,-1 6 0,2-4 0,8-4 0,2-9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03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24575,'-3'5'0,"6"-2"0,7-3 0,12 0 0,9 0 0,-6 0 0,6 0 0,-5 0 0,0 0 0,0 0 0,-12 0 0,0 0 0,-9 0 0,-2 0 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04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24575,'0'13'0,"0"-3"0,0 14 0,0-8 0,0 9 0,0 0 0,0 2 0,0 5 0,0 7 0,0 1 0,0 0 0,0 6 0,0-6 0,0 0 0,0-1 0,0-7 0,0-6 0,0 5 0,0-10 0,0 4 0,0-5 0,0-1 0,0-4 0,0-2 0,0-4 0,0 0 0,0-1 0,0 1 0,0 0 0,0 0 0,0 0 0,0-4 0,0-1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1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19 179 24575,'-10'4'0,"2"5"0,8 1 0,0 3 0,0 1 0,0-4 0,0 4 0,0-1 0,0-3 0,0 8 0,0-3 0,0 5 0,0-6 0,0 5 0,0-5 0,0 0 0,0-1 0,0-4 0,4 0 0,4 0 0,2-1 0,8-3 0,-3-1 0,4-4 0,6 0 0,-4 0 0,4 0 0,-10 0 0,3 0 0,-3 0 0,5 0 0,-6 0 0,5 0 0,-9-4 0,8-1 0,-8-9 0,4-1 0,-4-5 0,4 0 0,-2-5 0,2 4 0,-4-10 0,-4 5 0,-1-1 0,-5-4 0,0 5 0,0-7 0,0 7 0,0 1 0,0 5 0,0 0 0,0 0 0,0 5 0,-4 6 0,-1 1 0,-9 7 0,4-3 0,-9 4 0,9 0 0,-8 0 0,3 0 0,-5 0 0,0 9 0,1 1 0,-1 10 0,5 0 0,-4-1 0,8 6 0,-4-4 0,5 0 0,0-3 0,1-3 0,3 0 0,2-2 0,0-4 0,3 0 0,-3 0 0,4 0 0,-4-4 0,3-2 0,-2-3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1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24575,'25'0'0,"-12"0"0,29 0 0,-19-5 0,22-7 0,-4 0 0,-1-10 0,5 9 0,-11 3 0,4-1 0,-11 10 0,4-4 0,-10 5 0,4 0 0,-10 0 0,3 0 0,-8 0 0,3 0 0,-4 15 0,-4 3 0,0 14 0,-5 13 0,0-3 0,0 46 0,0-17 0,0-22 0,0 3-337,0-2 0,0 0 337,0 2 0,0 2 0,0 7 0,0 2-613,0 4 1,0 1 612,0 0 0,0 1 0,0 5 0,0 1 0,3-1 0,1 0 0,0 0 0,1 0-756,3 0 1,1 0 755,-1 1 0,0-1 0,1 0 0,-1 0 0,0-5 0,0-1 0,0-1 0,0 0 0,-1-5 0,1 0-366,0 0 0,-1 0 366,1-5 0,-1 0 0,-2 4 0,-1 0 0,2-9 0,1 0 0,-3 8 0,0 1 0,0-9 0,0 0 0,0 8 0,-1 2 0,1-4 0,-1-2 0,-2 34 87,6-36 0,0-2-87,-6 16 0,6 23 0,-7-18 1088,0-1-1088,0-9 1558,0-7-1558,0-2 858,0-14-858,0-1 464,0-12-464,0-2 0,0 0 0,0-9 0,0 3 0,0-5 0,0-4 0,0 8 0,0-8 0,0 9 0,0-9 0,0 8 0,0-8 0,0 9 0,0-9 0,0 3 0,0-4 0,0 0 0,0 0 0,0-1 0,0 6 0,0-4 0,0 8 0,0-7 0,0 2 0,0-4 0,0 0 0,0 0 0,0-1 0,0 1 0,-4-4 0,-6-1 0,-4-4 0,-6 0 0,-5 0 0,-1 0 0,-7 0 0,1 0 0,0 0 0,0 0 0,0 0 0,-1 0 0,2 0 0,-1-5 0,5 4 0,2-9 0,5 9 0,5-7 0,-4-7 0,8-14 0,0 10 0,5-2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13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1 141 24575,'0'2'0,"0"10"0,0 7 0,0 12 0,0-11 0,0 10 0,14-13 0,-2 6 0,13-12 0,5-1 0,-8-6 0,20-4 0,-20 0 0,9 0 0,-7 0 0,-8 0 0,1 0 0,-8-4 0,0-10 0,1-8 0,0-8 0,1-2 0,-6 2 0,0-2 0,-5 2 0,0 4 0,0-3 0,0 13 0,0-6 0,-4 12 0,-1-3 0,-9 8 0,0 1 0,-11 4 0,9 0 0,-6 0 0,7 0 0,-4 13 0,3 4 0,2 13 0,3 9 0,5-2 0,0 16 0,6-6 0,-4 4 0,3-11 0,-4-4 0,5-10 0,0-11 0,0-6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1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24575,'0'80'0,"0"-1"0,0-10 0,0-13 0,0-29 0,0-9 0,0-8 0,0 8 0,12-7 0,-5-2 0,15 0 0,-12-8 0,8 3 0,-3-4 0,5 0 0,-1 0 0,1 0 0,-6-4 0,5-5 0,-4-12 0,6-6 0,-4-5 0,-2 0 0,-4 0 0,-1-1 0,1 1 0,-5 0 0,-1 5 0,-5-3 0,0 3 0,0 0 0,0-4 0,0 10 0,-5-4 0,-5 14 0,-5-2 0,-5 12 0,-5-3 0,4 4 0,-4 0 0,5 0 0,0 4 0,0 11 0,-1 8 0,5 3 0,-4 5 0,9-10 0,-5 10 0,10-15 0,-3 8 0,8-18 0,-3 3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25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24575,'0'23'0,"0"2"0,0 1 0,0 12 0,0-10 0,0 10 0,0-6 0,0 6 0,0-4 0,0 4 0,0 0 0,0-10 0,0 9 0,0-10 0,0-5 0,0 2 0,0-14 0,0 3 0,0-4 0,0 0 0,0-5 0,0 0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2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24575,'31'5'0,"-3"-1"0,-8-4 0,5 0 0,-4 0 0,10 0 0,-10 0 0,4 0 0,-10 0 0,3 0 0,-8 0 0,3 0 0,-4 0 0,3 0 0,-2 0 0,7 0 0,-3 0 0,0 0 0,-1 0 0,-4 0 0,5-5 0,-8 4 0,3-3 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27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24575,'4'7'0,"0"3"0,-4 14 0,0 2 0,0 13 0,0 1 0,0 7 0,0 0 0,0 0 0,0 7 0,0-12 0,0 18 0,0-18 0,0 5 0,0-8 0,0-7 0,0-6 0,4 0 0,-3-7 0,8-4 0,-8-1 0,2-6 0,-3 1 0,0 0 0,0 0 0,0 0 0,0-1 0,0-10 0,-4-5 0,3-3 0,-3 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17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24575,'13'0'0,"16"-6"0,1-5 0,11 3 0,4-3 0,-11 11 0,-1 0 0,-3 0 0,-9 0 0,0 0 0,-8 0 0,-4 0 0,-4 0 0,-1 0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35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24575,'1'5'0,"8"-1"0,18-4 0,5 0 0,-2 0 0,-12 0 0,-5 0 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35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24575,'13'0'0,"7"0"0,16 0 0,28 0 0,-26 0 0,27 0 0,-20 0 0,10 0 0,-1 0 0,0 0 0,-14 0 0,-7 0 0,-8 0 0,-5 0 0,-5 0 0,-2 0 0,-8 0 0,-1 0 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3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24575,'-5'3'0,"1"7"0,4 4 0,5 6 0,5 5 0,6-4 0,1 16 0,-2-2 0,-4 5 0,1 6 0,-1-6 0,1 7 0,-6-1 0,4-5 0,-9-3 0,4-5 0,-5-7 0,0 5 0,0-10 0,0 10 0,0-15 0,-9 8 0,-2-9 0,-14 5 0,-2-4 0,-5-1 0,-7-3 0,11-2 0,-10-4 0,12-1 0,-1-5 0,2 0 0,10 0 0,1 0 0,5 0 0,1 0 0,3 0 0,1 0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38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1 24575,'-14'0'0,"-9"0"0,-4 0 0,-3 0 0,6 0 0,-1 0 0,5 0 0,-6 8 0,8-1 0,3 11 0,1-4 0,4 6 0,5 3 0,1 4 0,4-2 0,0 5 0,0 1 0,0 2 0,0 11 0,0-4 0,0 7 0,0 7 0,0 19 0,0-5 0,6 21-698,2-7 698,-1-31 0,0 1 0,1 4 0,-1 2-661,1 9 1,0 1 660,0 1 0,0 0 0,0 5 0,1 1-797,-1 4 0,1 2 797,2-6 0,2 1 0,-4 10 0,1-1 0,2-8 0,0-2 0,-4 1 0,0-3 0,-1-19 0,1 0 0,0 23 0,0-2-578,0 4 578,0-8 0,-2 0 0,-4 5 0,4 23 0,0-15 0,-4-1 444,4-4-444,0-13 1197,-5-2-1197,5-3 1695,-1-12-1695,-4-1 696,4-10-696,-5-11 159,0-2-159,0-5 0,0-1 0,0 1 0,5-1 0,-4 1 0,3 5 0,-4-4 0,0 4 0,5 0 0,-4-4 0,4 5 0,0-1 0,-4-4 0,3 4 0,-4-6 0,5 1 0,-4 0 0,3-1 0,-4 1 0,5-1 0,-4 1 0,3-1 0,-4-4 0,4 3 0,-3-3 0,4 0 0,-1 3 0,-3-8 0,8 4 0,-8 0 0,7 0 0,-7 6 0,8-1 0,-8 1 0,8 5 0,-4-4 0,1 9 0,3-9 0,-4 0 0,0-3 0,3-8 0,-7 3 0,7 1 0,-3-4 0,4 4 0,-4-6 0,3 1 0,-3 0 0,4 0 0,0 4 0,0-3 0,0 4 0,0-5 0,5-4 0,1-1 0,10-4 0,8 0 0,1 0 0,11 0 0,-5 0 0,7 0 0,-7 0 0,5 0 0,-17 0 0,9 0 0,-11 0 0,1 0 0,-7 0 0,-2 0 0,-8 0 0,4 0 0,-5 0 0,-1 0 0,-3-4 0,-1-1 0,-4-15 0,0 13 0,0-8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 24575,'34'-20'0,"4"-6"0,3 1 0,6-4 0,-7 6 0,9-7 0,-2 10 0,-5 2 0,-9 4 0,-2 12 0,-15-7 0,8 9 0,-14 0 0,3 0 0,-4 0 0,0 14 0,1 4 0,2 28 0,0 11 0,1 17 0,-6 16-1004,6 3 1004,-12-38 0,-1 2 0,7 5 0,0 1 0,-2 5 0,-1 2-765,1 9 1,-1 2 764,4-1 0,-1 1-1124,-1 11 0,-2 2 1124,1-1 0,0 2 0,0-28 0,1 0 0,-1 1 0,-1 0 0,-1-1 0,0 1 0,3-1 0,0 1 0,1-1 0,-1 1 0,1-1 0,-2 1 0,-1-1 0,-1 1 0,0-1 0,2 0 0,1 0 0,0 1 0,-3-1 0,0 1 0,1-1 0,5 27 0,0 1 0,-4 5 0,0-1 0,3-8 0,-1-4-511,-6-18 1,0-1 510,3 9 0,0-3 0,3 25 0,-7-37 0,1 1 305,2-10 0,1-4-305,2 34 1302,-5-12-1302,5-21 2376,-6-4-2376,0-14 1318,0-6-1318,0 0 196,0-7-196,0 1 0,0-1 0,0-4 0,0-1 0,0-1 0,4 2 0,-3 0 0,3 3 0,1-3 0,-4 0 0,7-2 0,-7 1 0,3-4 0,0 3 0,-3 1 0,3-4 0,-4 4 0,0-6 0,4 1 0,-3 0 0,3 0 0,-1 0 0,-2 0 0,7-5 0,-7 4 0,3-3 0,-15 0 0,-1-1 0,-21-4 0,4 0 0,-15 0 0,3-5 0,-6-2 0,1-5 0,-1 6 0,7-4 0,-5 9 0,11-4 0,1 5 0,16 0 0,8 0 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94 446 24575,'20'21'0,"-5"-3"0,-2-9 0,-4-4 0,4-1 0,-3-4 0,3 0 0,-8-4 0,-1-1 0,-4-14 0,0 8 0,0-13 0,0 9 0,0-4 0,0-6 0,0 9 0,4-12 0,2 6 0,4-13 0,0 7 0,0-6 0,1 1 0,-5 1 0,-1-6 0,-5 7 0,0 5 0,-15 0 0,4 15 0,-20-3 0,6 13 0,-1-4 0,-3 5 0,8 4 0,-3 10 0,2 15 0,2 2 0,2 14 0,8-13 0,5 12 0,5-12 0,0 6 0,0-13 0,0 6 0,0-11 0,0 0 0,3-7 0,7-4 0,4-4 0,6-1 0,-10-4 0,-1 0 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24575,'5'7'0,"-1"3"0,-4 14 0,0-3 0,0 10 0,0-10 0,0 4 0,0-6 0,0 1 0,0-5 0,0-2 0,0-4 0,0 0 0,14-4 0,-2 3 0,19-7 0,-10 4 0,4-5 0,-5 0 0,5 0 0,2 0 0,5 0 0,-10-9 0,-2-2 0,-6-9 0,-3-5 0,3 4 0,-3-4 0,-6-1 0,-1 5 0,-4-4 0,0 10 0,0 1 0,-4 5 0,-5 4 0,-12 1 0,-12 4 0,-1 0 0,-11 0 0,4 0 0,1 5 0,-7 13 0,11 7 0,-6 11 0,14-8 0,0 4 0,17-19 0,2 1 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3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24575,'-14'0'0,"-3"0"0,3 17 0,3-9 0,3 24 0,3-11 0,4 5 0,-8 3 0,8-3 0,-3 6 0,4 0 0,0 0 0,0 0 0,0 1 0,0-7 0,0 11 0,0-19 0,0 13 0,0-11 0,3-4 0,2 3 0,14-9 0,-3-5 0,21-1 0,-8-4 0,9 0 0,1-10 0,-4-8 0,12-14 0,-10-3 0,-1 0 0,-8 1 0,-8 7 0,-4 2 0,-2 5 0,-4 1 0,-4-1 0,-2 0 0,-4 1 0,0-7 0,0 5 0,-9-4 0,-2 5 0,-14 0 0,-1-1 0,-5 9 0,-1-2 0,2 13 0,-2-4 0,7 5 0,0 0 0,6 0 0,4 0 0,6 0 0,5 0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4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24 24575,'0'4'0,"-4"-1"0,3 21 0,-14 4 0,3 6 0,-5 4 0,1 1 0,9-5 0,2 11 0,5-11 0,0 5 0,0-7 0,0 0 0,0-6 0,0 5 0,0-15 0,0 8 0,0-9 0,0 0 0,0-1 0,14-9 0,-1 3 0,12-7 0,0 3 0,2-4 0,-1 0 0,5 0 0,-5 0 0,1-4 0,-2-6 0,-5-5 0,-1-5 0,-3-5 0,2 4 0,-6-17 0,3 15 0,-4-20 0,0 14 0,-5-10 0,-1 13 0,-5-5 0,0 10 0,0-10 0,0 15 0,-10-14 0,-1 18 0,-9-12 0,-7 2 0,5 5 0,-4-9 0,1 15 0,8-3 0,-7 8 0,9-3 0,-4 8 0,4-3 0,-4 4 0,9 0 0,-9 0 0,4 0 0,5 0 0,1 0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5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 24575,'-3'-5'0,"-2"1"0,-4 4 0,4 4 0,1 6 0,4 10 0,0 13 0,0 7 0,0 7 0,0-6 0,0 4 0,0-11 0,0-1 0,0-8 0,0-10 0,-4-2 0,12 1 0,-6-8 0,22 3 0,-2-5 0,4-2 0,5 2 0,-4-4 0,-1 0 0,5 0 0,-4 0 0,-6-4 0,3-5 0,-9-6 0,1-11 0,-1-7 0,-4-1 0,0-4 0,0-1 0,-5 11 0,-1-10 0,-5 12 0,0-1 0,0 2 0,0 10 0,0 1 0,-9 9 0,-2 1 0,-8 4 0,-1 0 0,-5 0 0,4 0 0,-10 0 0,10 9 0,-5 2 0,6 14 0,0-4 0,4 4 0,1-5 0,10-10 0,0-1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18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17 24575,'-4'-9'0,"0"1"0,-10 8 0,-1 0 0,0 0 0,-3 0 0,8 0 0,-9 0 0,9 0 0,-9 5 0,9 0 0,-4 14 0,4 3 0,-1 10 0,0-5 0,5-2 0,2-5 0,4 5 0,0-9 0,0 8 0,0-10 0,0 0 0,0-1 0,9-4 0,-3-4 0,18-1 0,-8-4 0,15 0 0,-5 0 0,6 0 0,-5 0 0,-2 5 0,-5 0 0,-6 4 0,0 5 0,-9 7 0,0 0 0,-5 10 0,0-5 0,0 6 0,0-5 0,-9-2 0,-7-5 0,-6-4 0,-3 3 0,5-8 0,1 3 0,-1-4 0,0 0 0,5-5 0,2 0 0,4-5 0,0 0 0,0 0 0,4 0 0,1 0 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7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40 296 24575,'0'13'0,"0"2"0,0 10 0,0 1 0,0 7 0,0-12 0,0 9 0,0-14 0,0 5 0,0-3 0,4-12 0,1 3 0,8-9 0,2 0 0,5 0 0,-1 0 0,6-10 0,-4-1 0,13-23 0,-16-2 0,15-7 0,-18-3 0,7 5 0,-11 6 0,0-9 0,0 15 0,-5-9 0,-1 11 0,-5 2 0,0 5 0,0 0 0,-4 5 0,-12-4 0,0 8 0,-9 0 0,5 3 0,-5 6 0,4-2 0,-10 4 0,10 0 0,-4 0 0,4 14 0,0 11 0,3 15 0,-4 7 0,9 0 0,-4-1 0,11-20 0,0-6 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6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10 220 24575,'4'3'0,"0"7"0,-4 10 0,0 13 0,0 1 0,-4-1 0,3-3 0,-4-9 0,5 10 0,0-15 0,0 4 0,0-8 0,0-2 0,-4-1 0,7-6 0,-2-3 0,13 0 0,6 0 0,-4 0 0,8 0 0,-3 0 0,5 0 0,1-4 0,4-7 0,-5-5 0,2-11 0,4-1 0,-9-5 0,4-1 0,-6 8 0,1-12 0,-6 15 0,0-14 0,-6 16 0,0-10 0,0 10 0,-4-4 0,-2 0 0,-4 4 0,0 0 0,0 2 0,0 5 0,-4-1 0,-5 5 0,-6 6 0,-11 4 0,0 0 0,-13 5 0,-3 19 0,-1 9 0,-10 33 0,21-20 0,-14 25 0,22-29 0,-12 20 0,16-20 0,2-11 0,13-16 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24575,'0'13'0,"0"-4"0,0 26 0,0-2 0,0 1 0,0 4 0,0 1 0,0-6 0,0 0 0,0-2 0,0-10 0,0-1 0,0 4 0,0-13 0,0 8 0,4-14 0,6 3 0,5-7 0,10 4 0,-4-5 0,16 0 0,-8 0 0,9-5 0,-6 4 0,-5-9 0,4 4 0,-9-14 0,3 3 0,-9-8 0,-2 5 0,-4 1 0,0-1 0,0-5 0,-5 4 0,0-10 0,-5 4 0,0-5 0,0-1 0,0 1 0,-9 5 0,-2-4 0,-9 10 0,-1 0 0,1 7 0,-5 9 0,4 0 0,-4 5 0,0 0 0,4 0 0,-4 9 0,10 2 0,-5 20 0,8-3 0,-4 11 0,5-7 0,0-6 0,1-1 0,5-14 0,0-2 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4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24575,'0'8'0,"0"0"0,0 0 0,0 1 0,0 9 0,0-7 0,0 35 0,0-26 0,0 33 0,0-19 0,0 9 0,0 3 0,0 10 0,0-18 0,0 17 0,0-23 0,0 15 0,0 1 0,0-6 0,0 5 0,0-14 0,0-3 0,0-5 0,4-11 0,-3-4 0,3-6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24575,'5'-3'0,"-1"11"0,-4 17 0,0 13 0,0-9 0,0 8 0,0-11 0,0 7 0,0-1 0,0-6 0,0 0 0,0-12 0,0 0 0,0-5 0,4-1 0,11-3 0,-3-1 0,12-4 0,-10 0 0,6 0 0,5-10 0,-4-1 0,4-5 0,-4-8 0,-2 7 0,3-14 0,-7 10 0,5-10 0,-9 10 0,4-4 0,-4-1 0,-6 5 0,0-10 0,-5 5 0,0-1 0,0-4 0,0 4 0,-5 1 0,-4 0 0,-2 7 0,-8 3 0,4 2 0,-5 9 0,0 0 0,0 5 0,1 0 0,-1 0 0,-5 10 0,8 1 0,-8 15 0,9 0 0,-1 7 0,1-1 0,5 0 0,5-14 0,1-4 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1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69 24575,'-13'0'0,"-4"12"0,12 0 0,-9 23 0,8 11 0,-1-3 0,1 13 0,6-10 0,0 2 0,0 4 0,0-18 0,0 4 0,0-17 0,0 4 0,0-10 0,0-2 0,-3-8 0,14-1 0,-7-4 0,18 0 0,5-5 0,-5-5 0,17-13 0,-15-18 0,10 3 0,-2-17 0,-1 5 0,-2 6 0,-6-2 0,-6 7 0,-1 5 0,-6 1 0,-4 2 0,-1 10 0,-5-4 0,0 5 0,0 1 0,-9 4 0,-2 0 0,-13 10 0,3 0 0,-9 5 0,5 0 0,-7 0 0,7 0 0,-7 16 0,11 2 0,-5 9 0,9 3 0,8-18 0,4 3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2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24575,'4'10'0,"5"-2"0,11-8 0,7 0 0,0 0 0,3 0 0,-3 0 0,5 0 0,-5 0 0,-2 0 0,-6 0 0,1 0 0,-5 0 0,-2-3 0,-8-6 0,-1-1 0,-4-3 0,0 8 0,0 1 0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2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24575,'0'11'0,"0"-5"0,0 46 0,0-8 0,0 5 0,0 19 0,0-30 0,0 38 0,0-24 0,0 12 0,0-3 0,0-5 0,0-6 0,0-4 0,0-8 0,0-4 0,0-6 0,0-4 0,0-14 0,0 4 0,0-5 0,-4-5 0,-5 0 0,-6-4 0,4 0 0,2 0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3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24575,'13'0'0,"7"0"0,1 0 0,10 0 0,-10 0 0,9 0 0,-9 0 0,5 0 0,-7 0 0,-4 0 0,-1 0 0,-6 0 0,1 0 0,-4-4 0,-1-5 0,-4 3 0,0-3 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24575,'0'22'0,"0"5"0,0-1 0,0 13 0,0-5 0,0 4 0,0-6 0,0 0 0,0 14 0,0-10 0,0 10 0,0-8 0,0-4 0,0 11 0,0-17 0,0 16 0,0-26 0,0 12 0,0-15 0,0 0 0,0-6 0,0-5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19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 38 24575,'5'-20'0,"-4"7"0,-6 9 0,-3 4 0,-1 0 0,0 0 0,-4 0 0,3 0 0,-6 0 0,6 0 0,-3 3 0,9 2 0,3 0 0,11-1 0,4-4 0,11 5 0,-4 0 0,10 6 0,-10-1 0,10 5 0,-15 0 0,8 1 0,-13 3 0,4 2 0,-10 0 0,0 4 0,-5 0 0,0 8 0,-9-5 0,-2 9 0,-17-2 0,-2 1 0,-6 6 0,2-13 0,6-3 0,2-10 0,12-2 0,0-5 0,5 0 0,0-4 0,4-1 0,1-4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14 255 24575,'4'4'0,"0"5"0,-4 1 0,0 8 0,0-3 0,0 5 0,0-5 0,0-2 0,0-4 0,0 0 0,0 0 0,0 0 0,4-5 0,1 0 0,3-4 0,6 0 0,1 0 0,4 0 0,6 0 0,-8 0 0,7-8 0,-10-3 0,6-9 0,-1 0 0,-3 1 0,-2-7 0,-4 5 0,0-4 0,0 0 0,0 4 0,0-5 0,1 1 0,-6 4 0,0-10 0,-5 10 0,0-4 0,0 10 0,0-3 0,-4 8 0,-1 0 0,-14 6 0,7 4 0,-18 0 0,14 0 0,-9 0 0,4 14 0,0 4 0,0 14 0,-2 7 0,6-5 0,-5 11 0,5-11 0,0 4 0,1-6 0,6-5 0,4-2 0,1-14 0,5-2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6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0 433 24575,'0'12'0,"0"3"0,0 3 0,0-3 0,0-3 0,8-7 0,-3-1 0,18-4 0,-1 0 0,4 0 0,5 0 0,-4 0 0,5 0 0,-6-9 0,5 7 0,-4-17 0,-5 8 0,2-5 0,-8-8 0,0 7 0,-1-8 0,-5-1 0,-5 0 0,0-7 0,-5-5 0,0 4 0,0-12 0,0 12 0,-9-4 0,-3 5 0,-9 7 0,0 0 0,-4 10 0,4 6 0,-4 6 0,-1 4 0,5 0 0,-4 4 0,3 18 0,1 8 0,-3 17 0,1 0 0,4 7 0,2-12 0,5 10 0,1-18 0,5-1 0,1-7 0,5-7 0,0-4 0,0-1 0,0-6 0,0 1 0,0-4 0,0-1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24575,'5'10'0,"-1"7"0,-4 12 0,0 10 0,0 8 0,0 9 0,0 0 0,0-2 0,0 0 0,0-5 0,0-1 0,0-10 0,0-11 0,0-7 0,0-6 0,0-5 0,0-8 0,0 2 0,0-7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8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24575,'5'0'0,"-1"0"0,52 0 0,-23 0 0,57 0 0,-50 0 0,10 0 0,-35 0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24575,'69'1'0,"0"1"0,0-1 0,29 2 0,-14-2 0,-28-1 0,-21 0 0,-6 0 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7:59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24575,'18'0'0,"10"0"0,6 0 0,18 0 0,15 0 0,-19 0 0,3 0 0,1 0 0,7 0 0,19 0 0,-10 0 0,-18 0 0,6 0 0,-9 0 0,-18 0 0,-10-9 0,-9-2 0,-5 0 0,0 2 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00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24575,'6'0'0,"14"0"0,17 0 0,25 0 0,4 0 0,15 0 0,1 0 0,0 0 0,8 0 0,-28 0 0,23-6 0,-40 5 0,24-11 0,-27 11 0,-1-5 0,-16 6 0,-10-4 0,3 3 0,-12-3 0,3 4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01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24575,'0'12'0,"0"5"0,0 4 0,0 5 0,0 1 0,0 3 0,4-3 0,10 27 0,-2-22 0,14 52 0,-7-28 0,3 26 0,3-11 0,-8-22 0,11 38 0,-10-39 0,1 10 0,-2 0 0,-7-9 0,7-2 0,-1 0 0,-13 4 0,14 20 0,-15-8 0,3-13 0,-5 2 0,0-18 0,-5 5 0,-10-12 0,-14 0 0,-12-5 0,-5-4 0,-1-1 0,-6-11 0,4 0 0,-4-6 0,7 0 0,-1-6 0,12-4 0,-2-2 0,16-2 0,1 4 0,6 1 0,5 4 0,4-3 0,-3 7 0,7-7 0,-3 3 0,4-3 0,0-5 0,0-2 0,0-9 0,0-3 0,0 10 0,0 2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02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24575,'-18'5'0,"-21"20"0,24-20 0,-34 27 0,14-8 0,-1-9 0,-12 11 0,14-15 0,-5 1 0,8 4 0,5-11 0,12 3 0,1-3 0,4 4 0,4 4 0,-3 2 0,7 4 0,-4 0 0,5 0 0,0 13 0,0 7 0,0 2 0,0 33 0,0-17 0,0 42 0,0 0 0,0-37 0,0 2-773,0 4 0,0 3 773,4 8 0,0 2-1094,1 5 1,0 3 1093,4 5 0,0 2-873,-3-25 1,1 1-1,-1 1 873,0-1 0,1 1 0,-1 1 0,0 7 0,1 1 0,0 1-858,-1 0 0,1 0 1,-1 1 857,1 4 0,0 1 0,0-1 0,-3-5 0,0 0 0,-1 1 0,0 3 0,0 1 0,0-3 0,0-10 0,0-1 0,-1-1 0,-2 5 0,0 1 0,2-6 94,5 3 1,0-4-95,-6 6 0,0-2 0,1-23 0,2-1 0,-1 5 0,0 0 660,-3-5 1,2-2-661,10 40 0,-10-24 2421,9-4-2421,-10-22 3449,4-1-3449,-5-13 1216,5 0-1216,-4-7 328,3-4-328,-4 3 0,0-3 0,4 4 0,-3 1 0,4-1 0,-1 7 0,-2 0 0,2 6 0,1 0 0,-4 0 0,4 0 0,-5-5 0,0 3 0,0-3 0,0 5 0,0 6 0,0-4 0,0 11 0,0-5 0,0 1 0,0 11 0,0-10 0,0 12 0,0-7 0,0 7 0,0-6 0,0 6 0,5-7 0,-4-7 0,5-7 0,-6-2 0,4-15 0,-4 8 0,8-14 0,-7 4 0,7-5 0,-3 0 0,4-1 0,0-3 0,-5 3 0,4-3 0,-3 0 0,0 3 0,-1-4 0,0 5 0,-3 0 0,7 0 0,-7 0 0,3 0 0,-4-1 0,0 1 0,0 0 0,3-5 0,2 0 0,4-4 0,5 0 0,12 0 0,3 0 0,23-17 0,-3 2 0,22-23 0,-14 17 0,13-10 0,-6 11 0,1-6 0,6 6 0,-15 7 0,-2 2 0,-7 10 0,-13-4 0,-2 5 0,-13 0 0,-4 0 0,-1 0 0,-6 0 0,-3-4 0,-1-1 0,-4-14 0,0 11 0,0-6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0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38 24575,'-5'1'0,"12"2"0,17-7 0,6 4 0,15-5 0,3 3 0,7-14 0,1 13 0,-2-8 0,0 11 0,-12 0 0,4 0 0,-25 0 0,3 0 0,-9 0 0,0 0 0,-2 0 0,-8 7 0,-2 4 0,-3 19 0,0-2 0,0 17 0,0 11 0,0 10 0,0 23 0,0-40 0,0 4-1013,0 12 1,0 5 1012,4 10 0,1 4 0,-1 10 0,2 2-1358,1-26 1,3 0-1,0 6 1358,1-1 0,0 6 0,1 0 0,0-1-1165,3 15 0,0-2 0,-1 5 1165,-1-4 0,0 5 0,-1-1 0,-1-7 0,-1-6 0,-1-7 0,1 7 0,-3-9 0,0 7 0,1 3 0,-1-2 0,-1-5-1004,2 18 0,0-6 1,0 6 1003,-1-12 0,1 6 0,0 2 0,-1-2 0,0-8 0,0 10 0,0-8 0,-1 4-277,-2-8 1,-1 4-1,0 0 1,-1-4 276,1 9 0,0-5 0,-1 3 110,-1-12 0,-2 1 0,1 0 0,0-4-110,0 4 0,-1-3 0,2-2 463,1-1 1,1 0 0,0-6-464,-2 1 0,0-2 1360,3 11 0,-1-1-1360,-2-14 0,-2-4 3249,1 36-3249,0-21 2985,0-21-2985,0-4 1886,0-14-1886,0-6 976,0 0-976,0-7 63,0 1-63,0-1 0,0-4 0,0 3 0,0-8 0,0 8 0,0-8 0,0 9 0,0-9 0,0 14 0,0-8 0,0 9 0,0 0 0,0 2 0,0 5 0,0-6 0,0 5 0,0-10 0,0 10 0,0-10 0,0 10 0,0-10 0,0 4 0,0-5 0,0-6 0,0 0 0,0-5 0,0 0 0,0-1 0,0 1 0,0 0 0,-3-4 0,-2-2 0,-4-3 0,-4 0 0,-2 0 0,-5 0 0,0 0 0,-5 0 0,-8 0 0,-8-5 0,-6 4 0,-7-10 0,-2 9 0,0-3 0,-6 5 0,14 0 0,-7 0 0,15 0 0,1 0 0,12 0 0,2 0 0,10 0 0,1 0 0,5 0 0,1 0 0,3 0 0,1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20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9 24575,'-9'-5'0,"-8"2"0,6 3 0,-23 0 0,16 0 0,-20 0 0,22 4 0,-8 1 0,9 4 0,0 1 0,1-1 0,9-1 0,1 1 0,4-4 0,0-1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0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24575,'0'1'0,"0"22"0,0 15 0,0 31 0,0-3 0,0 15 0,0 10 0,0-23 0,0 11 0,0 13 0,0-33 0,0-6 0,0-2 0,0-13 0,0 22 0,0-26 0,0-6 0,0-4 0,0-14 0,0-1 0,0-5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1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70 872 24575,'0'45'0,"0"-9"0,0-16 0,0-6 0,-4-9 0,7-1 0,-2-4 0,7 0 0,1 0 0,0 0 0,10 0 0,-8-4 0,13-2 0,-13-8 0,12 3 0,-6-8 0,3 8 0,4-3 0,-12 5 0,12-1 0,-14 4 0,4-7 0,-6 11 0,2-11 0,-1 4 0,0-5 0,5-5 0,-2-20 0,3 3 0,-3-19 0,1-16 0,-1 12 0,2-29 0,-8 16 0,0-5 0,-6 5 0,0 8 0,0 9 0,0 6 0,-4 14 0,-6 10 0,-5 10 0,-15 10 0,8 1 0,-8 4 0,-8 21 0,13-1 0,-27 46 0,26-20 0,0 0 0,2 1 0,2 6 0,0 2 0,0 0 0,7 0 0,1-4 0,1-2 0,2-1 0,-1 13 0,6-18 0,0-8 0,6-11 0,0-10 0,0-9 0,0-1 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09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95 24575,'15'90'0,"1"0"0,-1 0 0,-2-5 0,1-3 0,6-34 0,20-48 0,-9-4 0,1-6 0,-6-12 0,-4-5 0,6-7 0,-7 2 0,-4 0 0,-1-7 0,-5 5 0,0-11 0,-5 5 0,-1 0 0,-5-5 0,0 12 0,0-6 0,-4 7 0,-6 5 0,-6 6 0,-4 7 0,-5 9 0,4 0 0,-10 5 0,5 0 0,-1 5 0,-6 18 0,9 8 0,-5 17 0,5 5 0,-1 3 0,6 0 0,0 6 0,7-14 0,0 7 0,6-15 0,-4-2 0,8-11 0,-3-11 0,5-7 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24575,'3'-4'0,"2"0"0,14 4 0,9 0 0,12 0 0,0 0 0,5 0 0,-11 0 0,4 0 0,-5 0 0,-7 0 0,-1 0 0,-5 0 0,-5 0 0,-2 0 0,-4-4 0,-4-5 0,-1-1 0,-4 1 0,0 5 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2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11 24575,'5'-7'0,"-1"4"0,-4 22 0,0 2 0,0 11 0,0 1 0,0 21 0,0-22 0,0 42 0,0-20 0,0 12 0,0 3 0,0-21 0,5 13 0,-3-12 0,3 4 0,-5-6 0,0-7 0,0-11 0,0 0 0,0-13 0,0 5 0,0-8 0,0-4 0,0 0 0,-4 0 0,-6 0 0,-10-4 0,-7-1 0,9-4 0,4 0 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3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24575,'13'0'0,"-4"0"0,32 0 0,-19 0 0,16 0 0,-5 0 0,7 0 0,0 0 0,5-5 0,-4-1 0,-1-1 0,-16 2 0,-9 5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4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24575,'0'30'0,"0"3"0,0 7 0,0 12 0,0-10 0,0 5 0,0 5 0,0-10 0,0 19 0,0-13 0,0 7 0,0-9 0,0 1 0,0 0 0,0 0 0,0-7 0,0 5 0,0-11 0,0 5 0,0-7 0,-8-10 0,-17 10 0,-10-18 0,7 4 0,7-13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1 218 24575,'0'3'0,"0"9"0,0 7 0,0 18 0,0-19 0,0 18 0,0-14 0,0 10 0,0-6 0,0-5 0,0-3 0,0-4 0,0 0 0,0-1 0,4-8 0,1-2 0,8-3 0,2 0 0,4 0 0,7 0 0,-5 0 0,9-4 0,-9-6 0,10-7 0,-4-4 0,0-5 0,4 3 0,-9-8 0,4 9 0,-5-9 0,-5 5 0,4-7 0,-8 1 0,3 5 0,-9-4 0,-2 10 0,-4-9 0,0 9 0,0-5 0,0 7 0,0-1 0,-4 5 0,-1 5 0,-14 1 0,3 8 0,-9-3 0,-1 4 0,0 0 0,-8 15 0,1 4 0,3 22 0,-5 7 0,10 1 0,-6 12 0,7-12 0,5 5 0,-2-14 0,9-2 0,1-6 0,2-10 0,8-3 0,-3-14 0,4-1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35 256 24575,'-10'92'0,"1"1"0,0-3 0,2-17 0,7-45 0,0 2 0,0-12 0,0-8 0,0 3 0,4-8 0,6-1 0,10-4 0,1 0 0,9 0 0,3 0 0,-5 0 0,15 0 0,-15-5 0,11-6 0,-7-5 0,3-19 0,-1 4 0,-3-16 0,-8 5 0,-6-5 0,-5-7 0,0 5 0,1-12 0,-7 12 0,0-5 0,-6 8 0,0 5 0,-10 2 0,-6 12 0,-12 1 0,1 9 0,-10 7 0,14 5 0,-14 5 0,10 0 0,-5 10 0,-10 22 0,11 6 0,-6 19 0,12-3 0,2-6 0,3 14 0,4-20 0,4 4 0,6-14 0,1-6 0,5-5 0,0-8 0,0-8 0,0-1 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1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24575,'4'11'0,"0"0"0,-4 11 0,0 3 0,0 8 0,0 1 0,0 11 0,0-5 0,0 0 0,0 12 0,0-16 0,0 17 0,0-13 0,0 7 0,0-13 0,0 10 0,0-16 0,0 11 0,0-12 0,0-2 0,0-6 0,0-4 0,0-1 0,0-6 0,0 1 0,0-7 0,-5-14 0,4 5 0,-4-7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21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24575,'4'15'0,"0"9"0,-4 10 0,0 19 0,0 23 0,0-20 0,0 31 0,0-37 0,0 13 0,0-13 0,0-10 0,0-20 0,0-1 0,0-9 0,0-1 0,0-5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2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49 24575,'-4'7'0,"0"3"0,4 3 0,0 11 0,0-9 0,0 16 0,0-6 0,0 1 0,0-2 0,0 7 0,0-9 0,0 13 0,0-19 0,0 12 0,0-13 0,0 9 0,0-9 0,0 3 0,0-9 0,8 1 0,7-6 0,-1-4 0,14 0 0,-12 0 0,14 0 0,-10-4 0,5-6 0,-6-5 0,0-9 0,-3 3 0,2-3 0,-7 5 0,3-6 0,-5 5 0,2-11 0,-2 10 0,-3-8 0,-1 8 0,-5-3 0,0 4 0,0 1 0,0 0 0,0 0 0,-5 0 0,-4 0 0,-6 4 0,-4-3 0,4 12 0,-7-2 0,11 8 0,-12 0 0,9 0 0,0 3 0,-4 13 0,7-1 0,-5 22 0,11-20 0,-5 26 0,8-26 0,-3 6 0,5-15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24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24575,'-9'4'0,"-5"4"0,3 17 0,1-4 0,1 9 0,3-3 0,0 5 0,-4 0 0,9 0 0,-4-6 0,5 5 0,0-5 0,0 1 0,0-7 0,0-2 0,0-3 0,0 0 0,0 9 0,0-9 0,0 10 0,0-11 0,0-1 0,9-4 0,1-4 0,10 0 0,-1-5 0,1 0 0,-1 0 0,6 0 0,-4 0 0,4 0 0,-5-9 0,-5-2 0,3-8 0,-2-1 0,-1 0 0,3 1 0,-7-1 0,3 0 0,-4 1 0,0-7 0,0 5 0,0-4 0,0 5 0,-5-5 0,0 4 0,-5-4 0,0 5 0,0 0 0,0-5 0,0 9 0,0-8 0,-9 13 0,-7-3 0,-5 8 0,-5-3 0,1 8 0,4-4 0,-10 5 0,10 0 0,-10 0 0,11 0 0,-6 5 0,7 0 0,-1 9 0,0 1 0,1 5 0,4-1 0,-4 1 0,8-1 0,-4 6 0,10-12 0,0 1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25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9 158 24575,'-4'-7'0,"0"1"0,4-6 0,0-2 0,4-5 0,1 3 0,21-13 0,-9 17 0,24-14 0,-19 19 0,12-2 0,-13 9 0,8 0 0,-14 0 0,8 13 0,-12 5 0,5 30 0,-10-11 0,-1 23 0,-5-12 0,0 9 0,0 5 0,0-5 0,0-2 0,0 0 0,-11-7 0,-1 1 0,-16-9 0,6-4 0,-6-3 0,9-8 0,-1 0 0,1-10 0,-1-1 0,6-9 0,-4 0 0,8-5 0,-4 0 0,5 0 0,5-9 0,-5-7 0,8-5 0,-3-2 0,4 3 0,0 1 0,0 0 0,0 0 0,0 4 0,0-2 0,4 7 0,0-3 0,10 8 0,0-3 0,11 7 0,0-3 0,1 4 0,3 0 0,-3 0 0,12 0 0,-6 0 0,13 0 0,-7 9 0,8 4 0,-1 9 0,1 2 0,1-1 0,-7 4 0,4-8 0,-10 2 0,-2-11 0,-12-1 0,-2 1 0,-8-1 0,-1-4 0,-5-1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26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 24575,'0'34'0,"0"-9"0,-5 19 0,-2-2 0,-5 6 0,-1 14 0,6-6 0,-4 15 0,9-6 0,-4-1 0,1-10 0,4-7 0,-5 7 0,6-12 0,0 4 0,0-19 0,0 3 0,0-9 0,0 5 0,0-12 0,0 0 0,0-5 0,0-1 0,4 1 0,6 0 0,5 1 0,4-5 0,1-1 0,-1-4 0,1 0 0,5 0 0,-4-4 0,9-7 0,-8-10 0,4-6 0,1-6 0,-4 0 0,5-7 0,-5 0 0,-1-1 0,-4-3 0,-2 10 0,-5-4 0,0-1 0,0 5 0,-5-11 0,-1 5 0,-5-7 0,0 0 0,0 1 0,0-1 0,0 7 0,-5 7 0,0 7 0,-9 7 0,3 4 0,-8 1 0,5 9 0,-1 0 0,-4 5 0,9 0 0,-8 0 0,3 0 0,0 0 0,-4 5 0,4 0 0,-4 9 0,4 1 0,-4 5 0,8-6 0,-3 5 0,1-9 0,2 8 0,-3-7 0,9 2 0,-3-4 0,3-1 0,0 1 0,1-4 0,4-1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30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24575,'0'31'0,"0"6"0,0 3 0,0-1 0,0-1 0,0-1 0,0-4 0,0 12 0,0-13 0,0 6 0,0 0 0,0-11 0,0 4 0,0-6 0,0 1 0,0 0 0,0-1 0,0-11 0,0-1 0,4 1 0,1-5 0,9 5 0,-4-9 0,8 4 0,-4-8 0,1 3 0,3-4 0,-4 0 0,5 0 0,-3-9 0,2-2 0,-3-14 0,1-1 0,4-7 0,-8-3 0,4-4 0,-5 2 0,-1 1 0,1-2 0,0 6 0,-5-10 0,-1 10 0,-5-3 0,0 3 0,0 2 0,0-1 0,-5 1 0,-5 5 0,-5 5 0,-5 7 0,1 9 0,0 1 0,-6 4 0,4 0 0,-3 8 0,3 8 0,2 9 0,-3 7 0,7 3 0,-5-7 0,13 1 0,-6-10 0,8-5 0,0-1 0,-3-4 0,7-4 0,-3-1 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3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1 288 24575,'0'-18'0,"0"0"0,9-2 0,1 1 0,10-1 0,0-5 0,6 3 0,1-4 0,6-2 0,-6 6 0,5-1 0,-5 4 0,-5 12 0,7-8 0,-7 14 0,-1-4 0,3 5 0,-9 0 0,0 0 0,-2 0 0,-4 0 0,0 0 0,0 0 0,-4 9 0,-2 14 0,-3 12 0,0 27 0,0-5 0,0 7 0,-6 5 0,-7-3 0,-8 15 0,-5-8 0,-1-2 0,-4-8 0,5-7 0,-3-2 0,6-14 0,6-2 0,-3-11 0,9-7 0,-3-6 0,6-5 0,-1-1 0,0-3 0,4-5 0,1-15 0,4-7 0,0-4 0,0-5 0,0 4 0,0-5 0,0 0 0,0 5 0,5 2 0,0 10 0,4-4 0,0 9 0,1-4 0,-2 6 0,1 3 0,5-4 0,0 8 0,1-7 0,9 7 0,-8-3 0,10 4 0,-7 0 0,6 0 0,2 0 0,-1 0 0,5 0 0,-5 4 0,7 7 0,-1 1 0,0 8 0,-5-8 0,-2 3 0,-11-6 0,5 1 0,-9-1 0,4 0 0,-6-4 0,-3 3 0,-1-7 0,-4 2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33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24575,'14'90'0,"-1"-1"0,1 1 0,-1-7 0,1-2 0,6-33 0,7-44 0,9-4 0,-10 0 0,5 0 0,-4-15 0,1-3 0,-1-15 0,-10-6 0,3 6 0,-7-13 0,2 13 0,-4-6 0,-5 7 0,-1 6 0,-5-5 0,0 10 0,0-5 0,0 7 0,0-1 0,0 1 0,-9 4 0,-1 1 0,-10 4 0,1 5 0,-5 1 0,3 4 0,-3 0 0,-1 0 0,5 0 0,0 4 0,0 11 0,10 6 0,-5 5 0,4 3 0,1-8 0,5-1 0,0-2 0,5-8 0,0 0 0,0-7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82 24575,'4'3'0,"0"7"0,-4 10 0,0 13 0,-5 7 0,3 7 0,-8-7 0,9 13 0,-4-11 0,5 5 0,0-8 0,0-7 0,0-5 0,0-7 0,0-2 0,0-3 0,0 0 0,8-6 0,-2-5 0,12-4 0,-4 0 0,12 0 0,0 0 0,1 0 0,3-5 0,-8-10 0,4-3 0,-6-7 0,0 6 0,0-7 0,-4 0 0,-1-1 0,-5-4 0,1 5 0,-1-7 0,-4 6 0,-1-3 0,-5 3 0,0-5 0,0 5 0,0-4 0,0 4 0,0 0 0,0-3 0,-9 13 0,3-7 0,-13 13 0,4-4 0,-5 5 0,0 5 0,5 0 0,-3 5 0,3 0 0,-5 0 0,5 0 0,-3 0 0,7 9 0,-8 2 0,9 4 0,-9 3 0,4-3 0,1 0 0,-1 3 0,2-7 0,6-2 0,-2-4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8:50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4232 0 24575,'78'4'0,"-1"-1"0,1 1 0,4 3 0,0 2 0,-18 4 0,-7 20 0,24 8 0,-56-15 0,11-4 0,-19 3 0,4-3 0,-5 9 0,-6-5 0,1 6 0,-1 0 0,1 1 0,-5-1 0,-1 0 0,-5 0 0,0 0 0,0 7 0,0-11 0,0 16 0,0-22 0,0 15 0,0-10 0,0 5 0,-5 0 0,-1 0 0,-5 0 0,0 0 0,0 0 0,-4 0 0,3 0 0,-8-5 0,8 3 0,-2-9 0,-2 10 0,5-10 0,-8 4 0,7 0 0,-6-4 0,1 10 0,-9-3 0,-4 6 0,-5 0 0,-7 3 0,-1-1 0,-14 2 0,6 0 0,-11 0 0,4 0 0,-6 0 0,2-1 0,-1 1 0,6-1 0,-5 1 0,12-7 0,3-2 0,8-7 0,13-6 0,5-1 0,7-10 0,9-13 0,-6 5 0,-11-4 0,-13 26 0,-19 7 0,-4 11 0,17-10 0,-1 2-528,-2 0 0,-1 2 528,-8 8 0,-3 0 0,-6-4 0,0 1 0,0 3 0,0 0 0,-4-2 0,-2-1 0,-2 1 0,1 0 0,8-2 0,1-3 0,3-5 0,1-1 0,4-2 0,2 0 0,2 1 0,1 0-131,-1-4 0,0 0 131,1 1 0,1 0 0,-39 16 0,15-12 0,-8 7 0,23-15 0,-14 6 0,22-11 0,-7 10 0,9-11 0,6 8 1042,1-7-1042,12 1 276,2-4-276,4-1 0,6 0 0,0-3 0,5 1 0,1 1 0,-12 18 0,-9 2 0,-22 21 0,-12-5 0,4-4 0,-19 11 0,16-18 0,-13 13 0,8-14 0,7-3 0,5-5 0,4-6 0,6-2 0,5-5 0,3 0 0,5 0 0,1-1 0,-1 1 0,6-6 0,-3 0 0,8-5 0,-3 0 0,-1 0 0,5 0 0,-4 0 0,-1 0 0,5 0 0,-9-5 0,8-4 0,-3-3 0,0-2 0,3 0 0,-3 3 0,0-8 0,3 4 0,-4-10 0,0-2 0,1-11 0,-2 4 0,4-9 0,-1 4 0,7 0 0,-5 2 0,9 5 0,-3 1 0,1 5 0,3-5 0,-3 11 0,3-10 0,2 9 0,3-3 0,-3-1 0,8 5 0,-3-10 0,4 9 0,0-9 0,0 4 0,0-5 0,0-7 0,0 5 0,4-4 0,14-3 0,6 5 0,11-10 0,7 7 0,-8 0 0,8 2 0,-2 1 0,-4 1 0,10 3 0,-4-2 0,18-4 0,-9 4 0,10-9 0,8-3 0,-21 5 0,26-11 0,-10 2 0,-10 9 0,21-18 0,-10 7 0,-10 10 0,18-8 0,-10 5 0,-10 10 0,20-15 0,-10 6 0,-5 8 0,19-21 0,-29 20 0,15-10 0,-16 2 0,9-1 0,-16 4 0,7-6 0,-11 11 0,11-5 0,-11 6 0,11-1 0,-10-6 0,4 5 0,-5-5 0,-1 7 0,-1 6 0,-6-4 0,3 11 0,-3-5 0,4 6 0,0-1 0,0 1 0,1-1 0,-1 0 0,0 1 0,1-7 0,0 5 0,6-5 0,-5 6 0,4 0 0,-5 5 0,-1-3 0,0 3 0,0-5 0,-5 6 0,3-4 0,-9 8 0,4-3 0,-5 5 0,-1 1 0,-4-1 0,4 0 0,-5 1 0,6-1 0,-1 0 0,1-4 0,-1 3 0,1-3 0,-1 4 0,1 0 0,-1 0 0,1 0 0,-1 0 0,7 0 0,-6 0 0,6 0 0,-1 0 0,-4 4 0,4-3 0,0 3 0,-5 0 0,6 1 0,-1 1 0,-5 2 0,11-2 0,-10 4 0,10 0 0,-10 0 0,4 0 0,-6 0 0,1 0 0,-1 0 0,1 0 0,-6 0 0,5 0 0,-9 0 0,8 0 0,-8 0 0,9 0 0,-9 0 0,8 0 0,-8 0 0,8 0 0,-8 0 0,4 0 0,-1 0 0,-3 0 0,4 0 0,-5 0 0,-1 4 0,6-3 0,-4 2 0,4 1 0,-6-3 0,6 8 0,-4-8 0,3 3 0,-4-4 0,0 0 0,0 0 0,0 0 0,-1 0 0,1 0 0,0 0 0,0 0 0,0 0 0,-1 0 0,1 0 0,0 0 0,-1 0 0,1 0 0,0 0 0,-1 0 0,1-4 0,0-1 0,0 0 0,0-3 0,-1 3 0,1-3 0,0-1 0,0 0 0,-1 4 0,-3-3 0,3 7 0,-3-3 0,0 0 0,2 3 0,-2-2 0,3 3 0,-3 0 0,-2 0 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4:35:2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24575,'0'5'0,"0"-1"0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21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 0 24575,'-9'0'0,"-10"0"0,3 4 0,-10 12 0,6 0 0,-1 10 0,6-1 0,-5 1 0,13 7 0,-7-7 0,13-1 0,-4-5 0,5-1 0,0 7 0,0-10 0,0 8 0,0-14 0,4 3 0,12-3 0,0 4 0,9-3 0,0 4 0,-4-5 0,4 0 0,-5-5 0,0 0 0,-1-5 0,-4 0 0,-1 4 0,-6-3 0,1 2 0,0-3 0,-4 0 0,-1 0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24575,'0'94'0,"0"1"0,0-1 0,0 1 0,0 0 0,0-1 0,0 1 0,0 5 0,0 8 0,0-2 0,0-11 0,0-20 0,0-31 0,0-27 0,0-11 0,0-3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24575,'0'-8'0,"0"1"0,0-2 0,0 3 0,0-3 0,3-2 0,8 0 0,0 1 0,11-1 0,-4 7 0,5-7 0,4 11 0,-4-4 0,0 4 0,-5-3 0,4 2 0,-10-2 0,14 3 0,-18 0 0,8 0 0,-9 0 0,3 0 0,-5 0 0,-1 0 0,-2 0 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24575,'0'4'0,"0"10"0,0 17 0,0-2 0,0 13 0,0-7 0,0 20 0,0-8 0,0 4 0,0-2 0,0-14 0,0 13 0,0-14 0,0 9 0,0-14 0,0 7 0,0-12 0,0 7 0,0-11 0,0 6 0,0-7 0,0 3 0,0-7 0,0-1 0,0-5 0,0-2 0,0 3 0,0-4 0,0-3 0,0 0 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2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24575,'9'0'0,"1"0"0,8 0 0,0 0 0,5 0 0,-1 0 0,-6 0 0,4 0 0,-8 0 0,5 0 0,-7 0 0,0 0 0,-4 0 0,0 0 0,-2 0 0,-2 0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3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24575,'-4'0'0,"6"0"0,12 0 0,4 0 0,9 0 0,-3 0 0,3 0 0,-5 0 0,-3 0 0,-2 0 0,-3 0 0,-4 0 0,0 0 0,-7 0 0,0 0 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6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24575,'0'10'0,"0"-6"0,0-5 0,0-5 0,0-4 0,0 0 0,0-1 0,0-1 0,0 4 0,0-4 0,3 4 0,4-1 0,0 2 0,3-3 0,-1 3 0,2-6 0,2 5 0,1-2 0,0 4 0,3 2 0,-8-5 0,11 7 0,-15-4 0,12 6 0,-7 0 0,4 0 0,-1 6 0,1 1 0,0 11 0,0-3 0,0 2 0,4-3 0,-4-3 0,4 0 0,-5-5 0,1 1 0,0 0 0,-4-3 0,3-1 0,-6-3 0,6 0 0,-3 0 0,4 0 0,-4 0 0,3 0 0,-3 0 0,4 0 0,-4 0 0,0 0 0,-4 0 0,0 0 0,0 0 0,0-3 0,1-4 0,0-7 0,-1-1 0,2-6 0,2 6 0,-2-6 0,2 6 0,-3 0 0,-1 3 0,1 7 0,-1-4 0,-2 6 0,1-1 0,-4 2 0,1 2 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8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 23 0,0-2 0,0 14 0,0-4 0,0 0 0,0 17 0,0-3 0,0 6 0,0-14 0,0 4 0,0-9 0,0 11 0,0 0 0,0-11 0,0-11 0,0-9 0,0-11 0,0-1 0,0-5 0,0-5 0,0-2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8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 24575,'0'-12'0,"0"-4"0,0 2 0,0-2 0,0 2 0,0 3 0,0-1 0,0 4 0,0-1 0,0 3 0,0-4 0,2 6 0,-1-5 0,4 8 0,-1-2 0,2 3 0,0 0 0,0 0 0,3-3 0,2 2 0,2-2 0,5 3 0,-3 0 0,-1 0 0,-1 0 0,-3 0 0,4 0 0,-1 0 0,-2 0 0,1 3 0,-1 1 0,-1 3 0,0 2 0,-4-1 0,1 4 0,-1-1 0,1 2 0,0 1 0,-3-1 0,-1 5 0,-3 0 0,0 5 0,-4 4 0,-4-4 0,-9 10 0,-4-3 0,-9 1 0,3-1 0,3-10 0,5-2 0,5-7 0,1-1 0,2-4 0,2 1 0,2-4 0,1 0 0,3-3 0,0 0 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9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24575,'7'-7'0,"1"-1"0,7 4 0,3 0 0,0 1 0,5 3 0,-1 0 0,-3 0 0,2 0 0,-6 0 0,3 0 0,-8 0 0,-3 0 0,-5 0 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39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24575,'16'0'0,"2"0"0,9 0 0,1 0 0,-4 0 0,6 0 0,-10 0 0,7 0 0,-9 0 0,0 0 0,-8 0 0,-3 0 0,-5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23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9 422 24575,'-5'4'0,"2"-7"0,3-8 0,0-11 0,11-24 0,2 4 0,12-20 0,-1 13 0,-1 2 0,-5 1 0,-3 18 0,-4-4 0,-2 17 0,1 2 0,-6 4 0,0 14 0,1 3 0,1 19 0,3-6 0,2 10 0,-1-10 0,0 4 0,0-5 0,0-1 0,4-4 0,-3 4 0,2-9 0,-3 9 0,-1-5 0,1 6 0,0-1 0,-1-4 0,1 4 0,-1-9 0,1 8 0,-2-8 0,-2 8 0,-2-8 0,0 4 0,-3-5 0,7 0 0,-7-1 0,2-3 0,-3-1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41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56 283 24575,'5'0'0,"5"0"0,0 0 0,3 0 0,5 0 0,-3-3 0,2 0 0,2-12 0,-8 3 0,12-11 0,-14 8 0,9-8 0,-10 4 0,3-3 0,-4 3 0,0-2 0,1 2 0,-4 0 0,-1 2 0,-3 3 0,0 3 0,0 2 0,0 3 0,-3-1 0,-3 4 0,-9 0 0,-3 3 0,-1 0 0,-7 0 0,6 7 0,-8 5 0,4 9 0,0 3 0,3 4 0,1 1 0,4 0 0,3 2 0,2-7 0,7 3 0,1-5 0,3 1 0,0-5 0,0 0 0,0-5 0,3 1 0,7 0 0,2-3 0,5 2 0,1-5 0,1 3 0,-1-4 0,4 0 0,-8 0 0,4 0 0,-4 0 0,-1 0 0,1-3 0,-1-1 0,1-3 0,0 0 0,-1 0 0,1 0 0,-4 0 0,3-7 0,-3 0 0,1-4 0,-2-2 0,-2 6 0,-1-2 0,0 5 0,-2-1 0,-1 4 0,-3-2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4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24575,'4'0'0,"10"0"0,7 0 0,21 0 0,-15 0 0,20-4 0,-13-1 0,5 0 0,-1-2 0,-10 6 0,-5-3 0,-8 4 0,-6 0 0,-5 0 0,-2 0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42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24575,'3'5'0,"-1"6"0,-2 3 0,0 12 0,0-2 0,0 8 0,0 1 0,0 0 0,0 4 0,0-3 0,0 9 0,0-9 0,0 4 0,0-10 0,0-1 0,0-5 0,0-3 0,0-2 0,0-7 0,0 0 0,0-7 0,0 0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43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24575,'6'-3'0,"11"-11"0,-2 5 0,21-12 0,-15 9 0,12-8 0,-5 11 0,6-7 0,-1 8 0,1-1 0,-7 5 0,-9 1 0,0 3 0,-8 0 0,-3 0 0,-5 0 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43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24575,'0'8'0,"0"1"0,0 18 0,0 5 0,0-2 0,0 8 0,0-1 0,0-3 0,0 4 0,0-5 0,0-5 0,0 3 0,0-11 0,0 6 0,0-11 0,0 2 0,0-6 0,0 1 0,0-5 0,0 3 0,0-4 0,0 0 0,0 0 0,0 0 0,3-2 0,-2 1 0,4-4 0,-4 4 0,4-4 0,-5 1 0,3-2 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6:45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1 175 24575,'0'-16'0,"0"-7"0,6 7 0,-1-10 0,8 11 0,-5-2 0,-2 3 0,0 0 0,-2 6 0,2-1 0,1 9 0,-1-9 0,0 7 0,1-4 0,-1 6 0,0 0 0,0 0 0,0 0 0,1 0 0,-1 0 0,0 3 0,0 0 0,0 4 0,1 2 0,-1 1 0,4 4 0,-2 0 0,2-1 0,-4 1 0,5 3 0,-4-5 0,6 4 0,-6-9 0,3 3 0,-4-4 0,0-3 0,0 0 0,1-3 0,2 0 0,-2 0 0,6 0 0,-6 0 0,2-3 0,-2 0 0,2-4 0,-2 1 0,3 2 0,-4-1 0,0 1 0,0-2 0,0 0 0,0 3 0,-3-3 0,-1 6 0,-2-3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07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24575,'16'0'0,"2"0"0,4 0 0,-3 0 0,2 0 0,-6 0 0,2 0 0,-3 0 0,-4 0 0,-3 0 0,-4 0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08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24575,'2'0'0,"3"0"0,8 0 0,1 0 0,0 0 0,-1 0 0,1 0 0,-4 0 0,0 0 0,-4 0 0,0 0 0,-3 0 0,0 0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10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6 24575,'0'-3'0,"-8"0"0,-7 3 0,-7 0 0,-5 0 0,-6 0 0,-1 0 0,-4 0 0,10 0 0,-9 0 0,12 0 0,-7 0 0,9 0 0,5 0 0,0 0 0,5 0 0,-1 0 0,4 0 0,0 0 0,7 3 0,0 0 0,3 6 0,0 2 0,0 2 0,0 5 0,0 0 0,0 9 0,0 6 0,0 12 0,0 6 0,0 13 0,0-6 0,0 12 0,0 1 0,0 9 0,0 7-876,0 7 876,0-43 0,0 2 0,0 3 0,0 1 0,0 3 0,0 2 0,0 2 0,0 1 0,0 1 0,0 0-780,0 4 0,0 1 780,-6 4 0,0 0 0,4 2 0,1-1 0,-5 0 0,0 1 0,5 3 0,2-1 0,-1-11 0,0-1 0,0 7 0,0 0 0,0-11 0,0-2 0,0 4 0,0 1-455,0-5 0,0-1 455,0-3 0,0-1 0,0 0 0,0-1-152,0 41 152,0-21 0,0 0 0,0-16 758,0 6-758,0-2 1534,0-12-1534,0-1 1024,0-6-1024,0-5 182,0-1-182,0-5 0,0-1 0,0-4 0,0-1 0,0-8 0,0-2 0,0-6 0,0-2 0,0-3 0,0 1 0,0-1 0,0 0 0,2-3 0,1 0 0,3-3 0,0 0 0,0 0 0,0 0 0,0 0 0,4 0 0,0 0 0,4 0 0,-1 0 0,5 0 0,5 0 0,1 0 0,7 0 0,-7-4 0,7 0 0,-2-4 0,3 3 0,1-2 0,-5 3 0,3-1 0,-2 2 0,-1-1 0,3 4 0,-11-4 0,6 4 0,-11 0 0,2 0 0,-3 0 0,-4 0 0,0 0 0,-1 0 0,-2 0 0,3 0 0,-4 0 0,0 0 0,0 0 0,0 0 0,0 0 0,1 0 0,-1 0 0,-1 0 0,1-3 0,-2 0 0,1-3 0,-1-1 0,2 1 0,-3 0 0,3 2 0,-6-1 0,3 4 0,-3-2 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13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13 186 24575,'0'6'0,"0"-1"0,3-2 0,4 3 0,0-2 0,9 3 0,-4-4 0,5 4 0,-3-7 0,3 7 0,2-7 0,-4 4 0,6-4 0,-10 0 0,7 0 0,-5 0 0,1 0 0,0-3 0,-4-4 0,0-8 0,-3 1 0,0-4 0,0 4 0,-3 0 0,-1 1 0,-3-1 0,0 4 0,0-3 0,0 2 0,0-3 0,-7-3 0,0 5 0,-8-5 0,1 7 0,-3-2 0,2 6 0,-3 2 0,5 4 0,-1 0 0,0 0 0,0 0 0,4 0 0,-3 0 0,3 6 0,-4 2 0,0 9 0,2 2 0,-2 3 0,6 1 0,-3-1 0,3 5 0,4-3 0,-4 7 0,7-7 0,-2 7 0,3-7 0,0 3 0,0-5 0,0 1 0,0-1 0,0 1 0,3-5 0,1 0 0,2-8 0,4 3 0,0-6 0,4 3 0,0-3 0,3 0 0,-2 0 0,6 0 0,-2 1 0,-1-4 0,8-1 0,-6-3 0,7 0 0,-5 0 0,-3 0 0,3 0 0,-8-3 0,4-1 0,-5 0 0,-2-2 0,-2 3 0,-3 0 0,1-3 0,-1 2 0,-3 1 0,0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23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24575,'19'0'0,"-3"0"0,15 0 0,-5-5 0,6-1 0,1-5 0,-1 5 0,-6 1 0,0 5 0,-7 0 0,-4 0 0,-2 0 0,-4 0 0,-4 0 0,-1 0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1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24575,'9'0'0,"5"0"0,-3 0 0,6 0 0,-7 0 0,4 0 0,0 0 0,-1 0 0,-2 0 0,-2 0 0,-6 0 0,0 0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15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0 24575,'2'9'0,"5"3"0,-3-2 0,5 4 0,-8 3 0,5-2 0,-5 3 0,2-1 0,-3-2 0,0 2 0,0-3 0,0 3 0,0-5 0,0 4 0,0-5 0,0 6 0,-3-2 0,2 3 0,-2-5 0,-3 1 0,5-1 0,-9 1 0,7 0 0,-4-1 0,0-2 0,0-2 0,1-3 0,0 1 0,0-1 0,-4 0 0,0 1 0,-1-3 0,-2 2 0,6-6 0,-6 3 0,6-3 0,-2 0 0,3 0 0,-1 0 0,1 0 0,0 0 0,0 0 0,0 0 0,2 0 0,1 0 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1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24575,'15'0'0,"4"-7"0,0 2 0,8-6 0,-3 3 0,3 0 0,0-3 0,-4 5 0,4-1 0,0 4 0,-7 2 0,5-3 0,-10 4 0,7-3 0,-8 2 0,0-3 0,-1 4 0,-2 0 0,-1 0 0,-1 0 0,-2 0 0,-1 0 0,0 0 0,-3-2 0,0 1 0,-3-1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18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6 168 24575,'-3'2'0,"0"2"0,6 2 0,0-3 0,6 3 0,6-2 0,-1 0 0,4-1 0,-4 0 0,-1-2 0,5 5 0,-4-5 0,4 2 0,-4-3 0,-1 0 0,1 0 0,-4 0 0,0 0 0,-4-3 0,0 3 0,0-3 0,1-3 0,-1 4 0,-2-7 0,-1 3 0,-3-9 0,0 1 0,0-8 0,0 3 0,0-3 0,0-1 0,0 5 0,0 0 0,-3 8 0,-4 0 0,0 3 0,-3 4 0,1 0 0,-2 3 0,1 0 0,-3 0 0,3 0 0,-4 0 0,0 6 0,0 5 0,0 4 0,-1 6 0,0 3 0,0-1 0,2 4 0,2 0 0,3-3 0,0 7 0,4-7 0,0 3 0,4 0 0,0-4 0,0 4 0,0-9 0,0 4 0,0-8 0,0 4 0,0-4 0,3-1 0,4 1 0,4-3 0,2 2 0,1-6 0,4 3 0,0-3 0,5 1 0,-1-1 0,1 1 0,-1-4 0,5-1 0,-3-3 0,3 0 0,-5 0 0,-3 0 0,2 0 0,-6 0 0,2 0 0,-3-3 0,0-1 0,-4-2 0,3-1 0,-6 1 0,3-4 0,-1 2 0,-1-1 0,1-1 0,-2 3 0,-1-3 0,-2 1 0,-2 4 0,-2-1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19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24575,'9'0'0,"5"0"0,9 0 0,1-3 0,7-2 0,-3-3 0,0 0 0,-1 4 0,-8 1 0,-5 3 0,-4 0 0,-4 0 0,-3 0 0,-1 0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20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24575,'16'0'0,"-3"0"0,9 0 0,-4 0 0,9 0 0,-3 0 0,7 0 0,-3 0 0,5 0 0,0 0 0,-5 0 0,-1 0 0,-5 0 0,-3 0 0,-2 0 0,-6 0 0,-2 0 0,-6 0 0,0 0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21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0 24575,'0'6'0,"0"3"0,3 1 0,4 4 0,1 4 0,5-4 0,-8 12 0,4-6 0,-4 11 0,-1-7 0,3 7 0,-6-7 0,2 7 0,-3-2 0,0-1 0,0-5 0,0-6 0,0 1 0,-3-4 0,-4 8 0,-4-7 0,-3 2 0,0-3 0,3-1 0,-2-2 0,3-1 0,-4-3 0,0 0 0,0-4 0,4 0 0,-3-3 0,6 0 0,-3 0 0,4 0 0,0 0 0,2-2 0,-1 1 0,4-4 0,-2 1 0,3 1 0,0 1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2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24575,'16'0'0,"6"0"0,17 0 0,-4-3 0,9 2 0,-1-3 0,-2 4 0,14 0 0,-10 0 0,0 0 0,-7 0 0,-6 0 0,-3 0 0,2 0 0,-11 0 0,2 0 0,-8 0 0,-1 0 0,-2 0 0,1 0 0,-5 0 0,3 0 0,-4 0 0,0 0 0,0 0 0,-3 5 0,0 3 0,-3 8 0,0 7 0,0 5 0,0 5 0,0 4 0,0 14 0,0-9 0,0 18 0,0-14 0,0 5 0,0 5 0,0 2 0,0 13 0,0-4 0,0 9 0,0-11 0,0 7 0,5 6 0,1 2-541,5 14 541,0-6 0,0 7 0,0-1 0,0-12 0,0 10 0,-1-12 0,0-13 0,0 8 0,0-16 0,-5 12 0,4 1 0,-3-8 0,-1-6 0,4-2 541,-8-11-541,7 5 0,-7 0 0,3-5 0,0 17 0,-3-20 0,8 13 0,-8-10 0,7 13 0,-3-11 0,0 8 0,3-16 0,-7 6 0,6-1 0,-6-5 0,7 4 0,-7-9 0,3 4 0,0-6 0,-3 1 0,2-5 0,-3 4 0,0-4 0,0 4 0,0 1 0,0-5 0,0 4 0,4-9 0,-4 9 0,4-9 0,-4 4 0,0-4 0,0-1 0,0 5 0,0-7 0,3 6 0,-2-7 0,2-1 0,-3 0 0,0-1 0,3-2 0,-2 6 0,5-2 0,-5 3 0,6 1 0,-6-1 0,5-3 0,-5 2 0,5-2 0,-5 0 0,2-2 0,-3-7 0,0 3 0,0-6 0,0 3 0,0-4 0,0 0 0,0 0 0,0 0 0,0 1 0,0-1 0,0 0 0,0 0 0,-2 0 0,-2-3 0,-2 2 0,-4-1 0,3 0 0,-2 1 0,2-4 0,-2 2 0,2-3 0,-3 0 0,0 0 0,0 0 0,-4 0 0,-3 0 0,-6 0 0,-11 0 0,0 0 0,-9 0 0,4 0 0,0 0 0,-4 0 0,9 0 0,1 0 0,1 0 0,13 0 0,-8 0 0,13 0 0,-8 0 0,7 0 0,-2 0 0,3 0 0,0 0 0,0 0 0,4 0 0,0 0 0,4 0 0,0 0 0,3 0 0,0 0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2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0 24575,'-9'0'0,"2"0"0,-2 0 0,2 0 0,-2 0 0,2 0 0,-3 0 0,1 0 0,1 0 0,-4 0 0,4 0 0,-4 3 0,1-2 0,0 12 0,1-4 0,-1 12 0,4-10 0,-1 10 0,-1-10 0,8 11 0,-5-4 0,6 1 0,0 2 0,0-6 0,0 3 0,0-5 0,0 1 0,0 0 0,0-4 0,3 3 0,0-6 0,7 3 0,0-4 0,4-2 0,0 2 0,-1-5 0,-2 2 0,2-3 0,-3 0 0,0 0 0,0 0 0,-4 0 0,0 0 0,0 0 0,0 0 0,1-3 0,-1-1 0,0-5 0,1 2 0,-4-6 0,3 2 0,-2-2 0,3-1 0,0-4 0,-3 4 0,2-8 0,-2 7 0,0-6 0,2 6 0,-5-3 0,2 8 0,-3 0 0,0 4 0,0 0 0,0 0 0,0 7 0,0 4 0,3 8 0,1 0 0,3 5 0,0-4 0,0 4 0,0 0 0,3-4 0,-2 4 0,9-7 0,-6-1 0,7-3 0,0 0 0,0-3 0,1-1 0,2-3 0,-2 0 0,3 0 0,1-7 0,-4-4 0,2-5 0,-5-2 0,-2 4 0,-1 3 0,-6-2 0,3 6 0,-4-3 0,1 7 0,-4-3 0,2 5 0,-4-2 0,2 3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2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24575,'0'19'0,"0"7"0,0-6 0,0 11 0,0-2 0,0 3 0,0 1 0,0-5 0,0 4 0,0-4 0,0 4 0,0-7 0,0 5 0,0-14 0,0 6 0,0-8 0,0-1 0,0-3 0,0 0 0,0-4 0,0-5 0,0-6 0,0-9 0,3-4 0,2-5 0,2 1 0,0 3 0,4-3 0,0 8 0,3-4 0,0 4 0,-1 1 0,1 2 0,-1-2 0,1 5 0,0 1 0,-1 1 0,1 6 0,0-4 0,-1 4 0,1 0 0,-4 0 0,3 0 0,-6 0 0,3 3 0,-1 4 0,-2 3 0,4 8 0,-8-3 0,1 2 0,-4-3 0,3-1 0,-2-2 0,2 2 0,-3-3 0,0 0 0,0 3 0,0-6 0,0 3 0,0-1 0,0 1 0,0 4 0,0 0 0,-4-1 0,-2-2 0,-2 2 0,-2-6 0,0 6 0,3-6 0,-6 3 0,3-4 0,-1-2 0,-1-1 0,1-3 0,-7 0 0,4 0 0,-4 0 0,4 0 0,0 0 0,1-3 0,-1-1 0,0 1 0,4-3 0,0 2 0,4 1 0,0-3 0,2 3 0,-1-3 0,4-1 0,-4 4 0,4-3 0,-2 3 0,0-1 0,3-1 0,-3 2 0,3-3 0,0-8 0,0-5 0,0 5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1345 24575,'0'-11'0,"0"-5"0,0-2 0,0-7 0,0-2 0,0-1 0,0-10 0,0 11 0,0-17 0,0 4 0,0-1 0,0-22 0,0 24 0,0-25 0,0 17 0,0-11 0,0 4 0,0-5 0,0 7 0,0 6 0,0 1 0,0 12 0,0-4 0,0 9 0,0-4 0,0 10 0,0-3 0,0 7 0,0 2 0,0 1 0,0 6 0,0-6 0,0 7 0,0-7 0,0 3 0,0-1 0,0-2 0,0 7 0,0-7 0,0 6 0,0-6 0,0 7 0,0-8 0,0 4 0,0 0 0,0-3 0,0 6 0,0-6 0,4 7 0,-4-3 0,4 3 0,-4 1 0,0-1 0,0 1 0,2 3 0,2 1 0,3 3 0,4 0 0,1 0 0,4 0 0,0 0 0,0 0 0,0 0 0,0 0 0,0 0 0,5 0 0,-4 0 0,9 0 0,-9 0 0,3 0 0,-3 0 0,-1 0 0,0 0 0,0 0 0,4 0 0,-6 0 0,10 0 0,-15 0 0,11 0 0,-8 0 0,4 0 0,0 0 0,-4 0 0,0 0 0,-1 0 0,-3 0 0,3 0 0,-4 0 0,1 0 0,-1 0 0,0 0 0,1 0 0,-1 0 0,0 0 0,2 0 0,7 0 0,5 0 0,1 0 0,3 0 0,-8 0 0,4 0 0,-5 0 0,0 0 0,0 4 0,0-3 0,0 2 0,-3-3 0,2 4 0,-7-3 0,7 2 0,-7 0 0,3-2 0,0 2 0,-2-3 0,6 0 0,-7 0 0,3 0 0,0 0 0,-3 0 0,7 0 0,-6 0 0,2 0 0,0 0 0,-3 0 0,4 0 0,-5 0 0,0 0 0,0 0 0,0 0 0,0 0 0,0 0 0,0 0 0,-1 0 0,-2 0 0,-1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24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24575,'5'-1'0,"-1"12"0,-4 5 0,0 15 0,0-5 0,0 13 0,0-5 0,0 4 0,0-11 0,0 4 0,0-10 0,0 4 0,0-10 0,0 3 0,0-8 0,0 14 0,0-13 0,0 19 0,0-8 0,0 10 0,0-6 0,0 0 0,0-12 0,0 5 0,0-9 0,0 3 0,0-4 0,3-4 0,7-2 0,10-3 0,1 0 0,4-4 0,0-2 0,2 0 0,-1-3 0,-1 8 0,-5-8 0,5 8 0,-9-3 0,8 4 0,-14 0 0,4 0 0,-5 0 0,0 0 0,-1 0 0,1 0 0,-4 0 0,-1 0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24575,'0'13'0,"0"7"0,0 8 0,0 5 0,0-1 0,0 1 0,0 5 0,0-4 0,0-1 0,0-6 0,0 0 0,0-7 0,0 6 0,0-8 0,0-2 0,0 4 0,0-9 0,0 4 0,0-2 0,0-6 0,0 5 0,0-5 0,0 3 0,0-4 0,0-8 0,0-3 0,3-11 0,2-3 0,2-3 0,4-1 0,0 4 0,0-2 0,2 6 0,-5-3 0,5 5 0,-5-1 0,5 0 0,-6 4 0,6 0 0,-6 4 0,5-1 0,-1 0 0,-1 1 0,3 2 0,-6-2 0,6 6 0,-3-6 0,0 5 0,3-2 0,-2 3 0,-1 0 0,3 0 0,-3 0 0,0 0 0,3 3 0,-6 0 0,3 7 0,-3 4 0,0 1 0,0 7 0,0-8 0,-3 4 0,-1-1 0,-3-2 0,0 2 0,0-3 0,0-4 0,0 3 0,0-2 0,0-1 0,0 3 0,-3-6 0,0 2 0,-7-2 0,0-1 0,-4 1 0,0 0 0,0-3 0,1-1 0,-1 0 0,0-2 0,-3 2 0,2-3 0,-3 0 0,4 0 0,1 0 0,2 0 0,-2 0 0,3 0 0,0 0 0,-3 0 0,2 0 0,1-3 0,-3-1 0,6-2 0,-3-1 0,4 1 0,-1-4 0,1 3 0,-1-6 0,4 6 0,0-6 0,3 3 0,0-4 0,0 4 0,0-3 0,0 2 0,0 4 0,0 0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24575,'9'0'0,"1"0"0,0 0 0,3 3 0,-3-3 0,4 6 0,-1-2 0,1 6 0,0-2 0,-4 1 0,0-2 0,-1-1 0,-5 0 0,5 1 0,-8-1 0,2-3 0,-3 0 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1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24575,'0'5'0,"0"5"0,0 7 0,0 5 0,-4-3 0,0 3 0,0 0 0,-3-3 0,7 7 0,-10-10 0,9 3 0,-5-10 0,6-3 0,0 0 0,0-2 0,0-2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24575,'-5'0'0,"6"0"0,6 0 0,2 0 0,-3 0 0,0 0 0,0 0 0,3 0 0,-2 0 0,5 0 0,2 0 0,1 0 0,11 0 0,-6 0 0,7 0 0,-9 0 0,4 0 0,-8 0 0,4 0 0,-8 0 0,0 0 0,-4 0 0,-3 0 0,0 0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3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62 24575,'7'-2'0,"-2"-9"0,-11 3 0,5-6 0,-12 4 0,9 6 0,-9-5 0,6 8 0,-6-2 0,3 3 0,-1 0 0,-1 0 0,1 0 0,-3 0 0,1 6 0,-2 6 0,1 2 0,-1 8 0,4-4 0,0 5 0,4-1 0,0-3 0,-1 2 0,4-6 0,1 2 0,3 1 0,0-4 0,0 4 0,0-4 0,0-1 0,0-2 0,0 2 0,0-3 0,0 0 0,3 0 0,0-4 0,7 0 0,-3 1 0,2-1 0,1 0 0,-3-2 0,2 2 0,-3-6 0,1 3 0,2-3 0,-2 0 0,3 0 0,-4 0 0,0 0 0,3 0 0,-2 0 0,3 0 0,-1 0 0,-1-6 0,4-2 0,0-9 0,-2 2 0,1-6 0,-4 6 0,4-7 0,-3 7 0,2-2 0,-3 3 0,0 0 0,-4 4 0,0-3 0,0 6 0,-2-2 0,2 8 0,-3 5 0,0 2 0,0 7 0,0-2 0,3 2 0,0-2 0,4 1 0,2-4 0,-1 1 0,8-2 0,-4 0 0,5-3 0,-3 2 0,4-5 0,-4 2 0,4-3 0,-1 0 0,-2 0 0,6 0 0,-9 0 0,5 0 0,-7 0 0,0 0 0,3 0 0,-6 0 0,3 0 0,-4 0 0,0-3 0,0 0 0,0-4 0,0 4 0,1-3 0,-1-1 0,-2 3 0,-1-2 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6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288 150 24575,'0'-16'0,"0"-2"0,0 0 0,-3-4 0,-1 8 0,-7-8 0,0 10 0,-3-4 0,0 11 0,0-1 0,0 6 0,1 0 0,-1 0 0,-4 3 0,3 8 0,-9 10 0,8 8 0,-6 10 0,4 5 0,1 2 0,2 3 0,2-4 0,4-1 0,5 0 0,0-5 0,4-6 0,0-1 0,0-13 0,0 7 0,3-11 0,3 0 0,5-6 0,3-2 0,-1-3 0,1-1 0,0-3 0,-1 0 0,-2 0 0,2-3 0,-3-8 0,1 0 0,3-11 0,-6 7 0,2-2 0,-3 3 0,0 0 0,0 0 0,0 1 0,0-1 0,-1 0 0,-2 4 0,2-3 0,-5 6 0,2-3 0,-3 4 0,3 3 0,-3-3 0,3 3 0,0-6 0,-2 2 0,5-6 0,-5-2 0,2 1 0,0-4 0,-3 4 0,7-3 0,-6 2 0,5-7 0,-5 8 0,5-4 0,-5 8 0,2 0 0,0 7 0,-2 2 0,1 8 0,-2 7 0,0 0 0,0 8 0,0-8 0,0 8 0,0-7 0,0 2 0,3 1 0,1-4 0,4 8 0,-1-8 0,0 8 0,0-4 0,1 5 0,2-1 0,2 1 0,0-1 0,2 1 0,-6-1 0,3-3 0,-4-2 0,-1-6 0,1-2 0,-1-3 0,0-2 0,0-1 0,1-3 0,2 0 0,1 0 0,8 0 0,-3 0 0,6-7 0,-2-1 0,4-12 0,0 4 0,-4-3 0,-7 11 0,-6 2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6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24575,'29'0'0,"-6"0"0,9 0 0,0 0 0,-3 0 0,9 0 0,-5 0 0,-5 0 0,-5 0 0,-2 0 0,-6 0 0,-1 0 0,-4 0 0,-7 0 0,0 0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47:3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24575,'5'3'0,"6"-1"0,7-2 0,4 0 0,1 0 0,4 0 0,-4 0 0,4 0 0,0 0 0,-3 0 0,3 0 0,-5 0 0,-6 0 0,0 0 0,-9 0 0,0 0 0,-4 0 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02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24575,'1'3'0,"4"0"0,16-3 0,-1 0 0,7 0 0,-5 0 0,5 0 0,1 0 0,-4-3 0,6-5 0,-14-3 0,11-9 0,-12 1 0,1 0 0,-3 1 0,-8 1 0,4 5 0,-6-5 0,4 3 0,-3-1 0,-1-2 0,-3 3 0,0 0 0,0 4 0,-2 0 0,-9 4 0,-4 2 0,-8 1 0,1 3 0,-1 0 0,1 0 0,-1 0 0,1 3 0,-2 9 0,5 4 0,0 7 0,4-1 0,3 1 0,1 3 0,3-2 0,4 7 0,0-3 0,4 0 0,0 4 0,0-9 0,0 4 0,0 0 0,0-7 0,0 6 0,0-12 0,6 4 0,2-8 0,6 0 0,3-3 0,2 1 0,3-4 0,5-1 0,-4-3 0,4 0 0,-4 0 0,-1 0 0,-4 0 0,0 0 0,-4 0 0,-4-3 0,-1 0 0,-2-1 0,-1-1 0,0 1 0,0-2 0,0 0 0,4-1 0,-3-2 0,3-2 0,0-3 0,-6 7 0,2 1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03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24575,'3'0'0,"6"0"0,18 0 0,8 0 0,9 0 0,6 0 0,-14 0 0,11-4 0,-13-1 0,5-4 0,4 4 0,-13-2 0,2 6 0,-17-2 0,1 3 0,-9 0 0,0 0 0,-4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3.14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24575,'8'0'0,"1"0"0,-1 0 0,1 0 0,0 0 0,0 0 0,0 0 0,0 0 0,-1 0 0,1 0 0,0 0 0,0 0 0,0 0 0,-1 0 0,1 0 0,0 4 0,5-3 0,-4 7 0,3-7 0,1 7 0,-4-7 0,4 8 0,-6-4 0,1 0 0,0 2 0,0-6 0,0 7 0,-1-3 0,6 0 0,-4 3 0,4-7 0,-6 7 0,1-7 0,0 6 0,0-2 0,0 0 0,0-1 0,-5 0 0,4-3 0,-3 7 0,0-3 0,2-1 0,-6 4 0,7-3 0,-3 4 0,0 0 0,3-1 0,-3 1 0,4 0 0,-1 0 0,-3 0 0,3 0 0,-3-1 0,4 1 0,0 0 0,-1 0 0,-3-1 0,3 1 0,-3 0 0,4 4 0,0-3 0,-4 4 0,3 0 0,-3-4 0,5 3 0,-1 1 0,-4-4 0,3 3 0,-3 1 0,4-4 0,1 8 0,-5-8 0,4 9 0,-4-4 0,5-1 0,-1 5 0,1-4 0,-5 4 0,3-4 0,-2 3 0,3-8 0,-4 9 0,3-4 0,-3-1 0,1 5 0,2-4 0,-3-1 0,0 5 0,4-4 0,-4-1 0,0 5 0,3-9 0,-3 8 0,0-8 0,4 9 0,-4-9 0,4 8 0,-4-8 0,0 4 0,-1-6 0,-3 4 0,2 3 0,-3 8 0,0 4 0,0 5 0,0-6 0,0 5 0,5-4 0,-4 5 0,9 0 0,-9-5 0,4 4 0,0-5 0,-4 6 0,4 0 0,-1 1 0,-2-7 0,7 5 0,-8-10 0,8 4 0,-8-5 0,4-1 0,-1-4 0,-3-1 0,7-1 0,-7-3 0,8 8 0,-8-7 0,7 2 0,-7 1 0,7-4 0,-7 8 0,7-8 0,-7 8 0,7-3 0,-7 0 0,8 3 0,-8-7 0,8 7 0,-8-8 0,7 4 0,-7-6 0,3 1 0,0 0 0,-3 0 0,3-1 0,-4 6 0,0 0 0,0 6 0,0-5 0,0 3 0,4-3 0,-3 0 0,8 3 0,-4-8 0,0 8 0,3-8 0,-7 4 0,3-5 0,0 0 0,-3-1 0,7 1 0,-7 0 0,6-1 0,-6 1 0,7 0 0,-3-1 0,0 1 0,-2 0 0,1 0 0,-3 0 0,3-1 0,0 1 0,-3 0 0,7 0 0,-7 0 0,3 0 0,0-1 0,-3 1 0,7 0 0,-7 0 0,7 0 0,-4 0 0,1-1 0,3 1 0,-3 0 0,0 0 0,3 0 0,-7-1 0,6-3 0,-6 3 0,7-7 0,-7 7 0,7-3 0,-7 3 0,7-3 0,-7 6 0,2-1 0,-3 3 0,4 1 0,-3 0 0,7-4 0,-3 3 0,0-4 0,3 0 0,-3 0 0,3-1 0,1 1 0,-4 0 0,3-4 0,-7 2 0,6-6 0,-6 7 0,7-7 0,-7 7 0,7-7 0,-7 6 0,6-6 0,-2 7 0,0-3 0,3 4 0,-3-1 0,-1 1 0,4-4 0,-7 2 0,6-2 0,-2 0 0,4 3 0,0-7 0,0 6 0,-1-2 0,1 4 0,0-4 0,-1-2 0,1-3 0,-1 0 0,-4 4 0,4-3 0,-4 7 0,5-7 0,-5 7 0,4-4 0,-7 5 0,6 0 0,-2-1 0,0 1 0,2-1 0,-2 1 0,0 0 0,2-1 0,-6 1 0,7-4 0,-3 3 0,4-3 0,-4 4 0,3 0 0,-3-5 0,3 4 0,1-3 0,0 0 0,0 3 0,0-7 0,0 3 0,-1-4 0,1 0 0,3 0 0,8 0 0,-1 0 0,6 0 0,-10 0 0,4 0 0,-5 0 0,1-4 0,-1 3 0,-1-3 0,-3 0 0,9-1 0,-9-4 0,3-1 0,1-4 0,-4 4 0,3-4 0,-3 1 0,-1 3 0,0-9 0,5 8 0,-3-7 0,3 7 0,-5-7 0,1 3 0,-1 0 0,1-4 0,-1 4 0,1 0 0,-1-3 0,1 3 0,-1 0 0,1-3 0,-1-3 0,1 0 0,1-10 0,-1 10 0,0-10 0,0 10 0,1-10 0,-1 10 0,0-4 0,0 5 0,0 0 0,0-5 0,0 4 0,0-4 0,0-1 0,0 0 0,1-7 0,0 1 0,-1 0 0,1-1 0,-5-5 0,3 9 0,-3-8 0,4 10 0,1-5 0,-1 5 0,-4 2 0,3 5 0,-4 0 0,5 1 0,-4-1 0,2 0 0,-7-5 0,8 4 0,-3-5 0,3 7 0,-3-1 0,3-5 0,-4 4 0,1-5 0,3 1 0,-3 4 0,0-10 0,2 10 0,-2-10 0,4 10 0,1-10 0,-1 10 0,0-10 0,0 10 0,0-4 0,0 5 0,0 0 0,-5 5 0,4-3 0,-3 3 0,-1 0 0,4-9 0,-3 7 0,4-8 0,0 5 0,0-5 0,0 4 0,-4 1 0,2 1 0,-3 9 0,0-4 0,-1 5 0,0 4 0,-3-3 0,3 4 0,1-10 0,0-6 0,6-7 0,4-5 0,-3 0 0,4-1 0,-6 7 0,0 5 0,-1 7 0,0 1 0,0 6 0,-4-5 0,-1 7 0,-4-3 0,4-1 0,1-4 0,5-13 0,1-3 0,5-16 0,0 17 0,2-9 0,-4 16 0,-4-5 0,-1 11 0,1 2 0,-2 4 0,-3 0 0,3 0 0,1-4 0,6-2 0,4-4 0,-3-1 0,2 5 0,-7 1 0,3 0 0,-5 7 0,0-5 0,0 7 0,-1 0 0,1-3 0,-1 7 0,1-3 0,-1 0 0,1 3 0,5-7 0,-4 7 0,8-8 0,-8 8 0,4-3 0,-5 4 0,0 0 0,-1-4 0,1 3 0,0-3 0,0 4 0,-1 0 0,1 0 0,0 0 0,0 0 0,5 0 0,-4 0 0,8 0 0,-8 0 0,8 0 0,-8 0 0,9 0 0,-9 4 0,3 1 0,1 4 0,-4 0 0,4 0 0,-6 0 0,2 5 0,-5 1 0,-1 4 0,-4-4 0,0-1 0,0-6 0,0 8 0,4-1 0,2 12 0,4 0 0,5-1 0,-3 5 0,8 2 0,-8 1 0,4 5 0,-5-7 0,0 0 0,0 6 0,0-4 0,0 5 0,0-7 0,-5-5 0,3-2 0,-4-11 0,0 0 0,-1-5 0,-4 6 0,0 13 0,0 8 0,5 5 0,1 4 0,5-11 0,1 11 0,-1-5 0,0 0 0,1 5 0,-1-4 0,0 5 0,1-5 0,-1-3 0,-1-6 0,1 1 0,0-7 0,-1-1 0,-1-10 0,1 3 0,-1-8 0,-4 4 0,3-9 0,-7 3 0,3 3 0,-4 10 0,0 8 0,4-3 0,2 5 0,4-4 0,0-1 0,1 5 0,-1-10 0,1 10 0,-1-5 0,-4 1 0,3 4 0,-3-5 0,5 6 0,-5 7 0,4-5 0,-5 4 0,6-5 0,0-1 0,-1-6 0,0 0 0,0-7 0,0 0 0,0 1 0,-1-5 0,-4-2 0,3-4 0,-7 0 0,3 6 0,-4 6 0,0 2 0,4 2 0,2-5 0,3-1 0,1 1 0,0-5 0,-1-2 0,0-4 0,0 5 0,0-4 0,0 4 0,0-1 0,-3-3 0,2 4 0,-3-1 0,0-3 0,-1 4 0,0-5 0,-3 0 0,3-1 0,-4 1 0,4 0 0,-3 0 0,3 0 0,0 0 0,-3-1 0,7 1 0,-7 0 0,7 0 0,-7 0 0,3 0 0,0-1 0,-3 1 0,6-4 0,-6 2 0,7-6 0,-3 7 0,4-7 0,0 3 0,0 0 0,-1-3 0,1 3 0,5-4 0,-4 0 0,4 0 0,-6 0 0,1 0 0,0 0 0,0 0 0,0 0 0,0 0 0,-1 0 0,1 0 0,0 0 0,0 0 0,0 0 0,5 0 0,0 0 0,1 0 0,4-4 0,-5-2 0,6-8 0,-5 3 0,3-3 0,-7 0 0,2 4 0,-3-9 0,4 4 0,-4 0 0,9-3 0,-5 7 0,2-8 0,-3 9 0,1-4 0,-3 0 0,2 3 0,2-3 0,-5 0 0,4 4 0,-5-4 0,0 5 0,0-5 0,0 4 0,5-8 0,-4 3 0,5-5 0,-1 0 0,-3 1 0,2 4 0,-3-10 0,0 9 0,4-9 0,-3 5 0,3 0 0,-3-5 0,4-2 0,-3-5 0,7 5 0,-7-4 0,6 10 0,-6-10 0,7 10 0,-8-4 0,7 5 0,-7 1 0,4-7 0,-1 10 0,-3-9 0,3 10 0,1-5 0,-5 1 0,4 4 0,0-4 0,-4 4 0,9-4 0,-9 4 0,9 1 0,-9 4 0,3 1 0,-4 0 0,0 0 0,5 0 0,-4 0 0,3 3 0,-4-2 0,0 3 0,0-4 0,0 0 0,0 0 0,-1 0 0,1 4 0,-4-3 0,3 7 0,-7-7 0,3 4 0,-4-1 0,0 1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04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0 24575,'0'13'0,"0"-2"0,0 11 0,0-4 0,0 4 0,0 1 0,0-5 0,0 4 0,0-4 0,0 1 0,0 2 0,0-6 0,0 6 0,0-6 0,0-1 0,-3 3 0,-1-6 0,-3 3 0,0-1 0,4-3 0,-7-2 0,9 1 0,-11-5 0,5 2 0,-7-2 0,1-2 0,-1-2 0,0 0 0,4 0 0,-3 0 0,6 0 0,-3 0 0,4 0 0,0 0 0,0 0 0,0 0 0,3 0 0,0 0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2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24575,'-6'0'0,"5"0"0,10 0 0,6 0 0,7 0 0,5 0 0,7 0 0,-1-3 0,10 2 0,-9-3 0,9 4 0,-9 0 0,-5 0 0,-3 0 0,-11 0 0,2 0 0,-6 0 0,2 0 0,-6 0 0,2 0 0,-5 0 0,-2 0 0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3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24575,'0'13'0,"0"-2"0,0 10 0,0-2 0,0 8 0,0-4 0,0 9 0,0 7 0,0-4 0,0 14 0,0-15 0,0 4 0,0-1 0,0-3 0,0-4 0,0-4 0,0-12 0,3-2 0,0-3 0,1-6 0,-2 3 0,-2 0 0,3-2 0,0-1 0,3-3 0,3-7 0,-4 6 0,1-5 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24575,'3'-3'0,"3"1"0,8 2 0,1 0 0,6 0 0,-2 0 0,-1 0 0,4 0 0,-4 0 0,1 0 0,2 0 0,-6 0 0,7-4 0,-11 1 0,10-5 0,-13-2 0,6-1 0,-5 1 0,-1-7 0,2 5 0,-6-5 0,-1 6 0,-3-2 0,0 6 0,0-6 0,0 6 0,-5 0 0,-3 5 0,-5 2 0,-5 0 0,4 0 0,-8 3 0,4 5 0,-1 3 0,-4 8 0,4 0 0,-2 5 0,2-1 0,4 0 0,3-1 0,1 1 0,4-1 0,2 1 0,2-1 0,3 1 0,0-1 0,0-3 0,0-2 0,6-3 0,6 0 0,6-3 0,5 0 0,4-4 0,1 1 0,0-3 0,3-2 0,-3-3 0,5 0 0,0 0 0,-5 0 0,3 0 0,-7 0 0,-1-3 0,-1-1 0,-11-3 0,6 3 0,-10-1 0,2 4 0,-5-2 0,-2 3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24575,'16'0'0,"7"0"0,-7-3 0,15 2 0,-12-2 0,8 3 0,-4 0 0,-1 0 0,-3 0 0,-2 0 0,-6 0 0,-2 0 0,-5 0 0,-2 0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24575,'12'0'0,"0"0"0,2-3 0,4 2 0,-4-2 0,4 3 0,-1 0 0,-5 0 0,4 0 0,-5 0 0,-1 0 0,-1 0 0,-5 8 0,-1 4 0,-10 9 0,-7 7 0,-2-4 0,-7 1 0,10-3 0,-4-7 0,6 2 0,3-6 0,-1-2 0,9-3 0,-3 1 0,11-4 0,0 0 0,11-3 0,-4 0 0,6 0 0,-2 0 0,-1 0 0,4 0 0,-8 0 0,4 0 0,-8 3 0,3 0 0,-6 7 0,3 0 0,-6 8 0,-1-4 0,-3 8 0,0-4 0,0 1 0,-11 3 0,2-7 0,-10 7 0,5-10 0,0 5 0,0-7 0,0 1 0,4-1 0,-3-4 0,6-2 0,-3-1 0,4-3 0,-1 0 0,1 0 0,0 0 0,0 0 0,2-3 0,-2-4 0,6 0 0,-4-2 0,4 2 0,0 1 0,0 0 0,0 3 0,0 0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6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7 24575,'2'-4'0,"4"2"0,1 2 0,5 0 0,-5 6 0,3 5 0,-3 4 0,4 6 0,-6 2 0,5 1 0,-9 3 0,2-5 0,-3 1 0,0-5 0,0 3 0,0-6 0,0 3 0,0-5 0,-3-2 0,-1 2 0,-2-6 0,-4 2 0,3-5 0,-6-1 0,3-3 0,-1 0 0,-2 0 0,3 0 0,-4-3 0,4-1 0,0-6 0,3 0 0,1 0 0,2-3 0,1 6 0,3-3 0,0 7 0,0 0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7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24575,'0'-6'0,"0"-3"0,0 2 0,0-2 0,0 3 0,0-1 0,0 1 0,3 0 0,12-1 0,-3 3 0,29-4 0,-9 3 0,7 0 0,3 1 0,-2 4 0,0 0 0,8 0 0,-9 0 0,-4 0 0,-7 0 0,-7 0 0,-2 0 0,-4 0 0,1 0 0,-9 0 0,3 0 0,-7 0 0,0 0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1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1 301 24575,'6'-3'0,"28"0"0,16 3 0,23 0 0,5 0 0,7 0-1131,-30 1 0,3-2 1131,18-9 0,0 0 0,-17 8 0,0-1 0,22-9 0,1-1 0,-22 8 0,-1 2-336,7-3 0,1 0 336,-1-1 0,-1 1 0,-5 3 0,-2 0-274,-5-3 1,-1 1 273,4 2 0,0 0 0,-4 0 0,-2 0 0,39-7-117,-16 5 117,16-6 0,-42 6 1548,39-9-1548,-38 7 1274,14-7-1274,-5 5 635,0-1-635,-6 1 141,-1 0-141,-11 0 0,3 5 0,-8-4 0,4 7 0,-1-6 0,2 2 0,0 0 0,3-3 0,-8 7 0,-1-6 0,-1 6 0,-9-6 0,4 6 0,-4-2 0,-1 3 0,-3-3 0,2 2 0,-6-2 0,2 3 0,-3 0 0,-4 0 0,0 0 0,-4 0 0,0 0 0,0 0 0,0 0 0,0 0 0,-2-2 0,-2 1 0,-2-1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85 24575,'9'0'0,"7"-7"0,3-2 0,5-6 0,3 3 0,-5 1 0,5-1 0,-7 4 0,2 0 0,-8 5 0,3 3 0,-5 0 0,1 0 0,-7 0 0,0 0 0,1 6 0,-4 5 0,0 12 0,-3 5 0,0 9 0,0 2 0,-4 5 0,-1 0 0,-9 6 0,1-10 0,-5 9 0,2-16 0,-1 0 0,2-6 0,0-4 0,-4-4 0,3 2 0,-1-9 0,-2 2 0,5-7 0,-8 1 0,8-1 0,-8-3 0,7-1 0,-2-3 0,6 0 0,2 0 0,3-3 0,-1-4 0,4-3 0,-3-4 0,5 4 0,-2-3 0,3 3 0,0-4 0,0 3 0,0-1 0,0 5 0,3-3 0,0 4 0,3 0 0,0 2 0,0 1 0,0 3 0,1 0 0,2 0 0,1 0 0,4 0 0,0 0 0,-1 0 0,1 0 0,-1 0 0,1 0 0,0 0 0,3 4 0,-2 0 0,6 6 0,-2 2 0,-1 2 0,4 1 0,-8-2 0,8-1 0,-8 1 0,8-5 0,-8 2 0,4-3 0,-5 0 0,1-1 0,-4 1 0,3-3 0,-6-2 0,2-2 0,-2 0 0,6-3 0,-8 2 0,5-2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4.5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24575,'0'19'0,"0"-4"0,0 30 0,0-1 0,0 5 0,0 11 0,0-18 0,0 12 0,0 0 0,0-5 0,0-1 0,0-15 0,0-8 0,0-10 0,0-2 0,0-4 0,0-4 0,0-1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2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24575,'-1'56'0,"-1"0"0,-1 25 0,3 0 0,0-4 0,0-24 0,0 27 0,0-40 0,0 10 0,0-6 0,0-5 0,0-6 0,0-6 0,0-4 0,0-5 0,0-3 0,0-6 0,0-3 0,0 0 0,0 0 0,0 0 0,0 0 0,0 0 0,0 0 0,0 0 0,0 0 0,0 0 0,0 1 0,0-1 0,0 0 0,0 0 0,0-5 0,0-5 0,0-10 0,4-10 0,0 1 0,8-9 0,-4 8 0,7-3 0,-4 9 0,3 0 0,-3 4 0,2 1 0,-2 2 0,2 1 0,1 3 0,3 0 0,-2 3 0,7 0 0,-8 4 0,8 0 0,-8 0 0,4 0 0,-8 0 0,3 6 0,-6 6 0,4 7 0,-4 8 0,-2-4 0,-2 8 0,-3-7 0,0 3 0,0-5 0,0 1 0,0-1 0,0-3 0,0-2 0,-3 1 0,-4-7 0,-4 6 0,0-6 0,-2 2 0,-1-2 0,-5 0 0,0-4 0,-7 0 0,6 1 0,-7-4 0,5 0 0,3-4 0,-3 0 0,8-4 0,-1 1 0,6-7 0,2 0 0,0-1 0,0-2 0,4 6 0,0-2 0,0 5 0,2-2 0,-2 3 0,3-3 0,0 3 0,0 0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2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24575,'19'0'0,"2"0"0,3 0 0,4 0 0,4 0 0,1 0 0,-5 0 0,3 0 0,-7 0 0,-1 0 0,-5 0 0,-8 0 0,-1 0 0,1 0 0,-3 0 0,0 0 0,-5 0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3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24575,'16'0'0,"2"0"0,0 0 0,4 0 0,-3 0 0,-1 0 0,4 0 0,-11 0 0,9 0 0,-12 0 0,6 0 0,-11 0 0,0 0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4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24575,'0'12'0,"0"-3"0,3 3 0,4-4 0,7-1 0,5-1 0,3-5 0,1 5 0,4-5 0,-4 3 0,4-4 0,-4 0 0,-1 0 0,-3 0 0,-2 0 0,-3 0 0,-4 0 0,3-4 0,-6 4 0,3-6 0,-4-1 0,1-3 0,-1-4 0,-2 0 0,-1-3 0,-3 2 0,0-3 0,0 5 0,0 2 0,-3 2 0,0 2 0,-7 4 0,0 0 0,-4 3 0,-4 0 0,4 0 0,-4 0 0,4 3 0,-3 4 0,2 4 0,-3 7 0,3 1 0,1-1 0,2 4 0,2-7 0,3 6 0,0-6 0,2 6 0,2-2 0,3-1 0,0 4 0,0-8 0,0 8 0,0-7 0,3 2 0,4-6 0,4 2 0,6-5 0,2 2 0,-1-3 0,4 0 0,-4 1 0,5-1 0,-1 0 0,1 1 0,-1-1 0,1-2 0,4-2 0,-4-3 0,0 3 0,-1-2 0,-8 2 0,4-3 0,-8 0 0,0 0 0,-4 0 0,0 0 0,0 0 0,0 0 0,-2 0 0,-2 0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5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0 24575,'4'16'0,"-3"-5"0,5 9 0,-2-5 0,1 4 0,1 2 0,-5-2 0,2 3 0,-3 5 0,0-3 0,0 7 0,0-7 0,0 3 0,0-5 0,-3 1 0,-1-1 0,-4-3 0,-2-2 0,2-3 0,-5-3 0,3 2 0,-4-6 0,0 3 0,1-6 0,-1-1 0,3-3 0,-2 0 0,3 0 0,0 0 0,-3-3 0,8-4 0,-4-4 0,8-7 0,-2 4 0,3-8 0,0 8 0,0-4 0,0 4 0,0 1 0,0 5 0,0 2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6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12 162 24575,'-7'-9'0,"2"2"0,8-4 0,9-5 0,9-4 0,0 3 0,11-3 0,-3 7 0,0-3 0,8 3 0,-9 6 0,4-1 0,-3 7 0,-3-2 0,-3 3 0,-5 0 0,4 0 0,-11 0 0,2 0 0,-6 0 0,-1 0 0,-3 0 0,0 0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6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24575,'9'0'0,"5"0"0,9 0 0,16 0 0,-8 0 0,16 0 0,-17 0 0,18 0 0,-17 0 0,16 0 0,-26 0 0,10 0 0,-19 0 0,1 0 0,-7 0 0,-3 0 0,0 0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75 169 24575,'5'-3'0,"11"0"0,7 3 0,10 0 0,-5 0 0,3 0 0,-7 0 0,3 0 0,-9-3 0,0-4 0,-7-7 0,2-1 0,-5-7 0,-1 8 0,-4-4 0,-3 4 0,0 1 0,0-1 0,-6 3 0,-6 1 0,-2 6 0,-12 1 0,6 3 0,-7 0 0,-5 0 0,11 3 0,-11 8 0,8 7 0,2 6 0,-7 6 0,12-6 0,-3 4 0,8-6 0,2 1 0,2-1 0,4 1 0,0-1 0,4-3 0,0 2 0,0-6 0,0 6 0,0-6 0,0 6 0,3-6 0,4 3 0,4-8 0,3 3 0,3-5 0,2 6 0,3-6 0,1 3 0,-1-4 0,5 1 0,-3-4 0,7 0 0,-8-4 0,9 0 0,-9 0 0,4 0 0,-8 0 0,-1 0 0,-5 0 0,-2 0 0,1 0 0,-5 0 0,3 0 0,-1-3 0,-2-1 0,0 0 0,-4 2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8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24575,'2'0'0,"6"0"0,14 0 0,-2 0 0,11-7 0,-7 5 0,4-5 0,-5 7 0,-9 0 0,-4 0 0,-4 0 0,0 0 0,-3 0 0,0 0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29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24575,'20'0'0,"-4"-3"0,10-5 0,-7-4 0,18-1 0,-12 2 0,7 6 0,-10-1 0,1 5 0,-8-2 0,2 3 0,-10 0 0,2 0 0,-3 0 0,-2 2 0,-2 9 0,-2 4 0,-3 7 0,-1 1 0,-7-1 0,-1 1 0,-3-1 0,1-6 0,2 0 0,3-8 0,2 1 0,1-3 0,7-2 0,4-1 0,7-3 0,6 0 0,-3 0 0,2 0 0,-6 0 0,-2 0 0,-3 0 0,-2 10 0,-2 7 0,-2 6 0,0 9 0,-3-4 0,-1 0 0,-8-1 0,4-9 0,-5 0 0,5-8 0,-1-1 0,2-5 0,-2-1 0,2-3 0,-3 0 0,4 0 0,-4 0 0,3 0 0,-2-3 0,2 0 0,4-1 0,0 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5.3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 0 24575,'23'0'0,"-8"0"0,14 0 0,-7 0 0,10 0 0,0 0 0,-5 0 0,-2 0 0,-10 0 0,-1 0 0,-5 9 0,-4 7 0,-1 11 0,-4 5 0,0 7 0,0-6 0,0 13 0,0-18 0,0 9 0,-4-16 0,3 4 0,-4-5 0,1-1 0,3-4 0,-12-5 0,10-2 0,-14-3 0,6 0 0,-9-1 0,1-4 0,-1 0 0,0 0 0,0 0 0,1 0 0,-1 0 0,5 0 0,1 0 0,5 0 0,0-3 0,0 2 0,4-11 0,1 10 0,4-5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30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24575,'2'-7'0,"5"2"0,7 5 0,1 0 0,6 0 0,-3 0 0,9-4 0,-3 3 0,7-2 0,-7 3 0,7 0 0,-7 0 0,-1-3 0,-2 2 0,-9-2 0,1 3 0,-3 0 0,-4 0 0,-4 0 0,-6 0 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30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24575,'0'20'0,"0"3"0,0-8 0,0 6 0,0-6 0,0 2 0,0 5 0,0-6 0,0 10 0,3-8 0,1 5 0,3-1 0,1 1 0,-4-5 0,-1 3 0,-3-9 0,0 8 0,0-8 0,0 5 0,-2-7 0,-9 4 0,-4-3 0,-8 1 0,-4-1 0,3-4 0,-7 1 0,7 0 0,-3-4 0,4 0 0,5-4 0,3 0 0,6 0 0,3 0 0,-1 0 0,4-3 0,0-4 0,3 3 0,0-2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3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14 120 24575,'-9'0'0,"5"0"0,5 0 0,8 0 0,10 0 0,5 0 0,14 0 0,13 0 0,22-5 0,23-7-409,-40 6 0,1-1 409,1-1 0,2-1-910,9-1 1,1 1 909,5 5 0,2 0 0,4-2 0,0 0 0,5 5 0,0 2 0,-1-1 0,-1 0 0,-2 0 0,1 0 0,4 0 0,-2 0 0,-12 0 0,-2 0 0,-1 0 0,-1 0-264,-7 0 1,-4 0 263,24 0 0,-16 0 0,-4 0 0,-10 0-8,2 0 1,1 0 7,4 0 719,0 0-719,-3 0 1837,-12 0-1837,-5 0 605,-6 0-605,-6 0 18,-4 0-18,-5 0 0,-3 0 0,-2 0 0,-6 0 0,2 0 0,-3 0 0,0 0 0,0 0 0,1-6 0,-1 2 0,1-9 0,-4 8 0,0-1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0:33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16 126 24575,'3'-13'0,"4"1"0,7-3 0,1-2 0,7 1 0,2 0 0,-1 2 0,9 5 0,-9 2 0,4 3 0,-8 4 0,2 0 0,-7 0 0,0-3 0,-5 9 0,-5 2 0,-1 15 0,-3 5 0,0 16 0,-4-9 0,-4 13 0,-6-9 0,-7 5 0,2 0 0,-2-6 0,0 1 0,4-11 0,-4 5 0,7-13 0,-2 6 0,2-12 0,3 1 0,-2-6 0,3-2 0,0-1 0,0-2 0,0-1 0,3-3 0,-2 0 0,2 0 0,4-6 0,0-6 0,0-2 0,2-8 0,-2 4 0,3-1 0,0-3 0,0 8 0,0-4 0,0 8 0,0 0 0,0 0 0,3 6 0,0-5 0,4 6 0,-1-1 0,0 1 0,0 3 0,0 0 0,0 0 0,4 0 0,0 0 0,4 0 0,-4 0 0,3 6 0,-2 6 0,2 2 0,3 12 0,-2-6 0,6 8 0,-4-5 0,4 5 0,-1-4 0,-3-1 0,3-1 0,-2-7 0,-1 3 0,1-7 0,-3-1 0,-4-3 0,0-4 0,-4 3 0,0-6 0,0 3 0,0-3 0,0 0 0,0 0 0,1-6 0,0-5 0,8-14 0,-5-3 0,10-6 0,-15 16 0,2 4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35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24575,'13'0'0,"3"0"0,-2 0 0,7 0 0,-2 0 0,-1 0 0,3 0 0,-10 0 0,5 0 0,-2 0 0,-5 0 0,0 0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3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24575,'12'0'0,"3"0"0,7 0 0,-1 0 0,1 0 0,0 0 0,0 0 0,-4 0 0,-1 0 0,-10 0 0,-1 0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3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24575,'86'0'0,"-29"0"0,-6-3 0,-19-10 0,20-6 0,-24-7 0,-11-5 0,-1 4 0,-5-5 0,-7 0 0,0 5 0,-4 0 0,0 9 0,-3 4 0,-3 7 0,-9 5 0,-11 2 0,6 3 0,-22 20 0,24-5 0,-18 26 0,19-10 0,-3 7 0,6 8 0,6-5 0,3 3 0,5-9 0,0-2 0,0-9 0,3-4 0,13-9 0,13-3 0,15-6 0,-1-2 0,19-3 0,-25 0 0,19-12 0,-19 3 0,2-17 0,-8 10 0,-2-11 0,-11 10 0,1-8 0,-8 7 0,-1-1 0,-3-1 0,0 5 0,-3-2 0,-1 3 0,0 4 0,-3 0 0,3 4 0,-1 3 0,2 3 0,2 10 0,1 5 0,0 11 0,4-3 0,1 7 0,7-3 0,2 7 0,8-5 0,1 0 0,3-7 0,-5-3 0,2-4 0,-7-3 0,-1-2 0,-5-3 0,-7 0 0,0-4 0,-4 0 0,-3-3 0,0 0 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38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489 1 24575,'-27'10'0,"-4"9"0,-28 40 0,16-17 0,2-3 0,-2 1 0,-8 14 0,-3-4 0,8 4 0,20-22 0,-4 3 0,13-11 0,3-7 0,8-12 0,9-9 0,-4-1 0,7-5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39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24575,'12'3'0,"-4"0"0,-6 10 0,-2 20 0,0 3 0,0 10 0,0 11 0,0-9 0,0 16 0,0-5 0,0-17 0,0 8 0,0-22 0,0 5 0,0-8 0,0-6 0,0-2 0,0-7 0,0-1 0,0 0 0,0-2 0,0 1 0,0-42 0,0 2 0,0-51 0,0 10 0,0-1 0,0-23 0,0 40 0,0-32 0,0 40 0,4-13 0,1 18 0,3 7 0,3 10 0,0 9 0,3 3 0,-1 6 0,1 5 0,-1 1 0,4 3 0,-3 0 0,3 0 0,-4 3 0,1 7 0,-3 10 0,0 7 0,-3 1 0,-4 7 0,-1-6 0,-3 7 0,0-4 0,0-1 0,-6 0 0,-3-3 0,-4-7 0,-2-4 0,2-3 0,-4-1 0,3-2 0,-3-1 0,3-4 0,1 1 0,-1-3 0,1-1 0,3-3 0,-3 0 0,9 0 0,-2 0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64 24575,'0'5'0,"0"5"0,0 15 0,0-3 0,0 5 0,0-1 0,0-3 0,0 8 0,0-8 0,0 3 0,0-4 0,0-7 0,-3-2 0,3-7 0,-9 0 0,7-5 0,-4-12 0,6-9 0,0-11 0,0-15 0,3 14 0,2-18 0,10 21 0,-2-8 0,6 9 0,-1 5 0,-3 6 0,-1 6 0,-2 4 0,-2 5 0,0 2 0,3 0 0,-6 0 0,2 0 0,-3 2 0,0 5 0,1 7 0,-3 4 0,-1 0 0,-3 3 0,0-3 0,0 0 0,0-5 0,0 0 0,0-6 0,0 2 0,0-3 0,0 0 0,0 0 0,0 0 0,0 0 0,0 1 0,0-1 0,0 3 0,0-2 0,0 2 0,0-3 0,0 0 0,0 0 0,0 0 0,0 0 0,3 0 0,-3 0 0,3 0 0,0-3 0,0 0 0,3-6 0,1-15 0,-1 1 0,2-18 0,3 8 0,-2-5 0,2 5 0,-1 1 0,-2 4 0,5 4 0,-5 4 0,2 1 0,-4 9 0,0-5 0,0 9 0,0-3 0,0 3 0,0 0 0,0 0 0,-2 6 0,-2 5 0,-2 11 0,0 1 0,0 7 0,0-3 0,0 1 0,0-3 0,0-3 0,0-4 0,0-4 0,0-5 0,0-3 0,0 0 0,3-2 0,0-2 0,3-2 0,0 0 0,0-2 0,-3 1 0,0-2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6.32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167 0 24575,'-24'0'0,"-1"0"0,-1 0 0,5 0 0,2 0 0,5 0 0,-1 0 0,1 0 0,9 7 0,1 4 0,4 12 0,0 11 0,0 6 0,0 7 0,0-1 0,0 8 0,0-5 0,0-1 0,0-3 0,0-17 0,0 4 0,0-13 0,0-4 0,0-1 0,0-5 0,4-5 0,1 0 0,8-4 0,2 0 0,4 0 0,1 0 0,5 0 0,-4-4 0,10-2 0,-10-4 0,4 0 0,-5 4 0,-1-3 0,-4 8 0,-1-7 0,-6 7 0,-3-3 0,-1 4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2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24575,'-9'0'0,"-5"10"0,2-1 0,-6 17 0,-3 12 0,10-7 0,-18 26 0,14-13 0,-1-2 0,0 8 0,15-10 0,-11 13 0,10-7 0,-5 5 0,7-5 0,0-9 0,0 17 0,0-20 0,0 21 0,0-9 0,3-5 0,5-2 0,8 1 0,0-12 0,8 14 0,-4-17 0,1 3 0,2 0 0,-8-9 0,3-2 0,-5-3 0,0-4 0,-3-1 0,3-2 0,-6-1 0,2-2 0,-3-2 0,0-2 0,-2-11 0,-2 8 0,-2-9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3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24575,'9'0'0,"10"0"0,-7 0 0,13 0 0,-3 0 0,5 0 0,4 0 0,-3 0 0,3 0 0,-9 0 0,1 0 0,-6 0 0,-3 0 0,-1 0 0,-3 0 0,-1 0 0,-5 0 0,-2 0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19 0,0-11 0,0 20 0,0-6 0,0-2 0,0 15 0,0-8 0,0-2 0,0 4 0,0 8 0,0-14 0,0 18 0,0-20 0,0 7 0,0 2 0,0-2 0,0-6 0,0-2 0,0-7 0,0-2 0,0-7 0,0-1 0,0-6 0,0 2 0,0-5 0,0-2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24575,'3'-3'0,"3"0"0,8 3 0,5 0 0,16-7 0,-17 5 0,19-5 0,-16 7 0,11 0 0,0 0 0,-6 0 0,0 0 0,-7 0 0,-6 0 0,-4 0 0,-3 0 0,0 0 0,-2 0 0,-2 0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24575,'0'27'0,"0"-6"0,0 14 0,0 12 0,0-15 0,0 24 0,0-8 0,0-10 0,0 24 0,0-29 0,0 17 0,0-9 0,0-6 0,0 0 0,0-16 0,0 2 0,0-11 0,0-1 0,0-3 0,0 0 0,0 1 0,0-7 0,0 2 0,0-4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6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24575,'37'-35'0,"0"1"0,18-22 0,-28 44 0,-14 4 0,5 7 0,-1-2 0,4 3 0,-7 0 0,3 0 0,-7 0 0,0 6 0,3 5 0,-5 7 0,6 4 0,-6-4 0,2-1 0,-3 0 0,0-6 0,-1 3 0,0-8 0,0 0 0,0-3 0,4 0 0,-3-3 0,5 0 0,-5 0 0,6 0 0,-7 0 0,7 0 0,-6-6 0,6-1 0,-6-7 0,3 1 0,-4-1 0,1 4 0,-1-3 0,-2 6 0,-1-2 0,-3 3 0,0 2 0,0 2 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0:52:47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24575,'10'-2'0,"-1"1"0,8 13 0,5 11 0,0 3 0,6 7 0,3 19 0,-5-22 0,1 25 0,2-6 0,-13-7 0,10 21 0,-12-4 0,1 7 0,-5 19 0,-6-17 0,-4 2 0,0-5 0,0-1 0,0 3 0,-9 3 0,-5-2 0,-10-13 0,-2-2 0,1-17 0,-1 1 0,2-8 0,0-4 0,5-11 0,2-1 0,6-6 0,2 3 0,3-7 0,0 0 0,0-3 0,-4 0 0,6 0 0,-2 0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24575,'-1'-4'0,"9"2"0,11 2 0,15 0 0,-5 0 0,13 0 0,-8 0 0,10 0 0,6 0 0,-9 0 0,2 0 0,-19 0 0,7 0 0,-19 0 0,10 0 0,-15 0 0,2 0 0,-5 0 0,-2 0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0 24575,'0'9'0,"0"5"0,0 5 0,0 3 0,0 5 0,0 18 0,0-8 0,0 13 0,0 0 0,0-14 0,0 19 0,0 10 0,0-24 0,0 27 0,0-38 0,-4 12 0,3-12 0,-15 8 0,7-21 0,-10 5 0,5-14 0,0 2 0,-3-3 0,-2-3 0,-4-1 0,5-3 0,-4 0 0,3 0 0,1 0 0,0-6 0,4 1 0,4-5 0,-3 4 0,6-1 0,0 1 0,2-1 0,4 1 0,-2 0 0,3 1 0,-3-5 0,2 6 0,-2-2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13 24575,'6'-7'0,"-5"1"0,-8 21 0,-10 9 0,-7 15 0,-4 17 0,2-17 0,1 15 0,4-13 0,-1 0 0,7 3 0,-4-14 0,10-3 0,2-9 0,0-4 0,7-4 0,-3-4 0,3 0 0,0 0 0,0 0 0,2 0 0,2 0 0,5 1 0,1-1 0,4 1 0,0 3 0,-1 0 0,6 9 0,-4-4 0,4 12 0,0-7 0,2 8 0,0 0 0,2-2 0,-6 1 0,2-4 0,-7 0 0,1-5 0,-5 0 0,2-8 0,-4 0 0,1-4 0,-4-3 0,0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6.8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24575,'14'0'0,"6"0"0,1 0 0,4 0 0,0 0 0,-4 0 0,-1 0 0,-1 0 0,-9 0 0,-1 0 0,-5 0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16 181 24575,'0'9'0,"-3"5"0,2 5 0,-6 8 0,6-8 0,-2 7 0,3-7 0,0-1 0,0 4 0,0-7 0,0 2 0,0-3 0,0-4 0,0 3 0,0-6 0,6-1 0,1 0 0,4-2 0,2 2 0,-3 1 0,4-3 0,3-1 0,-2-3 0,6 0 0,-6 0 0,2 0 0,-3 0 0,0 0 0,-1 0 0,1-3 0,0-1 0,-4-6 0,3 2 0,-2-5 0,-1 6 0,0-6 0,-4 3 0,1-1 0,0-2 0,-1-1 0,1-1 0,0-2 0,0-1 0,1-1 0,-1-3 0,-3-1 0,0 1 0,-1-1 0,-2 1 0,2 3 0,-3-3 0,0 4 0,0-5 0,0 4 0,0 2 0,0 3 0,-6 0 0,2 4 0,-6 0 0,1 4 0,-2 2 0,-2 1 0,2 3 0,-2 0 0,3 0 0,-4 0 0,4 0 0,-3 0 0,2 0 0,1 0 0,-3 0 0,6 0 0,-6 0 0,6 0 0,-6 3 0,6 1 0,-3 2 0,4 1 0,-4-1 0,3 0 0,-3 4 0,4-3 0,-1 2 0,1 1 0,2-3 0,-2 2 0,3 1 0,-4-3 0,1 3 0,2-4 0,-1 0 0,4 0 0,1-3 0,1-1 0,1-2 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8:36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24575,'0'-9'0,"0"6"0,0-21 0,6 19 0,-5-11 0,11 12 0,-4-3 0,2 4 0,3 3 0,-6 0 0,5 0 0,-5 0 0,3 0 0,-4 0 0,0 0 0,0 0 0,1 0 0,-1 6 0,1 2 0,-1 5 0,1 1 0,0 0 0,0 3 0,0-5 0,0 4 0,-1-9 0,1 3 0,-1-4 0,0 0 0,0 0 0,0-2 0,0-2 0,4-2 0,-3 0 0,6 0 0,-3 0 0,4 0 0,-4 0 0,3-3 0,-3 0 0,4-7 0,-1-1 0,1-3 0,-4 4 0,3-3 0,-5 2 0,1 1 0,-2 0 0,-1 4 0,0 0 0,-3 2 0,0 2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8:37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18 104 24575,'0'9'0,"0"1"0,0 0 0,3 3 0,1-3 0,6 1 0,1-1 0,-1 0 0,3-3 0,-2 3 0,2-3 0,-2-1 0,2-2 0,-6 2 0,5-3 0,-1 1 0,2-1 0,1-3 0,-1 0 0,-3 0 0,-1 0 0,-3 0 0,0-3 0,1-4 0,-1-3 0,1-8 0,-3 0 0,0-5 0,-1 0 0,-2 1 0,2 3 0,-3-2 0,0 6 0,0-3 0,0 8 0,0-3 0,-3 6 0,0 0 0,-6 5 0,-2 2 0,-3 0 0,1 0 0,-5 3 0,3 8 0,-4 4 0,4 8 0,-5 5 0,7 6 0,-7 1 0,7 2 0,0 1 0,-3-4 0,7 4 0,-3-6 0,7 1 0,-2-1 0,6 1 0,-3-5 0,4 4 0,0-9 0,0 4 0,0-4 0,0-1 0,3-3 0,5 2 0,3-9 0,3 5 0,0-7 0,-1 1 0,1-1 0,3-3 0,-2-3 0,7-1 0,-8-3 0,8 0 0,-4 0 0,5-3 0,-1-5 0,2-8 0,-6 1 0,6-9 0,-9 5 0,4 0 0,-5 1 0,0 7 0,-4 2 0,-1 2 0,-2 1 0,-1 0 0,-3 2 0,0 1 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8:3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24575,'2'0'0,"-1"0"0,15 0 0,-5 0 0,11 0 0,-8 0 0,8 0 0,-11 0 0,10 0 0,-10 0 0,6 0 0,-7 0 0,-1 0 0,-3 0 0,0 0 0,-2 0 0,-2 0 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8:40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24575,'-6'0'0,"19"0"0,-2 0 0,22 0 0,-5 0 0,10 0 0,-4 0 0,4 0 0,-6 0 0,1 0 0,-5 0 0,-1 0 0,-9 0 0,0 0 0,-8 0 0,0 0 0,-4 0 0,-3 0 0,0 0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8:41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24575,'0'13'0,"0"-1"0,0 6 0,0-4 0,0 8 0,0-8 0,0 4 0,0-1 0,0-2 0,0 6 0,0-6 0,0 3 0,0-1 0,0-6 0,0 6 0,0-10 0,0 3 0,0-1 0,0-2 0,0 3 0,-3-1 0,0-2 0,-4 3 0,-3-1 0,0-2 0,-4 3 0,-3-3 0,-2 1 0,-4-4 0,5-1 0,-4-3 0,7 0 0,-6 0 0,10 0 0,-6 0 0,10 0 0,-3 0 0,4 0 0,3-2 0,0-2 0,3 1 0,0 1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1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24575,'-1'-4'0,"9"2"0,11 2 0,15 0 0,-5 0 0,13 0 0,-8 0 0,10 0 0,6 0 0,-9 0 0,2 0 0,-19 0 0,7 0 0,-19 0 0,10 0 0,-15 0 0,2 0 0,-5 0 0,-2 0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2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0 24575,'0'9'0,"0"5"0,0 5 0,0 3 0,0 5 0,0 18 0,0-8 0,0 13 0,0 0 0,0-14 0,0 19 0,0 10 0,0-24 0,0 27 0,0-38 0,-4 12 0,3-12 0,-15 8 0,7-21 0,-10 5 0,5-14 0,0 2 0,-3-3 0,-2-3 0,-4-1 0,5-3 0,-4 0 0,3 0 0,1 0 0,0-6 0,4 1 0,4-5 0,-3 4 0,6-1 0,0 1 0,2-1 0,4 1 0,-2 0 0,3 1 0,-3-5 0,2 6 0,-2-2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3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13 24575,'6'-7'0,"-5"1"0,-8 21 0,-10 9 0,-7 15 0,-4 17 0,2-17 0,1 15 0,4-13 0,-1 0 0,7 3 0,-4-14 0,10-3 0,2-9 0,0-4 0,7-4 0,-3-4 0,3 0 0,0 0 0,0 0 0,2 0 0,2 0 0,5 1 0,1-1 0,4 1 0,0 3 0,-1 0 0,6 9 0,-4-4 0,4 12 0,0-7 0,2 8 0,0 0 0,2-2 0,-6 1 0,2-4 0,-7 0 0,1-5 0,-5 0 0,2-8 0,-4 0 0,1-4 0,-4-3 0,0 0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4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16 181 24575,'0'9'0,"-3"5"0,2 5 0,-6 8 0,6-8 0,-2 7 0,3-7 0,0-1 0,0 4 0,0-7 0,0 2 0,0-3 0,0-4 0,0 3 0,0-6 0,6-1 0,1 0 0,4-2 0,2 2 0,-3 1 0,4-3 0,3-1 0,-2-3 0,6 0 0,-6 0 0,2 0 0,-3 0 0,0 0 0,-1 0 0,1-3 0,0-1 0,-4-6 0,3 2 0,-2-5 0,-1 6 0,0-6 0,-4 3 0,1-1 0,0-2 0,-1-1 0,1-1 0,0-2 0,0-1 0,1-1 0,-1-3 0,-3-1 0,0 1 0,-1-1 0,-2 1 0,2 3 0,-3-3 0,0 4 0,0-5 0,0 4 0,0 2 0,0 3 0,-6 0 0,2 4 0,-6 0 0,1 4 0,-2 2 0,-2 1 0,2 3 0,-2 0 0,3 0 0,-4 0 0,4 0 0,-3 0 0,2 0 0,1 0 0,-3 0 0,6 0 0,-6 0 0,6 0 0,-6 3 0,6 1 0,-3 2 0,4 1 0,-4-1 0,3 0 0,-3 4 0,4-3 0,-1 2 0,1 1 0,2-3 0,-2 2 0,3 1 0,-4-3 0,1 3 0,2-4 0,-1 0 0,4 0 0,1-3 0,1-1 0,1-2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7.6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130 1 24575,'-13'0'0,"-1"0"0,0 0 0,1 0 0,-1 0 0,4 0 0,-4 0 0,5 0 0,4 3 0,-8 7 0,11 5 0,-7 5 0,9-6 0,0 5 0,0-4 0,0 4 0,0-4 0,0-1 0,0-1 0,0 1 0,4 1 0,6-2 0,5-4 0,4 1 0,1 0 0,0-5 0,-1 4 0,1-4 0,-1 1 0,-4 2 0,3-3 0,-3 5 0,0-1 0,-1 1 0,-6-2 0,1 1 0,-4 0 0,-1 10 0,-4-3 0,0 15 0,-4-10 0,-7 10 0,-10-9 0,-1 3 0,-3-5 0,5-4 0,0-2 0,5-9 0,-3 0 0,8-5 0,-9 0 0,9 0 0,-4-4 0,5-1 0,0-9 0,4 4 0,-4 0 0,8 3 0,-3 6 0,4-3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24575,'0'-6'0,"0"0"0,6-1 0,2 0 0,2-2 0,0 4 0,0-1 0,-3 6 0,2 0 0,-3 0 0,4 0 0,-3 0 0,6 0 0,-6 0 0,2 0 0,1 0 0,0 0 0,4 3 0,-1 1 0,1 6 0,0-3 0,-4 6 0,3-5 0,-2 4 0,-1-4 0,3 5 0,-6-7 0,2 4 0,-2-4 0,-1 0 0,0 0 0,0 1 0,0-4 0,0 0 0,4-3 0,0-3 0,4-8 0,1-5 0,0-6 0,0-1 0,0 1 0,-1 3 0,-2-3 0,1 8 0,-6-1 0,3 2 0,0 6 0,-3-3 0,2 4 0,-2 2 0,-1 1 0,-3 3 0,0 0 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16 163 24575,'0'10'0,"6"-6"0,-2 2 0,9-6 0,-3 0 0,8 0 0,-7 0 0,14 0 0,-16 0 0,17 0 0,-15 0 0,6-3 0,-6-4 0,3-8 0,-7 4 0,7-10 0,-7 9 0,1-5 0,-2-1 0,-5 3 0,2-2 0,-3 6 0,0 2 0,0-1 0,0 3 0,-5 0 0,1 4 0,-9 3 0,3 0 0,-4 0 0,-4 0 0,4 0 0,-5 10 0,1 4 0,2 8 0,-8 3 0,8-3 0,-4 6 0,8-8 0,-2 6 0,9-7 0,-5 3 0,9-3 0,-2 2 0,3-6 0,0 6 0,0-6 0,0 2 0,0 1 0,0-4 0,0 4 0,3-4 0,4 3 0,4-2 0,3 2 0,0 1 0,0-4 0,0 4 0,0-8 0,-1 0 0,5-3 0,-7 0 0,6-3 0,-7-1 0,4-3 0,4 0 0,-4 0 0,4-6 0,-1-3 0,-1-8 0,1 1 0,-2-1 0,-2 3 0,1 0 0,0 3 0,-4-2 0,0 6 0,-4-2 0,0 2 0,-2 4 0,-1 0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24575,'13'0'0,"3"0"0,-1 0 0,6 0 0,-3 0 0,1 0 0,-1 0 0,-8 0 0,-1 0 0,1 0 0,-3 0 0,-1 0 0,-3 0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0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24575,'16'0'0,"-2"0"0,7-3 0,-2 2 0,3-9 0,0 8 0,1-5 0,-5 7 0,4 0 0,-8 0 0,1 0 0,-6 0 0,-3 0 0,1 0 0,-4 3 0,0 8 0,-3 0 0,0 6 0,0-3 0,-3 0 0,-5 3 0,-3-2 0,-4 6 0,1-6 0,-4 3 0,7-4 0,-6-3 0,9-1 0,-1-4 0,3 0 0,2 0 0,-1-2 0,15-10 0,0 1 0,10-7 0,-3 5 0,-3 0 0,-1 3 0,1 1 0,0 0 0,-1 2 0,1-2 0,0 3 0,-4 0 0,-1 0 0,1 0 0,-3 6 0,3 5 0,-6 4 0,-1 6 0,-3-6 0,0 7 0,0-4 0,0 1 0,0 2 0,0-10 0,-6 6 0,2-7 0,-6 1 0,4-2 0,-4-3 0,3 1 0,-3-4 0,4 3 0,0-5 0,0 1 0,0-2 0,-1 0 0,1 0 0,0 0 0,0 0 0,0 0 0,3-2 0,0-2 0,0 1 0,2-2 0,-1 2 0,-1-4 0,2 4 0,-2 0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1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24575,'12'0'0,"1"0"0,4 0 0,6 0 0,-3 0 0,6 0 0,-7 0 0,3 0 0,1 0 0,-5 0 0,0 0 0,-5 0 0,-2 0 0,1 0 0,-5 0 0,3 0 0,-7 0 0,0 0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0 24575,'-4'3'0,"2"0"0,2 3 0,0 0 0,0 4 0,0-3 0,0 5 0,0-5 0,0 6 0,0-6 0,3 10 0,-2-9 0,5 9 0,1-7 0,-2 8 0,4-4 0,-5 8 0,3-4 0,0-3 0,0 6 0,-3-10 0,-1 7 0,-3-8 0,0 3 0,0-3 0,0 1 0,0 1 0,0-5 0,-3 6 0,-4-6 0,-3 3 0,-4-3 0,0 0 0,1 0 0,-1 0 0,0-1 0,4-2 0,-3-1 0,2-3 0,1 0 0,0 0 0,4 0 0,0 0 0,-1 0 0,1 0 0,3-2 0,-3-2 0,5-2 0,-1 0 0,2 0 0,0 0 0,0 0 0,0 0 0,0-3 0,0 4 0,0-1 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6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24575,'9'0'0,"20"0"0,3 0 0,18 0 0,-11 0 0,4 0 0,1 0 0,-3 0 0,2 0 0,-15 0 0,-1 0 0,-8 0 0,-1 0 0,-8 0 0,-4 0 0,-3 0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7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24575,'0'13'0,"0"6"0,0 9 0,0 5 0,0-5 0,0 9 0,0-8 0,0 9 0,0 0 0,0 1 0,0-5 0,0 8 0,0-12 0,0 3 0,0-6 0,0 0 0,0 1 0,0 0 0,0-1 0,-6-9 0,1 0 0,-8-5 0,5 1 0,-4 0 0,-3 0 0,0-4 0,-6 1 0,2-4 0,-3 1 0,-1-4 0,0-1 0,1-3 0,-1 0 0,1 0 0,3 0 0,1 0 0,5 0 0,2-2 0,2-2 0,2-2 0,1 0 0,3-1 0,0 1 0,3 0 0,0 0 0,-3 3 0,3-3 0,-3 3 0,3-10 0,0 7 0,0-4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24575,'12'0'0,"5"0"0,-3 0 0,4 0 0,-4 0 0,-1 0 0,1 0 0,0 0 0,-4 0 0,-1 0 0,-3 0 0,1 0 0,-4 0 0,0 0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24575,'-3'3'0,"0"3"0,7 8 0,6 1 0,2 3 0,6-4 0,-5 0 0,6 4 0,-4-6 0,3 6 0,1-3 0,-5-3 0,10 11 0,-9-12 0,7 5 0,-7-6 0,2 0 0,-6-2 0,-2-2 0,-3 0 0,0-3 0,1 1 0,-1 1 0,-3-2 0,-1 3 0,-2 0 0,0 0 0,0 3 0,0 2 0,0 2 0,0 1 0,-3 0 0,3 3 0,-6-2 0,1 6 0,-2-2 0,0 3 0,-1 1 0,-4 4 0,0 1 0,-1 5 0,-2-1 0,2 1 0,-3 0 0,-1-1 0,1-4 0,1-1 0,3-8 0,2-5 0,3-1 0,4-6 0,0 2 0,0-5 0,2-7 0,-2-18 0,3 11 0,0-10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8.22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25 24575,'25'0'0,"-8"0"0,43 0 0,-34 0 0,41-6 0,-31 0 0,12-1 0,-9 1 0,-13 6 0,-1 0 0,-5 0 0,-6 0 0,0 0 0,-10 0 0,0 0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2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39 245 24575,'-6'6'0,"0"3"0,2 1 0,-2 4 0,5-1 0,-2 1 0,3-4 0,0 3 0,0-3 0,0 4 0,0-4 0,0 3 0,0-2 0,0-1 0,0 3 0,9-3 0,-4 0 0,14-4 0,-4 0 0,4-2 0,2 4 0,-6-1 0,6-3 0,-2-1 0,-1-3 0,0 0 0,-4 0 0,-1 0 0,1 0 0,0 0 0,-1 0 0,1 0 0,-4 0 0,0-3 0,-1-4 0,-1-3 0,1-4 0,-2 0 0,0 0 0,0-3 0,0-2 0,1 0 0,-4-2 0,-1 2 0,0-3 0,-2-1 0,2 0 0,-3 1 0,0-1 0,0 5 0,0-4 0,0 3 0,0 1 0,-3 0 0,-1 4 0,-3 1 0,-3-1 0,3 3 0,-6-1 0,6 4 0,-3-1 0,1 2 0,2 4 0,-6-3 0,2 5 0,1-5 0,-3 5 0,3-1 0,-4 2 0,0 0 0,1 0 0,-1 0 0,0 0 0,-4 3 0,3 8 0,-3 1 0,4 9 0,-1-3 0,0 5 0,4-5 0,0 4 0,3-4 0,1 1 0,0 2 0,3-6 0,0 3 0,1-5 0,3 5 0,-3-3 0,3 2 0,-3-7 0,2 3 0,-2-6 0,0 3 0,3-4 0,-3-5 0,3 1 0,0-5 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2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7 257 24575,'-4'-2'0,"2"-5"0,2-3 0,3-4 0,1-3 0,0 5 0,5-5 0,-4 3 0,8-4 0,-2-1 0,1 1 0,1 5 0,-6-1 0,6 0 0,-8 4 0,4-3 0,-2 2 0,0 1 0,3-3 0,-7 9 0,0-3 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5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79 24575,'-3'-2'0,"0"-5"0,3 0 0,0-6 0,0 6 0,0-2 0,6-1 0,-2 3 0,6 0 0,-1 1 0,-2 5 0,6-2 0,-3 3 0,4 0 0,-5 0 0,4 0 0,-6 3 0,2 4 0,-2 0 0,2 6 0,-2-6 0,3 2 0,-4-3 0,0 0 0,0-2 0,4-1 0,-3-3 0,2 0 0,-2 0 0,-1 0 0,3 0 0,-2 0 0,3-3 0,-4-4 0,1-3 0,3-4 0,-3 0 0,0 7 0,-4 0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24575,'9'0'0,"5"0"0,1 0 0,11 0 0,-11 0 0,11 0 0,-7 0 0,-1 0 0,4 0 0,-4 0 0,-2 0 0,0-3 0,-5 2 0,-1-8 0,3 4 0,-5-8 0,2 3 0,0-1 0,-3-2 0,3 5 0,-3-4 0,-1 1 0,-2 1 0,-1-3 0,-3 2 0,0 1 0,0-3 0,0 6 0,0-6 0,0 6 0,-3 0 0,-4 4 0,-7 3 0,-1 0 0,-2 0 0,-1 0 0,-1 0 0,1 3 0,0 4 0,4 4 0,0 6 0,0-2 0,3 3 0,0-1 0,4-2 0,0 6 0,3-6 0,-3 3 0,7-1 0,-3 2 0,3-1 0,0 4 0,0-4 0,0 5 0,0-1 0,0 1 0,0-1 0,0 1 0,0-5 0,0 4 0,0-8 0,2 1 0,2-3 0,2-5 0,1 3 0,2-4 0,2-2 0,6-1 0,2-3 0,3 0 0,1-7 0,4-2 0,-4-6 0,5-5 0,-5 4 0,0-3 0,-4 4 0,-2 1 0,-6 3 0,2 2 0,-6 2 0,2-3 0,-2 3 0,-1-2 0,0 2 0,0 1 0,1 0 0,-1-1 0,0 1 0,-3 0 0,0 0 0,-3 3 0,0 0 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7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8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 24575,'-14'98'0,"1"-18"0,1-68 0,4-4 0,-7 4 0,8-8 0,-6-1 0,6-3 0,-3 0 0,0 0 0,3 0 0,-6 0 0,6 0 0,-2 0 0,2 0 0,1 0 0,0 0 0,0 0 0,0 0 0,2-3 0,2 0 0,-1-7 0,2 3 0,-5-6 0,5 6 0,-5-6 0,5 6 0,-2 0 0,3 5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9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24575,'13'0'0,"-1"0"0,2 0 0,3 0 0,2 0 0,4 0 0,4 0 0,-4-3 0,9-2 0,-9 1 0,0-3 0,-1 3 0,-8 0 0,4 1 0,-7-3 0,1 4 0,-4-4 0,1 6 0,-3 0 0,0 0 0,0 0 0,0 0 0,0 0 0,-1 0 0,1 0 0,0 0 0,0 0 0,1 0 0,-1 0 0,0 0 0,0 0 0,0 0 0,1 0 0,-1 0 0,0 0 0,0 0 0,-1 0 0,-1 0 0,-2 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24575,'9'0'0,"3"0"0,-5 0 0,5 0 0,-5 0 0,6 0 0,-2 0 0,2 0 0,-5-6 0,4 2 0,-7-9 0,4 8 0,-2-4 0,-1 6 0,0-4 0,0 4 0,-3-3 0,3 3 0,-5-3 0,1-1 0,1-2 0,-2 2 0,2-3 0,-3 0 0,0 3 0,0-2 0,0 2 0,0 1 0,0 0 0,0 0 0,0 0 0,0 0 0,-3 2 0,0-1 0,-3 4 0,0-2 0,-1 3 0,1 0 0,3-2 0,-3 1 0,3-2 0,-4 3 0,1 0 0,0 0 0,0 0 0,0 3 0,0 4 0,-1 3 0,3 3 0,-2 1 0,2 4 0,-3 0 0,2 5 0,-1-1 0,2 0 0,-1 5 0,-1-3 0,5 3 0,-3-5 0,4-3 0,0 2 0,0-6 0,0 7 0,0-8 0,0 4 0,0-5 0,0 1 0,0 0 0,0-1 0,0 1 0,3-4 0,-2 3 0,4-6 0,-1 3 0,2-4 0,0 0 0,4-2 0,0-2 0,4-2 0,-1 0 0,1 0 0,3 0 0,-2 0 0,6-6 0,-6-2 0,6-7 0,-6 1 0,0 0 0,-2 3 0,-6-2 0,3 6 0,-4-3 0,1 0 0,-4 6 0,0-2 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4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 24575,'3'9'0,"0"-3"0,-3 7 0,0-2 0,0 2 0,0-2 0,0 1 0,0-5 0,0 3 0,0-4 0,0 0 0,-3-3 0,2 3 0,-8-6 0,5 6 0,-9-5 0,6 1 0,-6-2 0,3 0 0,-1 0 0,-2 0 0,6 0 0,-2 0 0,-1 0 0,3 0 0,-3 0 0,1 0 0,2 0 0,-3 0 0,7 0 0,0 0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5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24575,'9'0'0,"1"0"0,4 0 0,-1 0 0,1 0 0,0 0 0,3 0 0,-2 0 0,6 0 0,-2 0 0,-1 0 0,4 0 0,-4 0 0,1 0 0,-1 0 0,-8 0 0,-1 0 0,-2 0 0,-1 0 0,-3 0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48.7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 0 24575,'-14'8'0,"5"1"0,5 10 0,4-2 0,0-3 0,0-1 0,0 6 0,0 2 0,0 6 0,0-2 0,0 0 0,0 2 0,0-1 0,0 0 0,0-12 0,0 0 0,0-9 0,0-2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9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24575,'13'0'0,"12"0"0,0-4 0,17-4 0,-8-10 0,10 0 0,6 0 0,-4 1 0,-1 7 0,-3-3 0,-2 5 0,-6-1 0,3 4 0,-18 2 0,0 3 0,-10 0 0,-5 0 0,-2 0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3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32 168 24575,'0'-9'0,"0"2"0,0-10 0,0 2 0,3 0 0,4-6 0,0 9 0,4-5 0,-1 6 0,0 1 0,4 0 0,-4 5 0,3-4 0,-6 6 0,3-1 0,-1 1 0,-2 3 0,6 0 0,-6 0 0,3 0 0,-1 0 0,-2 0 0,3 0 0,-4 3 0,0 4 0,0 0 0,1 9 0,-3-4 0,2 5 0,-5 1 0,2 0 0,-3 5 0,0-1 0,0 1 0,0 4 0,0-4 0,0 9 0,-7-9 0,2 9 0,-9-8 0,2 3 0,-3-5 0,0 0 0,-5 2 0,5-5 0,-8 0 0,9-6 0,-4 2 0,4-5 0,0 0 0,4-3 0,-3-4 0,6 0 0,-3-3 0,4 0 0,0 0 0,2-9 0,2-3 0,2-9 0,0-2 0,0 1 0,0-5 0,0 3 0,0-3 0,0 8 0,3 2 0,1 3 0,2 3 0,1-1 0,-1 4 0,1 2 0,-1 0 0,0 5 0,3-5 0,-2 6 0,3-3 0,-4 3 0,0 0 0,0 0 0,4 0 0,-3 0 0,2 2 0,-2 5 0,3 3 0,-3 1 0,3 6 0,0-6 0,-3 6 0,6-3 0,-5 0 0,5-4 0,-6 3 0,3-2 0,-3-1 0,3 0 0,-3-4 0,2 1 0,-3-1 0,0-3 0,1 0 0,-1-3 0,0 0 0,0 0 0,4 0 0,0-6 0,4-2 0,-1-5 0,1-1 0,-3 0 0,2 0 0,-6 0 0,3 4 0,-4 0 0,0 7 0,1-3 0,-2 6 0,-1-3 0,-2 3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24575,'9'0'0,"20"0"0,3 0 0,18 0 0,-11 0 0,4 0 0,1 0 0,-3 0 0,2 0 0,-15 0 0,-1 0 0,-8 0 0,-1 0 0,-8 0 0,-4 0 0,-3 0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24575,'0'13'0,"0"6"0,0 9 0,0 5 0,0-5 0,0 9 0,0-8 0,0 9 0,0 0 0,0 1 0,0-5 0,0 8 0,0-12 0,0 3 0,0-6 0,0 0 0,0 1 0,0 0 0,0-1 0,-6-9 0,1 0 0,-8-5 0,5 1 0,-4 0 0,-3 0 0,0-4 0,-6 1 0,2-4 0,-3 1 0,-1-4 0,0-1 0,1-3 0,-1 0 0,1 0 0,3 0 0,1 0 0,5 0 0,2-2 0,2-2 0,2-2 0,1 0 0,3-1 0,0 1 0,3 0 0,0 0 0,-3 3 0,3-3 0,-3 3 0,3-10 0,0 7 0,0-4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24575,'12'0'0,"5"0"0,-3 0 0,4 0 0,-4 0 0,-1 0 0,1 0 0,0 0 0,-4 0 0,-1 0 0,-3 0 0,1 0 0,-4 0 0,0 0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24575,'-3'3'0,"0"3"0,7 8 0,6 1 0,2 3 0,6-4 0,-5 0 0,6 4 0,-4-6 0,3 6 0,1-3 0,-5-3 0,10 11 0,-9-12 0,7 5 0,-7-6 0,2 0 0,-6-2 0,-2-2 0,-3 0 0,0-3 0,1 1 0,-1 1 0,-3-2 0,-1 3 0,-2 0 0,0 0 0,0 3 0,0 2 0,0 2 0,0 1 0,-3 0 0,3 3 0,-6-2 0,1 6 0,-2-2 0,0 3 0,-1 1 0,-4 4 0,0 1 0,-1 5 0,-2-1 0,2 1 0,-3 0 0,-1-1 0,1-4 0,1-1 0,3-8 0,2-5 0,3-1 0,4-6 0,0 2 0,0-5 0,2-7 0,-2-18 0,3 11 0,0-10 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39 245 24575,'-6'6'0,"0"3"0,2 1 0,-2 4 0,5-1 0,-2 1 0,3-4 0,0 3 0,0-3 0,0 4 0,0-4 0,0 3 0,0-2 0,0-1 0,0 3 0,9-3 0,-4 0 0,14-4 0,-4 0 0,4-2 0,2 4 0,-6-1 0,6-3 0,-2-1 0,-1-3 0,0 0 0,-4 0 0,-1 0 0,1 0 0,0 0 0,-1 0 0,1 0 0,-4 0 0,0-3 0,-1-4 0,-1-3 0,1-4 0,-2 0 0,0 0 0,0-3 0,0-2 0,1 0 0,-4-2 0,-1 2 0,0-3 0,-2-1 0,2 0 0,-3 1 0,0-1 0,0 5 0,0-4 0,0 3 0,0 1 0,-3 0 0,-1 4 0,-3 1 0,-3-1 0,3 3 0,-6-1 0,6 4 0,-3-1 0,1 2 0,2 4 0,-6-3 0,2 5 0,1-5 0,-3 5 0,3-1 0,-4 2 0,0 0 0,1 0 0,-1 0 0,0 0 0,-4 3 0,3 8 0,-3 1 0,4 9 0,-1-3 0,0 5 0,4-5 0,0 4 0,3-4 0,1 1 0,0 2 0,3-6 0,0 3 0,1-5 0,3 5 0,-3-3 0,3 2 0,-3-7 0,2 3 0,-2-6 0,0 3 0,3-4 0,-3-5 0,3 1 0,0-5 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7 257 24575,'-4'-2'0,"2"-5"0,2-3 0,3-4 0,1-3 0,0 5 0,5-5 0,-4 3 0,8-4 0,-2-1 0,1 1 0,1 5 0,-6-1 0,6 0 0,-8 4 0,4-3 0,-2 2 0,0 1 0,3-3 0,-7 9 0,0-3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24575,'0'-6'0,"0"0"0,0-3 0,2 2 0,2-6 0,2 6 0,1-6 0,3 5 0,-3-5 0,3 9 0,-4-9 0,1 9 0,2-3 0,-4-1 0,4 6 0,-6-4 0,3 6 0,4 0 0,-3 0 0,2 0 0,1 0 0,0 0 0,4 6 0,-1 2 0,-2 2 0,2 3 0,-6-3 0,6 1 0,-6-2 0,3 1 0,-1-3 0,-1 3 0,1-4 0,-3-2 0,1-1 0,-1-3 0,0 0 0,0 0 0,0 0 0,0 0 0,1 0 0,-1 0 0,0 0 0,0-7 0,1 0 0,0-7 0,0 0 0,-1 1 0,4-1 0,1 0 0,-3 7 0,-2 0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2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6 110 24575,'-3'2'0,"1"1"0,2 3 0,5 0 0,2-3 0,3 3 0,3-6 0,1 3 0,1-3 0,6 0 0,-2 0 0,3 0 0,-7 0 0,6 0 0,-6 0 0,0 0 0,2 0 0,-10 0 0,2 0 0,-2 0 0,-1 0 0,0 0 0,0-3 0,0-3 0,-2-1 0,-2-5 0,-2 1 0,0 1 0,0-3 0,0 3 0,0-1 0,0-2 0,0 6 0,0-6 0,-2 6 0,-2-2 0,-5 6 0,-1 0 0,-4 3 0,0 0 0,-4 0 0,4 0 0,-4 0 0,0 3 0,4 4 0,-4 4 0,7 6 0,-2-2 0,2 3 0,0-5 0,1 1 0,3 0 0,0-1 0,0 1 0,4 0 0,-3-4 0,5 3 0,-2-3 0,3 0 0,0 3 0,0-3 0,0 4 0,0 0 0,0-4 0,0 3 0,3-3 0,1 0 0,3 3 0,-1-6 0,4 3 0,-3-4 0,5 1 0,-5-1 0,6 1 0,-6-1 0,6 1 0,-6-1 0,6-2 0,-3-1 0,4-3 0,0 0 0,3 0 0,-2 0 0,2 0 0,-3 0 0,3 0 0,-5 0 0,8 0 0,-12-3 0,9-1 0,-7-2 0,1-1 0,1-3 0,-5 3 0,6-3 0,-6 1 0,3 1 0,-4-1 0,1 2 0,-1 1 0,0 0 0,0 2 0,0-1 0,0 1 0,-2 1 0,-2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0.27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1 376 24575,'0'19'0,"0"2"0,0 18 0,0-5 0,0 4 0,0-5 0,0-1 0,0-6 0,0-5 0,0-8 0,0-4 0,0-11 0,0-10 0,0-14 0,0-20 0,0 10 0,0-16 0,0 11 0,0-6 0,0 7 0,0 1 0,5 7 0,1 0 0,4 5 0,-4 1 0,3 7 0,-8 4 0,7-4 0,-7 4 0,8-4 0,-4 4 0,0-4 0,-1 9 0,0 0 0,-3 2 0,3 3 0,0 0 0,1-3 0,4 7 0,5-7 0,0 2 0,6 1 0,0 0 0,5 1 0,-4 2 0,4-2 0,-6 4 0,1 0 0,0 0 0,-6 0 0,0 0 0,-5 0 0,0 0 0,-5 7 0,0 4 0,-4 7 0,0 2 0,0-1 0,-4 7 0,-6-5 0,-6 4 0,-5 0 0,1-4 0,5-1 0,-4-1 0,4-9 0,-10 5 0,4-5 0,-5 0 0,11-5 0,-3 0 0,8-5 0,-4 0 0,5 0 0,1 0 0,3 3 0,-2-2 0,2 7 0,-4-3 0,0 4 0,0 0 0,0-4 0,4 3 0,1-3 0,4 8 0,0 8 0,0 0 0,0 4 0,0-6 0,14 2 0,-2-2 0,19-2 0,-4 2 0,-1-7 0,-1 3 0,-5-10 0,-5 0 0,3-5 0,-8 0 0,4 0 0,-5 0 0,-4 0 0,-1 0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3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24575,'0'9'0,"0"1"0,0 3 0,0 0 0,0 1 0,0 0 0,0-4 0,0 3 0,0-3 0,0 8 0,0-3 0,0-1 0,0-1 0,0-6 0,0 5 0,0-5 0,-2 0 0,-5-4 0,-3-3 0,-4 0 0,0 0 0,0 0 0,0 0 0,-3 0 0,2 0 0,1 0 0,1 0 0,6 0 0,-6 0 0,6 0 0,-3 0 0,7 0 0,0 0 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24575,'9'0'0,"-3"0"0,14 0 0,-2 0 0,1 0 0,3 0 0,5 0 0,-4 0 0,9 0 0,-13 0 0,12 0 0,-15 0 0,6 0 0,-5 0 0,-5 0 0,1 0 0,-7 0 0,4 0 0,-3 0 0,2 0 0,-2 0 0,-1 0 0,-1 0 0,1 0 0,0 0 0,0 0 0,0 0 0,0 0 0,0 0 0,0 0 0,1 0 0,-2 0 0,-1 0 0,-2 0 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4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24575,'0'9'0,"0"-1"0,0-1 0,0-1 0,3 0 0,1-3 0,9 7 0,-2-9 0,3 6 0,3-4 0,-9-2 0,13 2 0,-13-3 0,5 0 0,-3 0 0,-4 0 0,4 0 0,-4 0 0,0 0 0,-3-6 0,3-1 0,-5-7 0,2 0 0,-3 0 0,0 1 0,0-5 0,0 3 0,0-6 0,0 6 0,0 1 0,0 1 0,0 6 0,-3-3 0,0 7 0,-4 0 0,-2 3 0,2 0 0,-6 0 0,6 0 0,-3 0 0,1 0 0,1 0 0,-4 6 0,4 2 0,-5 5 0,6 1 0,-4 4 0,7-4 0,-2 4 0,5-4 0,-2-1 0,3 5 0,0-4 0,0 8 0,0-7 0,0 6 0,0-6 0,0 6 0,0-6 0,0 6 0,3-6 0,4 3 0,1-5 0,4 1 0,-1 0 0,3-4 0,-1 0 0,1-3 0,0 0 0,-1-1 0,1 1 0,0-3 0,-4-1 0,3-3 0,-6 0 0,5 0 0,-5 0 0,6 0 0,-6 0 0,3 0 0,-1 0 0,-2 0 0,3 0 0,-4 0 0,0 0 0,0 0 0,-2-3 0,-2 0 0,-2-3 0,3-4 0,-2 3 0,2-3 0,-3 4 0,0 3 0,0 0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4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24575,'27'0'0,"-6"0"0,11 0 0,-13 0 0,2 0 0,-6 0 0,-1 0 0,-1 0 0,-3 0 0,0 0 0,0 0 0,-7 0 0,0 0 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5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24575,'0'9'0,"0"1"0,0 3 0,0-2 0,0 2 0,0-3 0,0 8 0,0-7 0,0 6 0,0-3 0,0-3 0,0 10 0,0-10 0,0 6 0,0-3 0,0 0 0,0-1 0,0 1 0,0-4 0,0 0 0,0-4 0,0 0 0,0 4 0,0-3 0,-3 2 0,2-3 0,-8 1 0,5-1 0,-9 1 0,3-4 0,-4 0 0,0 0 0,0-2 0,1 2 0,2-3 0,-2 0 0,6 0 0,-2 0 0,5 0 0,2 0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51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24575,'56'0'0,"-1"0"0,45 0 0,-80 0 0,4 0 0,-8 0 0,-1 0 0,-2 0 0,-4 0 0,-3 0 0,0 0 0,0 0 0,0 0 0,0 0 0,-2 0 0,-2 0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6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24575,'9'0'0,"20"0"0,3 0 0,18 0 0,-11 0 0,4 0 0,1 0 0,-3 0 0,2 0 0,-15 0 0,-1 0 0,-8 0 0,-1 0 0,-8 0 0,-4 0 0,-3 0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7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24575,'0'13'0,"0"6"0,0 9 0,0 5 0,0-5 0,0 9 0,0-8 0,0 9 0,0 0 0,0 1 0,0-5 0,0 8 0,0-12 0,0 3 0,0-6 0,0 0 0,0 1 0,0 0 0,0-1 0,-6-9 0,1 0 0,-8-5 0,5 1 0,-4 0 0,-3 0 0,0-4 0,-6 1 0,2-4 0,-3 1 0,-1-4 0,0-1 0,1-3 0,-1 0 0,1 0 0,3 0 0,1 0 0,5 0 0,2-2 0,2-2 0,2-2 0,1 0 0,3-1 0,0 1 0,3 0 0,0 0 0,-3 3 0,3-3 0,-3 3 0,3-10 0,0 7 0,0-4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24575,'12'0'0,"5"0"0,-3 0 0,4 0 0,-4 0 0,-1 0 0,1 0 0,0 0 0,-4 0 0,-1 0 0,-3 0 0,1 0 0,-4 0 0,0 0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1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24575,'-3'3'0,"0"3"0,7 8 0,6 1 0,2 3 0,6-4 0,-5 0 0,6 4 0,-4-6 0,3 6 0,1-3 0,-5-3 0,10 11 0,-9-12 0,7 5 0,-7-6 0,2 0 0,-6-2 0,-2-2 0,-3 0 0,0-3 0,1 1 0,-1 1 0,-3-2 0,-1 3 0,-2 0 0,0 0 0,0 3 0,0 2 0,0 2 0,0 1 0,-3 0 0,3 3 0,-6-2 0,1 6 0,-2-2 0,0 3 0,-1 1 0,-4 4 0,0 1 0,-1 5 0,-2-1 0,2 1 0,-3 0 0,-1-1 0,1-4 0,1-1 0,3-8 0,2-5 0,3-1 0,4-6 0,0 2 0,0-5 0,2-7 0,-2-18 0,3 11 0,0-10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86 24575,'0'6'0,"0"1"0,0 12 0,0 6 0,0-6 0,0 11 0,0-12 0,0 7 0,0-8 0,0 4 0,0-5 0,0-4 0,0-1 0,0-4 0,0 0 0,0-6 0,0-5 0,0-8 0,0-9 0,0 4 0,0-9 0,0 9 0,0-8 0,0 3 0,0 0 0,0-4 0,0 4 0,0 0 0,0 2 0,-4 3 0,3 1 0,-3 4 0,4 1 0,0 3 0,0 4 0,0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1.23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0 109 24575,'5'7'0,"-2"9"0,-3 9 0,0 21 0,0-10 0,0 16 0,0-12 0,0 1 0,0 4 0,0-17 0,0 4 0,0-17 0,0 3 0,4-12 0,11 3 0,-4-9 0,19 0 0,-14 0 0,9-5 0,-5-5 0,5-6 0,-4-4 0,5-6 0,-5 0 0,-5-1 0,-1 1 0,-5 7 0,-1 4 0,1-4 0,-5 9 0,-1-4 0,-4 1 0,0 2 0,0-7 0,0 3 0,0-10 0,0-2 0,0-5 0,0-1 0,0 7 0,0 0 0,0 7 0,0 4 0,0 1 0,0 5 0,0 4 0,0 1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2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39 245 24575,'-6'6'0,"0"3"0,2 1 0,-2 4 0,5-1 0,-2 1 0,3-4 0,0 3 0,0-3 0,0 4 0,0-4 0,0 3 0,0-2 0,0-1 0,0 3 0,9-3 0,-4 0 0,14-4 0,-4 0 0,4-2 0,2 4 0,-6-1 0,6-3 0,-2-1 0,-1-3 0,0 0 0,-4 0 0,-1 0 0,1 0 0,0 0 0,-1 0 0,1 0 0,-4 0 0,0-3 0,-1-4 0,-1-3 0,1-4 0,-2 0 0,0 0 0,0-3 0,0-2 0,1 0 0,-4-2 0,-1 2 0,0-3 0,-2-1 0,2 0 0,-3 1 0,0-1 0,0 5 0,0-4 0,0 3 0,0 1 0,-3 0 0,-1 4 0,-3 1 0,-3-1 0,3 3 0,-6-1 0,6 4 0,-3-1 0,1 2 0,2 4 0,-6-3 0,2 5 0,1-5 0,-3 5 0,3-1 0,-4 2 0,0 0 0,1 0 0,-1 0 0,0 0 0,-4 3 0,3 8 0,-3 1 0,4 9 0,-1-3 0,0 5 0,4-5 0,0 4 0,3-4 0,1 1 0,0 2 0,3-6 0,0 3 0,1-5 0,3 5 0,-3-3 0,3 2 0,-3-7 0,2 3 0,-2-6 0,0 3 0,3-4 0,-3-5 0,3 1 0,0-5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08:21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7 257 24575,'-4'-2'0,"2"-5"0,2-3 0,3-4 0,1-3 0,0 5 0,5-5 0,-4 3 0,8-4 0,-2-1 0,1 1 0,1 5 0,-6-1 0,6 0 0,-8 4 0,4-3 0,-2 2 0,0 1 0,3-3 0,-7 9 0,0-3 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5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79 24575,'-3'-2'0,"0"-5"0,3 0 0,0-6 0,0 6 0,0-2 0,6-1 0,-2 3 0,6 0 0,-1 1 0,-2 5 0,6-2 0,-3 3 0,4 0 0,-5 0 0,4 0 0,-6 3 0,2 4 0,-2 0 0,2 6 0,-2-6 0,3 2 0,-4-3 0,0 0 0,0-2 0,4-1 0,-3-3 0,2 0 0,-2 0 0,-1 0 0,3 0 0,-2 0 0,3-3 0,-4-4 0,1-3 0,3-4 0,-3 0 0,0 7 0,-4 0 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24575,'9'0'0,"5"0"0,1 0 0,11 0 0,-11 0 0,11 0 0,-7 0 0,-1 0 0,4 0 0,-4 0 0,-2 0 0,0-3 0,-5 2 0,-1-8 0,3 4 0,-5-8 0,2 3 0,0-1 0,-3-2 0,3 5 0,-3-4 0,-1 1 0,-2 1 0,-1-3 0,-3 2 0,0 1 0,0-3 0,0 6 0,0-6 0,0 6 0,-3 0 0,-4 4 0,-7 3 0,-1 0 0,-2 0 0,-1 0 0,-1 0 0,1 3 0,0 4 0,4 4 0,0 6 0,0-2 0,3 3 0,0-1 0,4-2 0,0 6 0,3-6 0,-3 3 0,7-1 0,-3 2 0,3-1 0,0 4 0,0-4 0,0 5 0,0-1 0,0 1 0,0-1 0,0 1 0,0-5 0,0 4 0,0-8 0,2 1 0,2-3 0,2-5 0,1 3 0,2-4 0,2-2 0,6-1 0,2-3 0,3 0 0,1-7 0,4-2 0,-4-6 0,5-5 0,-5 4 0,0-3 0,-4 4 0,-2 1 0,-6 3 0,2 2 0,-6 2 0,2-3 0,-2 3 0,-1-2 0,0 2 0,0 1 0,1 0 0,-1-1 0,0 1 0,-3 0 0,0 0 0,-3 3 0,0 0 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7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8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1 24575,'-14'98'0,"1"-18"0,1-68 0,4-4 0,-7 4 0,8-8 0,-6-1 0,6-3 0,-3 0 0,0 0 0,3 0 0,-6 0 0,6 0 0,-2 0 0,2 0 0,1 0 0,0 0 0,0 0 0,0 0 0,2-3 0,2 0 0,-1-7 0,2 3 0,-5-6 0,5 6 0,-5-6 0,5 6 0,-2 0 0,3 5 0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19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24575,'13'0'0,"-1"0"0,2 0 0,3 0 0,2 0 0,4 0 0,4 0 0,-4-3 0,9-2 0,-9 1 0,0-3 0,-1 3 0,-8 0 0,4 1 0,-7-3 0,1 4 0,-4-4 0,1 6 0,-3 0 0,0 0 0,0 0 0,0 0 0,0 0 0,-1 0 0,1 0 0,0 0 0,0 0 0,1 0 0,-1 0 0,0 0 0,0 0 0,0 0 0,1 0 0,-1 0 0,0 0 0,0 0 0,-1 0 0,-1 0 0,-2 0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24575,'9'0'0,"3"0"0,-5 0 0,5 0 0,-5 0 0,6 0 0,-2 0 0,2 0 0,-5-6 0,4 2 0,-7-9 0,4 8 0,-2-4 0,-1 6 0,0-4 0,0 4 0,-3-3 0,3 3 0,-5-3 0,1-1 0,1-2 0,-2 2 0,2-3 0,-3 0 0,0 3 0,0-2 0,0 2 0,0 1 0,0 0 0,0 0 0,0 0 0,0 0 0,-3 2 0,0-1 0,-3 4 0,0-2 0,-1 3 0,1 0 0,3-2 0,-3 1 0,3-2 0,-4 3 0,1 0 0,0 0 0,0 0 0,0 3 0,0 4 0,-1 3 0,3 3 0,-2 1 0,2 4 0,-3 0 0,2 5 0,-1-1 0,2 0 0,-1 5 0,-1-3 0,5 3 0,-3-5 0,4-3 0,0 2 0,0-6 0,0 7 0,0-8 0,0 4 0,0-5 0,0 1 0,0 0 0,0-1 0,0 1 0,3-4 0,-2 3 0,4-6 0,-1 3 0,2-4 0,0 0 0,4-2 0,0-2 0,4-2 0,-1 0 0,1 0 0,3 0 0,-2 0 0,6-6 0,-6-2 0,6-7 0,-6 1 0,0 0 0,-2 3 0,-6-2 0,3 6 0,-4-3 0,1 0 0,-4 6 0,0-2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4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 24575,'3'9'0,"0"-3"0,-3 7 0,0-2 0,0 2 0,0-2 0,0 1 0,0-5 0,0 3 0,0-4 0,0 0 0,-3-3 0,2 3 0,-8-6 0,5 6 0,-9-5 0,6 1 0,-6-2 0,3 0 0,-1 0 0,-2 0 0,6 0 0,-2 0 0,-1 0 0,3 0 0,-3 0 0,1 0 0,2 0 0,-3 0 0,7 0 0,0 0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5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24575,'9'0'0,"1"0"0,4 0 0,-1 0 0,1 0 0,0 0 0,3 0 0,-2 0 0,6 0 0,-2 0 0,-1 0 0,4 0 0,-4 0 0,1 0 0,-1 0 0,-8 0 0,-1 0 0,-2 0 0,-1 0 0,-3 0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1.9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233 1 24575,'-22'8'0,"-1"9"0,3 4 0,-9 23 0,1-12 0,-3 14 0,8-12 0,2 4 0,10-14 0,-1 12 0,4-29 0,7 11 0,-3-13 0,4 4 0,0-1 0,15-3 0,-3-1 0,25-4 0,-9 0 0,18 0 0,-6 0 0,0 0 0,-1 0 0,-13 0 0,0 0 0,-7 0 0,1 4 0,-5 1 0,-2 5 0,-4-2 0,0-3 0,-4 3 0,-1-7 0,-4 3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29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24575,'13'0'0,"12"0"0,0-4 0,17-4 0,-8-10 0,10 0 0,6 0 0,-4 1 0,-1 7 0,-3-3 0,-2 5 0,-6-1 0,3 4 0,-18 2 0,0 3 0,-10 0 0,-5 0 0,-2 0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3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32 168 24575,'0'-9'0,"0"2"0,0-10 0,0 2 0,3 0 0,4-6 0,0 9 0,4-5 0,-1 6 0,0 1 0,4 0 0,-4 5 0,3-4 0,-6 6 0,3-1 0,-1 1 0,-2 3 0,6 0 0,-6 0 0,3 0 0,-1 0 0,-2 0 0,3 0 0,-4 3 0,0 4 0,0 0 0,1 9 0,-3-4 0,2 5 0,-5 1 0,2 0 0,-3 5 0,0-1 0,0 1 0,0 4 0,0-4 0,0 9 0,-7-9 0,2 9 0,-9-8 0,2 3 0,-3-5 0,0 0 0,-5 2 0,5-5 0,-8 0 0,9-6 0,-4 2 0,4-5 0,0 0 0,4-3 0,-3-4 0,6 0 0,-3-3 0,4 0 0,0 0 0,2-9 0,2-3 0,2-9 0,0-2 0,0 1 0,0-5 0,0 3 0,0-3 0,0 8 0,3 2 0,1 3 0,2 3 0,1-1 0,-1 4 0,1 2 0,-1 0 0,0 5 0,3-5 0,-2 6 0,3-3 0,-4 3 0,0 0 0,0 0 0,4 0 0,-3 0 0,2 2 0,-2 5 0,3 3 0,-3 1 0,3 6 0,0-6 0,-3 6 0,6-3 0,-5 0 0,5-4 0,-6 3 0,3-2 0,-3-1 0,3 0 0,-3-4 0,2 1 0,-3-1 0,0-3 0,1 0 0,-1-3 0,0 0 0,0 0 0,4 0 0,0-6 0,4-2 0,-1-5 0,1-1 0,-3 0 0,2 0 0,-6 0 0,3 4 0,-4 0 0,0 7 0,1-3 0,-2 6 0,-1-3 0,-2 3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24575,'9'0'0,"20"0"0,3 0 0,18 0 0,-11 0 0,4 0 0,1 0 0,-3 0 0,2 0 0,-15 0 0,-1 0 0,-8 0 0,-1 0 0,-8 0 0,-4 0 0,-3 0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24575,'0'13'0,"0"6"0,0 9 0,0 5 0,0-5 0,0 9 0,0-8 0,0 9 0,0 0 0,0 1 0,0-5 0,0 8 0,0-12 0,0 3 0,0-6 0,0 0 0,0 1 0,0 0 0,0-1 0,-6-9 0,1 0 0,-8-5 0,5 1 0,-4 0 0,-3 0 0,0-4 0,-6 1 0,2-4 0,-3 1 0,-1-4 0,0-1 0,1-3 0,-1 0 0,1 0 0,3 0 0,1 0 0,5 0 0,2-2 0,2-2 0,2-2 0,1 0 0,3-1 0,0 1 0,3 0 0,0 0 0,-3 3 0,3-3 0,-3 3 0,3-10 0,0 7 0,0-4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24575,'12'0'0,"5"0"0,-3 0 0,4 0 0,-4 0 0,-1 0 0,1 0 0,0 0 0,-4 0 0,-1 0 0,-3 0 0,1 0 0,-4 0 0,0 0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24575,'-3'3'0,"0"3"0,7 8 0,6 1 0,2 3 0,6-4 0,-5 0 0,6 4 0,-4-6 0,3 6 0,1-3 0,-5-3 0,10 11 0,-9-12 0,7 5 0,-7-6 0,2 0 0,-6-2 0,-2-2 0,-3 0 0,0-3 0,1 1 0,-1 1 0,-3-2 0,-1 3 0,-2 0 0,0 0 0,0 3 0,0 2 0,0 2 0,0 1 0,-3 0 0,3 3 0,-6-2 0,1 6 0,-2-2 0,0 3 0,-1 1 0,-4 4 0,0 1 0,-1 5 0,-2-1 0,2 1 0,-3 0 0,-1-1 0,1-4 0,1-1 0,3-8 0,2-5 0,3-1 0,4-6 0,0 2 0,0-5 0,2-7 0,-2-18 0,3 11 0,0-10 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39 245 24575,'-6'6'0,"0"3"0,2 1 0,-2 4 0,5-1 0,-2 1 0,3-4 0,0 3 0,0-3 0,0 4 0,0-4 0,0 3 0,0-2 0,0-1 0,0 3 0,9-3 0,-4 0 0,14-4 0,-4 0 0,4-2 0,2 4 0,-6-1 0,6-3 0,-2-1 0,-1-3 0,0 0 0,-4 0 0,-1 0 0,1 0 0,0 0 0,-1 0 0,1 0 0,-4 0 0,0-3 0,-1-4 0,-1-3 0,1-4 0,-2 0 0,0 0 0,0-3 0,0-2 0,1 0 0,-4-2 0,-1 2 0,0-3 0,-2-1 0,2 0 0,-3 1 0,0-1 0,0 5 0,0-4 0,0 3 0,0 1 0,-3 0 0,-1 4 0,-3 1 0,-3-1 0,3 3 0,-6-1 0,6 4 0,-3-1 0,1 2 0,2 4 0,-6-3 0,2 5 0,1-5 0,-3 5 0,3-1 0,-4 2 0,0 0 0,1 0 0,-1 0 0,0 0 0,-4 3 0,3 8 0,-3 1 0,4 9 0,-1-3 0,0 5 0,4-5 0,0 4 0,3-4 0,1 1 0,0 2 0,3-6 0,0 3 0,1-5 0,3 5 0,-3-3 0,3 2 0,-3-7 0,2 3 0,-2-6 0,0 3 0,3-4 0,-3-5 0,3 1 0,0-5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7:1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7 257 24575,'-4'-2'0,"2"-5"0,2-3 0,3-4 0,1-3 0,0 5 0,5-5 0,-4 3 0,8-4 0,-2-1 0,1 1 0,1 5 0,-6-1 0,6 0 0,-8 4 0,4-3 0,-2 2 0,0 1 0,3-3 0,-7 9 0,0-3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24575,'0'-6'0,"0"0"0,0-3 0,2 2 0,2-6 0,2 6 0,1-6 0,3 5 0,-3-5 0,3 9 0,-4-9 0,1 9 0,2-3 0,-4-1 0,4 6 0,-6-4 0,3 6 0,4 0 0,-3 0 0,2 0 0,1 0 0,0 0 0,4 6 0,-1 2 0,-2 2 0,2 3 0,-6-3 0,6 1 0,-6-2 0,3 1 0,-1-3 0,-1 3 0,1-4 0,-3-2 0,1-1 0,-1-3 0,0 0 0,0 0 0,0 0 0,0 0 0,1 0 0,-1 0 0,0 0 0,0-7 0,1 0 0,0-7 0,0 0 0,-1 1 0,4-1 0,1 0 0,-3 7 0,-2 0 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2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6 110 24575,'-3'2'0,"1"1"0,2 3 0,5 0 0,2-3 0,3 3 0,3-6 0,1 3 0,1-3 0,6 0 0,-2 0 0,3 0 0,-7 0 0,6 0 0,-6 0 0,0 0 0,2 0 0,-10 0 0,2 0 0,-2 0 0,-1 0 0,0 0 0,0-3 0,0-3 0,-2-1 0,-2-5 0,-2 1 0,0 1 0,0-3 0,0 3 0,0-1 0,0-2 0,0 6 0,0-6 0,-2 6 0,-2-2 0,-5 6 0,-1 0 0,-4 3 0,0 0 0,-4 0 0,4 0 0,-4 0 0,0 3 0,4 4 0,-4 4 0,7 6 0,-2-2 0,2 3 0,0-5 0,1 1 0,3 0 0,0-1 0,0 1 0,4 0 0,-3-4 0,5 3 0,-2-3 0,3 0 0,0 3 0,0-3 0,0 4 0,0 0 0,0-4 0,0 3 0,3-3 0,1 0 0,3 3 0,-1-6 0,4 3 0,-3-4 0,5 1 0,-5-1 0,6 1 0,-6-1 0,6 1 0,-6-1 0,6-2 0,-3-1 0,4-3 0,0 0 0,3 0 0,-2 0 0,2 0 0,-3 0 0,3 0 0,-5 0 0,8 0 0,-12-3 0,9-1 0,-7-2 0,1-1 0,1-3 0,-5 3 0,6-3 0,-6 1 0,3 1 0,-4-1 0,1 2 0,-1 1 0,0 0 0,0 2 0,0-1 0,0 1 0,-2 1 0,-2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2.76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0 164 24575,'9'-14'0,"9"-7"0,3 4 0,19-17 0,-11 16 0,11-6 0,-13 8 0,-2 6 0,-5 5 0,-5 0 0,-2 5 0,-4 0 0,-5 0 0,0 0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3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24575,'0'9'0,"0"1"0,0 3 0,0 0 0,0 1 0,0 0 0,0-4 0,0 3 0,0-3 0,0 8 0,0-3 0,0-1 0,0-1 0,0-6 0,0 5 0,0-5 0,-2 0 0,-5-4 0,-3-3 0,-4 0 0,0 0 0,0 0 0,0 0 0,-3 0 0,2 0 0,1 0 0,1 0 0,6 0 0,-6 0 0,6 0 0,-3 0 0,7 0 0,0 0 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19:0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24575,'9'0'0,"-3"0"0,14 0 0,-2 0 0,1 0 0,3 0 0,5 0 0,-4 0 0,9 0 0,-13 0 0,12 0 0,-15 0 0,6 0 0,-5 0 0,-5 0 0,1 0 0,-7 0 0,4 0 0,-3 0 0,2 0 0,-2 0 0,-1 0 0,-1 0 0,1 0 0,0 0 0,0 0 0,0 0 0,0 0 0,0 0 0,0 0 0,1 0 0,-2 0 0,-1 0 0,-2 0 0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4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24575,'0'9'0,"0"-1"0,0-1 0,0-1 0,3 0 0,1-3 0,9 7 0,-2-9 0,3 6 0,3-4 0,-9-2 0,13 2 0,-13-3 0,5 0 0,-3 0 0,-4 0 0,4 0 0,-4 0 0,0 0 0,-3-6 0,3-1 0,-5-7 0,2 0 0,-3 0 0,0 1 0,0-5 0,0 3 0,0-6 0,0 6 0,0 1 0,0 1 0,0 6 0,-3-3 0,0 7 0,-4 0 0,-2 3 0,2 0 0,-6 0 0,6 0 0,-3 0 0,1 0 0,1 0 0,-4 6 0,4 2 0,-5 5 0,6 1 0,-4 4 0,7-4 0,-2 4 0,5-4 0,-2-1 0,3 5 0,0-4 0,0 8 0,0-7 0,0 6 0,0-6 0,0 6 0,0-6 0,0 6 0,3-6 0,4 3 0,1-5 0,4 1 0,-1 0 0,3-4 0,-1 0 0,1-3 0,0 0 0,-1-1 0,1 1 0,0-3 0,-4-1 0,3-3 0,-6 0 0,5 0 0,-5 0 0,6 0 0,-6 0 0,3 0 0,-1 0 0,-2 0 0,3 0 0,-4 0 0,0 0 0,0 0 0,-2-3 0,-2 0 0,-2-3 0,3-4 0,-2 3 0,2-3 0,-3 4 0,0 3 0,0 0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49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24575,'27'0'0,"-6"0"0,11 0 0,-13 0 0,2 0 0,-6 0 0,-1 0 0,-1 0 0,-3 0 0,0 0 0,0 0 0,-7 0 0,0 0 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5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24575,'0'9'0,"0"1"0,0 3 0,0-2 0,0 2 0,0-3 0,0 8 0,0-7 0,0 6 0,0-3 0,0-3 0,0 10 0,0-10 0,0 6 0,0-3 0,0 0 0,0-1 0,0 1 0,0-4 0,0 0 0,0-4 0,0 0 0,0 4 0,0-3 0,-3 2 0,2-3 0,-8 1 0,5-1 0,-9 1 0,3-4 0,-4 0 0,0 0 0,0-2 0,1 2 0,2-3 0,-2 0 0,6 0 0,-2 0 0,5 0 0,2 0 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2:51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24575,'56'0'0,"-1"0"0,45 0 0,-80 0 0,4 0 0,-8 0 0,-1 0 0,-2 0 0,-4 0 0,-3 0 0,0 0 0,0 0 0,0 0 0,0 0 0,-2 0 0,-2 0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12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24575,'-8'11'0,"-5"12"0,-3 8 0,-4 10 0,-9 22 0,-2 5 0,14-19 0,1 1-614,-16 42 614,15-42 0,2-2 0,-6 27 0,-9 11 0,11-11 0,-1 7 0,6-24 0,2 0 0,3 9 0,-5 31 0,9-34 0,3 3 152,-3 13-152,5-15 0,0 5 0,0-6 0,0 1 0,0 5 0,0-5 0,0 23 0,0-12 0,4-2 0,3 11 0,4-30 0,-1-3 0,0 0 0,2 3 0,12 30 0,-4-10 0,-2-12 462,6 22-462,-7-34 0,6 19 0,0-12 0,0 4 0,-1-12 0,0 4 0,-2-11 0,2 11 0,-1-12 0,0 6 0,0-7 0,-1-6 0,0 5 0,-1-10 0,1 9 0,-1-9 0,1 4 0,-5-6 0,2-4 0,-3-2 0,3 0 0,-3-3 0,3-1 0,-4-2 0,5-6 0,-5 2 0,3-4 0,-3 0 0,4 1 0,0-4 0,1 2 0,-5-6 0,3 3 0,-7-4 0,3 0 0,-8 0 0,-1 0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13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24575,'0'85'0,"0"0"0,0 1 0,0-1 0,0 0 0,0 0 0,0 0 0,0 0 0,0 0 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1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60 24575,'92'-5'0,"0"1"0,0 3 0,-37-6 0,-83-13 0,4 7 0,-4 8 0,4 1 0,-3 4 0,4 0 0,-6 0 0,1 0 0,0 4 0,-8 12 0,4 12 0,3 10 0,-2 11 0,13 0 0,-9 7 0,4 0 0,6-7 0,1-1 0,6-7 0,4-11 0,2 3 0,4-15 0,0 4 0,0-5 0,0-4 0,0 4 0,0-9 0,4 9 0,0-9 0,4 4 0,4 0 0,-3-3 0,7 4 0,-7-6 0,3 2 0,-4-5 0,0-1 0,3-3 0,-2 0 0,3 0 0,0 0 0,1 0 0,5 0 0,-5 0 0,8 0 0,-11 0 0,11 0 0,-8 0 0,4 0 0,0 0 0,1 0 0,-5-7 0,8-4 0,-6-6 0,7-1 0,-5 4 0,1-2 0,-1 2 0,-4 1 0,-1 1 0,-4 4 0,0-4 0,0-1 0,1-5 0,0-4 0,0-1 0,-4-1 0,3 2 0,-7 4 0,3 1 0,-4 0 0,0-1 0,0 1 0,0 0 0,0-1 0,0-4 0,0 8 0,0-8 0,0 9 0,0 0 0,-4 5 0,3 1 0,-6 6 0,3-3 0,-4 4 0,4 0 0,1 0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1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53 24575,'43'87'0,"0"0"0,1 0 0,-1 0 0,16 15 0,2-7 0,-17-52 0,-20-70 0,14-35 0,-24 27 0,-4-1 0,1-4 0,-2 5 0,-3-7 0,-1 2 0,-5-2 0,0 7 0,0-5 0,0 10 0,0-4 0,0 6 0,0 4 0,-4 2 0,-1 9 0,-7-4 0,3 8 0,-7 1 0,2 0 0,1 7 0,-3-6 0,3 6 0,-5-3 0,-4 4 0,4 0 0,-10 0 0,-1 0 0,5 0 0,-9 0 0,10 4 0,-7 11 0,6 0 0,0 13 0,6-5 0,-1 6 0,5-6 0,0-1 0,6-5 0,-1-3 0,4 2 0,-2-7 0,7 2 0,-4-3 0,4 0 0,0 0 0,0-1 0,0 1 0,0 0 0,0-1 0,0 1 0,0-1 0,0 1 0,0-4 0,0-1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3.29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 1 24575,'-5'12'0,"1"7"0,4-4 0,0 15 0,0-14 0,0 15 0,0 2 0,0 0 0,0 6 0,0-7 0,0-5 0,0-7 0,0-6 0,0 0 0,-4-8 0,4 2 0,-4-8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1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24575,'-1'4'0,"11"0"0,21-4 0,13 0 0,12 0 0,14 0 0,-22 0 0,27 0 0,-30 0 0,12 0 0,-15 0 0,-13 0 0,-7 0 0,-9 0 0,-1 0 0,-8 0 0,-1 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1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24575,'0'38'0,"0"4"0,0 7 0,0-1 0,0 7 0,0 20 0,0-18 0,0 19 0,0-32 0,0 12 0,0-7 0,0-7 0,0-2 0,0-11 0,0 5 0,0-5 0,0-10 0,0 2 0,0-12 0,0 2 0,0-6 0,0-2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20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24575,'-5'3'0,"6"5"0,4 5 0,12 5 0,3 0 0,24 21 0,-4-8 0,14 27 0,0-2 0,-4 6-400,-21-21 0,0 2 400,-3-2 0,0 3 0,6 13 0,0 3 0,-6-5 0,-1 2-616,9 14 0,-2 0 616,-10-14 0,-1 1 0,7 16 0,-3 1 0,-10-18 0,-1 0 0,4 8 0,-2-1-302,-7-8 1,-3-2 301,1-3 0,0-2 0,4 35 0,-10-27 0,-1 0 0,5 25 0,-5 14 0,0-43 0,0-3 0,0 23 0,-7-20 0,-3 2 0,-12 35 0,-16 0 0,7-22 0,-5 16 0,12-24 0,-11 12 0,16-9 725,-6-14-725,13-1 1240,-7-13-1240,8-1 670,-7-5-670,7-1 0,-2 0 0,-1-4 0,1-2 0,-1-5 0,-2 1 0,6-1 0,-6-4 0,6 3 0,-2-6 0,3 2 0,2-5 0,-1 1 0,0 0 0,0 0 0,4-1 0,-3 1 0,2-4 0,-3 3 0,1-3 0,-1 4 0,3 0 0,-2 0 0,3-1 0,0 1 0,-4-4 0,8 3 0,-7-6 0,6 2 0,-2-3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22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215 567 24575,'-99'-7'0,"19"2"0,73-6 0,3 3 0,1 4 0,2-3 0,-3 3 0,1-4 0,2 0 0,-2 0 0,3 0 0,-4-4 0,3 3 0,-3-7 0,4 7 0,0-8 0,0 4 0,0 0 0,0-3 0,0 7 0,0-3 0,0 4 0,0-4 0,0 3 0,0-7 0,0 7 0,4-8 0,0 4 0,5-4 0,0-6 0,0 5 0,0-9 0,4 3 0,1 1 0,1 0 0,-3 6 0,-3-1 0,-1 5 0,-3 1 0,1 4 0,-5 0 0,3 1 0,-1 2 0,-2-1 0,6 5 0,-6-6 0,6 6 0,-3-3 0,4 1 0,0 2 0,0-3 0,4 1 0,1 2 0,4-3 0,5 4 0,-3 0 0,8 0 0,-9 0 0,9 0 0,-8 0 0,3 0 0,-5 0 0,-4 0 0,3 0 0,-7 3 0,7 2 0,-7 3 0,3 4 0,-4-3 0,1 7 0,-1-7 0,0 7 0,1-3 0,-1 4 0,1 1 0,-4-1 0,2 0 0,-6 5 0,7-3 0,-7 3 0,3-5 0,-1 0 0,-2-4 0,3 4 0,-4-4 0,0 4 0,0 0 0,0 0 0,0-4 0,0 4 0,0-4 0,0 0 0,0 3 0,0-3 0,-7 0 0,-3 4 0,-7-4 0,-2 9 0,2-3 0,-6 4 0,4-6 0,-3 1 0,5-5 0,-1 4 0,5-8 0,-3 3 0,7-4 0,-3-3 0,0-2 0,3-3 0,-3 0 0,4 0 0,-4 0 0,3 0 0,-4 0 0,6 0 0,-1 0 0,0 0 0,1 0 0,-1 0 0,1 0 0,-1-3 0,0 2 0,0-6 0,4 2 0,-3 1 0,6-3 0,-3 3 0,7 0 0,6-4 0,8 7 0,7-7 0,4 3 0,6-10 0,-4 0 0,10-5 0,-9-5 0,3 4 0,-9-2 0,2 4 0,-9 1 0,0 4 0,-6 2 0,-4 4 0,0 4 0,-4-3 0,3 6 0,-6-6 0,2 3 0,-3-8 0,0 3 0,0-4 0,0 1 0,0 3 0,0-7 0,0 7 0,0-3 0,0 4 0,0 0 0,0 4 0,0 1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24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24575,'33'0'0,"4"0"0,34 0 0,4 0 0,23 0 0,-27 0 0,22 0 0,-33 0 0,20 0 0,-22 0 0,-9 0 0,-15 0 0,-10 0 0,-6 0 0,-6 0 0,-5 0 0,-2 0 0,-2 0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25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24575,'0'80'0,"0"1"0,0 0 0,0 1 0,0 8 0,0-5 0,0-16 0,0 28 0,0-6 0,0-10 0,0-47 0,0-15 0,0-2 0,0-9 0,0-4 0,0 0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26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1 24575,'-8'0'0,"-14"0"0,6 4 0,-19 17 0,9 7 0,-3 22 0,-4 8 0,2 14 0,-7 9-720,0 9 720,18-41 0,0 0 0,-13 43 0,4-21-82,9 12 82,5-28 0,-3 33 0,-1-22 0,6 5 0,-3-8 0,15-5 0,-10 20 717,9-25-717,-3 23 0,5-1 85,0-12-85,0 22 0,0-19 0,0 8 0,0 6 0,0-8 0,0 0 0,0-8 0,0 6 0,0-12 0,0 11 0,0-11 0,0 4 0,5 1 0,13 10 0,-4-14 0,10 10 0,-9-20 0,8 23 0,-5-25 0,13 22 0,-13-25 0,14 7 0,-4-2 0,0-6 0,4 1 0,-5-7 0,6 6 0,-8-11 0,7 10 0,-11-11 0,9 5 0,-10-12 0,3 3 0,0-3 0,2 5 0,5-3 0,-6-3 0,4-4 0,-10-2 0,9 2 0,-8-5 0,3-1 0,-5-5 0,0 1 0,1 0 0,-5-1 0,3-3 0,-8-2 0,9-3 0,-9 0 0,4 0 0,-7 0 0,-2 0 0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2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24575,'61'78'0,"0"1"0,0 0 0,-12 0 0,-3-2 0,-6-39 0,10-75 0,-32 20 0,-1-13 0,-4 8 0,-4 3 0,-4-8 0,-1 9 0,-4-10 0,0 5 0,0-1 0,0-3 0,0 4 0,0-6 0,0 6 0,-4-5 0,-5 10 0,-1-5 0,-3 6 0,1 0 0,-2 3 0,1-2 0,-4 6 0,8-2 0,-7 3 0,2 5 0,1 0 0,1 4 0,0 0 0,3 0 0,-7 0 0,3 0 0,-5 0 0,1 0 0,0 7 0,-1 3 0,1 7 0,-1 0 0,5 6 0,-4-5 0,7 4 0,-3-4 0,5-1 0,3 0 0,-3 0 0,7 0 0,-3 1 0,0-1 0,3-4 0,-2-1 0,3 0 0,0-3 0,0 3 0,0-4 0,0-1 0,0 1 0,0 0 0,0 0 0,0-1 0,0 1 0,3 0 0,1-1 0,4-2 0,0 2 0,4-6 0,-3 5 0,7-1 0,-3 0 0,0 2 0,3-6 0,-3 6 0,4-6 0,-4 3 0,4 0 0,-8-3 0,2 2 0,-3-3 0,0 0 0,0 0 0,-4 4 0,3-3 0,-3 5 0,4-5 0,-1 2 0,0-3 0,1 0 0,-1 0 0,1 0 0,0 0 0,0 0 0,-1 0 0,1 0 0,-4 0 0,0 0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0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24575,'0'80'0,"0"1"0,0-1 0,0 0 0,0 1 0,0-1 0,0 0 0,0 1 0,0-1 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29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24575,'2'95'0,"-1"1"0,1-1 0,-1 2 0,0-3 0,0-51 0,-1-50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4.02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33 0 24575,'-5'14'0,"-1"6"0,-4 13 0,3-5 0,2 16 0,5-16 0,0 10 0,0-5 0,0-1 0,0-6 0,0-5 0,0-8 0,0-4 0,0 0 0,0 0 0,0-4 0,0-1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0 24575,'-9'18'0,"3"-12"0,-12 29 0,8-16 0,-9 15 0,9-9 0,-4 8 0,9-10 0,0 1 0,5 8 0,0-12 0,0 13 0,0-15 0,0 10 0,0-10 0,0 9 0,0-8 0,0 3 0,0 0 0,0-8 0,0 7 0,0-8 0,0 5 0,4-9 0,-3 6 0,10-9 0,-6 10 0,12-7 0,-4 7 0,4-6 0,0 2 0,0-3 0,1-1 0,4-3 0,-4-1 0,8-4 0,-3 0 0,5 0 0,-5 0 0,4-4 0,-8-1 0,3-8 0,-5-1 0,0 1 0,0-3 0,-3-7 0,-1 4 0,-4-18 0,1 7 0,0-12 0,-5 3 0,0-8 0,-5 11 0,0-10 0,0 21 0,0-8 0,0 19 0,0-7 0,0 12 0,0-3 0,0 4 0,0 0 0,-8 3 0,3-2 0,-7 3 0,4-4 0,-4 4 0,3-3 0,-7 6 0,7-6 0,-8 6 0,8-3 0,-7 0 0,3 3 0,-4-6 0,3 6 0,-2-3 0,7 0 0,-3 3 0,4-6 0,1 7 0,-1-4 0,1 4 0,3 0 0,0 0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24575,'16'-5'0,"9"13"0,0-2 0,21 26 0,-17-5 0,24 32 0,-11-2 0,9 20-718,1 0 718,-29-32 0,0 1 0,3 1 0,0 1 0,0 11 0,-2 1-630,1 1 0,0-1 630,1 2 0,-3-2 0,6 35-270,-10-47 0,-1-1 270,-4 27 0,11 16 0,-13-8 0,0-2 0,-5-8 0,-2-7 653,-5 5-653,0-13 1267,0 6-1267,0-7 598,0 23-598,0-23 0,0-5 0,0 0 0,0 4 0,-2-4 0,-2 1 0,-2 3 0,-12 29 0,0-25 0,-5 5 0,5-1 0,-3-14 0,9 6 0,-7-19 0,8 11 0,-3-18 0,0 5 0,3-5 0,-6-6 0,6 4 0,-5-9 0,6 5 0,-6-6 0,6 0 0,-6 0 0,6 0 0,-6 0 0,7 0 0,-4-4 0,5-1 0,0-4 0,4 0 0,1-1 0,3 1 0,-4-4 0,3 3 0,-5-7 0,1 4 0,-6-8 0,5 3 0,-1-3 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4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24575,'9'0'0,"9"0"0,17 0 0,28 0 0,-22 0 0,34 0 0,-29 0 0,17 0 0,-14 0 0,-1 0 0,-7 0 0,-11 0 0,-2 0 0,-11 0 0,-4 0 0,-1 0 0,-8 0 0,0 0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24575,'33'0'0,"11"0"0,29 0 0,8 0 0,9 0 0,-22 0 0,8 0 0,-25 0 0,12 0 0,-13 0 0,-13 0 0,-10 0 0,-13 0 0,-3 0 0,-6 0 0,-2 0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6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24575,'-7'0'0,"0"0"0,-1 7 0,-4-1 0,2 10 0,-2-2 0,3 3 0,0 0 0,-4 0 0,4 1 0,-9 10 0,7 2 0,-8 6 0,8 10 0,-8-9 0,2 17 0,-6 3 0,6-6 0,-5 10 0,10-12 0,-4 7 0,5 0 0,-1 0 0,1-1 0,5 1 0,-4 0 0,9-1 0,-9-5 0,9 4 0,-4-5 0,5 0 0,0 6 0,0-13 0,0 13 0,0-6 0,0 0 0,0-1 0,0 0 0,0-6 0,0 6 0,5-7 0,1 7 0,4-6 0,1 13 0,4-13 0,1 6 0,6-1 0,-6-4 0,4 4 0,-5-8 0,5 2 0,-1-7 0,1 0 0,-6-6 0,4 0 0,-7 0 0,2-5 0,-4 4 0,4-4 0,-3 5 0,4-4 0,-5 2 0,0-2 0,0 3 0,0 1 0,0-5 0,0 4 0,0-4 0,0 4 0,5 1 0,-4 0 0,3-5 0,1 4 0,0-3 0,4 3 0,-3-4 0,2 3 0,-4-7 0,5 7 0,-1-8 0,1 8 0,0-8 0,0 8 0,4-7 0,-4 3 0,5-4 0,-2-1 0,-3 0 0,8-3 0,-7-1 0,3 0 0,-5-4 0,-4 3 0,-1-4 0,-5 0 0,1 0 0,0-1 0,0-2 0,-4-2 0,-1-3 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7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24575,'0'6'0,"0"18"0,0 1 0,0 33 0,0-30 0,0 39 0,0-22 0,0 12 0,0 4 0,0-16 0,0 4 0,0-9 0,0-15 0,0 2 0,0-9 0,0-2 0,0-3 0,0-2 0,0-3 0,0 0 0,0-1 0,0 1 0,0 0 0,0 0 0,0-4 0,0-1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0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24575,'0'34'0,"0"9"0,0-1 0,0 12 0,0 3 0,0 0 0,0 0 0,0-3 0,0-11 0,0-1 0,0 4 0,0-15 0,0 10 0,0-13 0,0-5 0,0 0 0,0-6 0,0-4 0,0-1 0,0-8 0,0-1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39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24575,'0'23'0,"0"0"0,0 8 0,0-3 0,0 1 0,0 5 0,0 1 0,0 13 0,0-5 0,0 4 0,0 8 0,0-10 0,0 16 0,0-18 0,0 5 0,0-7 0,0-11 0,0-2 0,0-10 0,4-5 0,-3-1 0,2-5 0,-3 1 0,0 0 0,0-4 0,0 0 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1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24575,'12'0'0,"17"0"0,10 0 0,17 0 0,-7 0 0,12 0 0,-9 0 0,11 0 0,-8 0 0,1 0 0,-13 0 0,-2 0 0,-18 0 0,5 0 0,-10 0 0,0 0 0,-6 0 0,-8-3 0,-1 2 0,-3-2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24575,'0'12'0,"0"5"0,4 12 0,2 1 0,3 4 0,2 7 0,-1-4 0,0 10 0,1 16 0,-5-22 0,5 34 0,-4-30 0,-1 18 0,-1-14 0,-5 6 0,0-18 0,0-2 0,0-17 0,0-6 0,0-4 0,0 0 0,0-7 0,0-5 0,0-5 0,0-2 0,0 6 0,0 2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4.8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49 24575,'0'19'0,"0"2"0,0 18 0,0 1 0,0 0 0,0 5 0,0-11 0,0 5 0,0-13 0,0 0 0,0-12 0,0 0 0,0-5 0,3-4 0,2-1 0,3-4 0,6 0 0,0-4 0,1 3 0,-7-7 0,0 7 0,-2-12 0,3 7 0,0-13 0,5 4 0,-3-10 0,4-2 0,-4-5 0,-1 0 0,1-1 0,0 1 0,-1 5 0,0 2 0,0 5 0,0 0 0,-1 6 0,1-5 0,-1 9 0,0-4 0,0 5 0,0 4 0,-4-3 0,3 7 0,-4-3 0,1 4 0,-1 0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3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24575,'11'8'0,"14"8"0,6 5 0,13 11 0,4-5 0,4 13 0,8 9 0,8 2 0,4 12 0,-16-19 0,-11-1 0,-4 0 0,-7-3-281,13 7 1,1 3 280,-6 6 0,-5-19 0,-1 0 0,7 29 0,-2-1 0,-7-1 0,-9-5 0,3 9 0,-11-17 0,7 19 0,-6-5 0,-1 7 0,-6-7 0,1-2 561,-1-8-561,-5 1 0,-1 7 0,-5 10 0,0 1 0,0 14 0,0-6 0,0-8 0,0 4 0,0-13 0,-5 7 0,-6-7 0,-2-3 0,-3-12 0,5-3 0,0 8 0,-4-10 0,-2 9 0,-4-6 0,-1 1 0,-1 14 0,-5-5 0,4 5 0,-8-13 0,8 5 0,-2-11 0,5-2 0,2-9 0,0-5 0,1-1 0,3 1 0,-3 1 0,4-6 0,-5 4 0,2-8 0,-1 3 0,-1 0 0,2-4 0,-1 1 0,4-3 0,-1-7 0,5 3 0,-1-4 0,3 0 0,0 0 0,0-1 0,1-3 0,2 3 0,-1-6 0,2 3 0,-1-4 0,2 0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1364 1 24575,'-29'5'0,"-5"11"0,-24 14 0,-16 20-1162,34-17 1,-2 2 1161,-7 0 0,1 0 0,7-4 0,1-1 743,-37 33-743,25-21 0,-1 6 383,20-17-383,3-6 0,17-15 0,5 5 1197,4-10-1197,14 3 0,5-4 0,11-4 0,-2 0 0,3 0 0,-9 4 0,9 1 0,-8 3 0,-1 5 0,-5 6 0,-4 4 0,-4 11 0,0 2 0,-5 18 0,0-3 0,-5 12 0,-6-13 0,-20 21 0,-7-8 0,12-20 0,-1 0-419,-30 34 419,-2-6 0,9-16 0,-10 5 0,13-18 0,-13 7 0,2-10 0,2-5 0,7-6 0,1-2 0,13-10 0,0-2 419,12-5-419,1 0 0,4-4 0,5 2 0,1-6 0,5 2 0,2-3 0,2 0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5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24575,'0'16'0,"0"-2"0,0 18 0,0-7 0,0 15 0,0-15 0,0 8 0,0-15 0,0 0 0,0-6 0,0-4 0,0 4 0,0-4 0,0 9 0,0-5 0,0 1 0,0-2 0,0-4 0,0 5 0,0-3 0,0 6 0,8-2 0,6 1 0,10-1 0,10 1 0,1-2 0,6 2 0,1-3 0,-7-1 0,-1-1 0,-5 1 0,-6-1 0,-1-4 0,-5 3 0,-4-7 0,-1 2 0,-4-3 0,-4 4 0,0-3 0,-4 2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0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2429 1 24575,'-19'20'0,"-17"13"0,-12 15 0,14-14 0,-4 3-1767,-13 7 1,-2 3 1766,-2 6 0,-2 3-543,8-11 1,-2 1 0,0-1 542,-13 15 0,-1 0 0,15-15 0,-1 0 0,2-1 0,-10 10 0,1 0-193,-10 2 0,1 1 193,13-6 0,4-2-360,10-13 0,-1 0 360,-12 14 0,2-2 0,-11 13 0,20-24 0,0 1 1262,-25 23-1262,13-12 0,0 4 0,-3-12 2027,19-6-2027,-9-3 1803,17-7-1803,-1-4 979,9-8-979,8-5 195,2 0-195,5 0 0,2 0 0,-2-4 0,6 3 0,-6-7 0,6 7 0,-5-7 0,5 1 0,-2-6 0,3-7 0,0-1 0,0-4 0,0-5 0,-8 3 0,6-3 0,-6 4 0,8 1 0,-3 4 0,2-2 0,-6 6 0,3-2 0,-1 0 0,-2 2 0,3-3 0,0 4 0,0 1 0,1 3 0,2-3 0,-6 6 0,3 1 0,-9 13 0,-1 7 0,-5 14 0,-1 1 0,-8 20 0,-1 3 0,-6 13 0,-1 1 0,2-5 0,5-10 0,2 8 0,5-14 0,0 5 0,6-14 0,1-13 0,6-6 0,1-10 0,3-1 0,2-5 0,9-2 0,3-2 0,21-7 0,8-7 0,15-6 0,3-6 0,15-1 0,-18 7 0,24-1 0,-19 1 0,14 4 0,-7-4 0,-9 6 0,-9 5 0,-11-3 0,-3 8 0,-14-4 0,1 5 0,-12 0 0,4-3 0,-4 2 0,0-2 0,-4-1 0,-1 0 0,-3-3 0,-8-1 0,-1 0 0,-5-5 0,-2-1 0,2 1 0,-3-3 0,0 2 0,-1-3 0,1-1 0,4 5 0,0-3 0,5 7 0,0-3 0,0 4 0,4 0 0,3 1 0,5 3 0,8-3 0,1 2 0,4-4 0,0 0 0,6 0 0,-5-3 0,9-3 0,-3-3 0,5-7 0,0 5 0,1-10 0,0 5 0,0-1 0,-5-2 0,-3 8 0,2-8 0,-5 9 0,5-9 0,-6 4 0,5 0 0,-3-3 0,3 7 0,1-8 0,-5 4 0,10-1 0,-4-4 0,5 4 0,1-7 0,6 0 0,-11 7 0,8 0 0,-9 1 0,-2 5 0,5-5 0,-4 10 0,-1-4 0,4 4 0,-8 0 0,3-3 0,0 7 0,-3-7 0,8 3 0,-4 0 0,1-4 0,-2 8 0,0-7 0,-4 7 0,0-3 0,-1 1 0,-4 3 0,0-4 0,3 5 0,-3-1 0,4 1 0,0-5 0,1 3 0,-1-6 0,5 2 0,-4 0 0,10-4 0,-10 8 0,9-8 0,-8 8 0,3-7 0,-5 8 0,0-4 0,1 4 0,-5 1 0,3-1 0,-7 1 0,7 0 0,-7 0 0,3-1 0,0 1 0,-4 0 0,4 0 0,-4 0 0,4 0 0,-3 0 0,3-1 0,-4 2 0,0-1 0,0-4 0,4 2 0,-3-2 0,3 0 0,-4 3 0,1-8 0,-1 8 0,0-3 0,0 0 0,0 3 0,0-3 0,0 0 0,0 3 0,0-3 0,0 4 0,0 0 0,0 0 0,-1 0 0,1 0 0,0 0 0,0 0 0,4-4 0,1 3 0,0-7 0,4 6 0,-4-7 0,0 8 0,3-3 0,-7 7 0,3-2 0,-4 6 0,0-6 0,-1 6 0,1-3 0,-4 1 0,3 2 0,-9-2 0,5-5 0,-10 3 0,3-7 0,-8 3 0,-2-3 0,-3 3 0,0-8 0,-1 8 0,1-4 0,0 1 0,-1 2 0,5 1 0,1 2 0,4 6 0,0-3 0,1 4 0,2 0 0,2 0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09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1006 24575,'-20'0'0,"-12"0"0,7 0 0,-6 0 0,8 0 0,1 4 0,4 1 0,-5 12 0,9-2 0,0 18 0,1-8 0,1 14 0,-2-3 0,8 5 0,-3-5 0,8-2 0,-3-6 0,4-4 0,0-2 0,0-5 0,0-4 0,0-1 0,0-5 0,8-2 0,1 2 0,9-6 0,-1 3 0,0-4 0,0 0 0,1 0 0,-1 0 0,0 0 0,0-4 0,1-5 0,0-9 0,-1-1 0,2-8 0,-2 8 0,2-8 0,-6 8 0,5-8 0,-8 9 0,4-15 0,-5 8 0,-3-29 0,-2 1 0,-4-27 0,0 20 0,0-25 0,0 25 0,0-20 0,0 8 0,-5 15 0,-1 2 0,-3 24 0,-1 3 0,2 15 0,0 1 0,3 4 0,-2 4 0,6 3 0,-2 20 0,3 7 0,0 29 0,0-10 0,0 16 0,0-4 0,0 7 0,0 8 0,5-7 0,5-8 0,6-10 0,11-4 0,-2-11 0,6-2 0,-8-16 0,4 0 0,-3-9 0,4-1 0,-5-4 0,5 0 0,-4-14 0,6-3 0,-5-13 0,0-5 0,-5 5 0,-5-4 0,-1 5 0,-5 1 0,0 4 0,-4 2 0,-1 4 0,-4 5 0,0 1 0,0 4 0,0 0 0,0 7 0,0 6 0,0 7 0,0 10 0,0-4 0,0 4 0,0-5 0,0-3 0,0 2 0,0-7 0,0 3 0,8-4 0,1-4 0,9 0 0,-1-4 0,0 0 0,0 0 0,-4 0 0,4 0 0,-8-8 0,7-1 0,-6-9 0,7-4 0,-7-1 0,3-6 0,-3 1 0,-1-1 0,1 1 0,-1-1 0,-4 1 0,-1-1 0,-4 1 0,0 4 0,0 2 0,-3 5 0,-6 3 0,-5 2 0,-8 3 0,3 0 0,-3 3 0,5 3 0,-1 3 0,-4 0 0,4 0 0,-5 0 0,10 3 0,-3 6 0,6 4 0,-2 4 0,4-4 0,3 3 0,1-7 0,4 3 0,0-4 0,10-4 0,0-1 0,10-3 0,-3 0 0,0 0 0,1 0 0,-1 0 0,-4 0 0,3 0 0,-7-3 0,3-6 0,0 0 0,3-12 0,3 1 0,1-9 0,0 1 0,-1 0 0,1-1 0,-4 6 0,-2 0 0,-5 10 0,0 1 0,0 4 0,0 4 0,-1 0 0,-2 7 0,-2 6 0,-3 9 0,0 5 0,0 5 0,0 1 0,0-1 0,0 0 0,0-4 0,4 3 0,0-13 0,5 7 0,3-12 0,2 4 0,3-5 0,-4-3 0,3-1 0,-3-4 0,0 0 0,-1 0 0,-4 0 0,0 0 0,0-8 0,0-1 0,1-9 0,-4 1 0,2 4 0,-6-3 0,2 2 0,1 1 0,-4 1 0,4 5 0,-1 3 0,1 0 0,4 4 0,-1 4 0,1-3 0,4 6 0,1-6 0,0 6 0,8-6 0,-7 2 0,9-3 0,-6 0 0,5 0 0,-8 0 0,7 0 0,-12 0 0,7-7 0,-6-3 0,2-7 0,-3-6 0,-4 0 0,4-11 0,-8 4 0,3-10 0,-4 10 0,0-4 0,0 11 0,0 0 0,0 6 0,0 4 0,0 1 0,-3 4 0,-6 3 0,0 2 0,-3 3 0,4 0 0,0 0 0,1 0 0,-1 0 0,0 0 0,0 0 0,1 0 0,5 0 0,13-9 0,3 0 0,13-10 0,-9 1 0,10-6 0,-9 9 0,5-7 0,-7 12 0,0-3 0,-4 5 0,-1 3 0,-4 2 0,0 3 0,-1 0 0,1 0 0,-4 15 0,-1 1 0,-3 28 0,0-7 0,0 17 0,0-11 0,0-1 0,0-8 0,0-6 0,0-5 0,0 0 0,0-10 0,4-1 0,-3-5 0,6 1 0,-3 0 0,0 0 0,3 0 0,-6-1 0,3 1 0,-1-4 0,1 0 0,4-4 0,0-8 0,5-12 0,3-17 0,12-20 0,-6 12 0,11-15 0,-6 16 0,0-5 0,-1 7 0,-7 12 0,-1 8 0,-5 9 0,-1 1 0,-4 7 0,-1-2 0,1 6 0,0-2 0,0 3 0,-1 0 0,1 0 0,0 0 0,0 0 0,-1 3 0,2 6 0,-1 4 0,1 9 0,-1-3 0,2 8 0,-1-4 0,0 0 0,0 0 0,-4-10 0,2 3 0,-6-7 0,7 3 0,-4-8 0,4 0 0,-1-4 0,10-9 0,-6-1 0,17-20 0,-12 5 0,10-17 0,-2 11 0,-3 2 0,-2 0 0,-2 11 0,-8 0 0,4 1 0,-5 12 0,0-6 0,-4 7 0,3-1 0,-6 2 0,2 3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7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0 555 24575,'0'-45'0,"24"-20"0,5-4 0,-3 21 0,2 3 0,15-14 0,6-14 0,-16 33 0,6-6 0,-8 14 0,-6 13 0,-7 9 0,-6 6 0,-5 4 0,1 0 0,0 0 0,4 0 0,-3 0 0,7 4 0,-6 10 0,13 13 0,-7-2 0,1 15 0,-2-20 0,-5 13 0,4-15 0,-1 4 0,-5-9 0,0-1 0,-3-4 0,-2-4 0,-3 0 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7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24575,'0'17'0,"0"7"0,0 33 0,0 20 0,0-3 0,0 8-1752,0-1 1,0 3 1751,0-10 0,0 4 0,0 0-827,0-1 0,0 1 0,0 1 827,0 3 0,0 1 0,0 1 0,0 7 0,0 1 0,0 1-1114,0 4 0,0 1 0,0 1 1114,0-22 0,0 1 0,0 0 0,0 1 0,0 5 0,0 1 0,0 0 0,0 0-726,0-3 1,0 1 0,0-1 0,0 1 725,0 5 0,0 2 0,0-1 0,0 0 0,0-2 0,0-1 0,0 1 0,0 0 0,0 4 0,0 2 0,0-2 0,0-4 0,0 5 0,0-4 0,0 1 1,0 13 1,0 0 0,0-11-2,0-21 0,0-3 391,0 1 0,0 5 0,0-8-391,0-9 0,0-4 1413,0 7 0,0-2-1413,0 19 4308,0-38-4308,0-6 2490,0-19-2490,-3-5 356,-6-8 0,4-1 0,-3-3 1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52 24575,'-7'4'0,"10"-1"0,21-3 0,14 0 0,42 0 0,15 0-1890,-9 0-1,8 0 1891,-1 0 0,5 0-908,-11 0 1,6 0 0,0 0 907,-5 0 0,1 0 0,1 0 0,-15 0 0,1 0 0,2 0 0,-1 0 0,1 0 0,0 0 0,0 0 0,0 0 0,0 0 0,1 0 0,-1 0 0,-3 0 0,9 0 0,-4 0 0,2 0-832,11 0 1,1-1-1,-3 2 832,-17 1 0,-3 1 0,1 0 0,14 1 0,3-1 0,-2 0 0,-4 0 0,-1 1 0,-1 0 0,-4 1 0,-1 1 0,-1-2-591,-1-2 1,-1-3 0,0 2 590,-1 1 0,0 2 0,-1-2 0,-3-2 0,1 0 0,-2 0 324,32 0 1,-5 0-325,-22 0 0,-2 0 0,4 0 0,-3 0 1858,24 0-1858,-20-4 0,0 1 0,12 1 1153,-24-1 0,-3-2-1153,1-5 2612,19 7-2612,-9-8 0,-6 11 1583,-2 0-1583,-7 0 1239,-1 0-1239,1 0 479,-7 0-479,-1 0 43,-7 0-43,-6 0 0,-1 0 0,-5 0 0,-6 0 0,-1 0 0,-5 0 0,-4 0 0,-1 0 0,-4 0 0,0 0 0,0 0 0,0 0 0,-1 0 0,1-3 0,4-2 0,-3-3 0,3 0 0,-4 0 0,4 0 0,-4 0 0,4-1 0,-4 5 0,0-3 0,-4 6 0,-1-2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49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24575,'21'0'0,"13"5"0,3 5 0,0 5 0,15 7 0,-24-4 0,26 0 0,-17 6 0,-6-12 0,-2 8 0,-16-12 0,4 1 0,-12-1 0,6-4 0,-10 3 0,2 1 0,-6 5 0,-6 4 0,-17 13 0,0-4 0,-13 17 0,7-5 0,0 1 0,4 2 0,4-10 0,5-1 0,0-8 0,6-5 0,4-4 0,2-1 0,3-5 0,-4-2 0,0-2 0,4-3 0,1 0 0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24575,'16'0'0,"9"5"0,12 11 0,6 7 0,7 5 0,10 12 0,-7-4 0,13 13 0,-26-10 0,14 0 0,-14-7 0,3 0 0,-1-4 0,-10 2 0,-3-14 0,-1 7 0,-9-13 0,-1 3 0,-6-9 0,-4 3 0,-4-2 0,3-1 0,-6-1 0,2-3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5.8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355 0 24575,'-24'0'0,"-1"0"0,-7 0 0,0 0 0,-1 0 0,1 0 0,5 0 0,2 0 0,5 0 0,0 9 0,1-7 0,0 15 0,8-11 0,-1 6 0,11-3 0,-7 5 0,7 1 0,-8 0 0,8 3 0,-3-3 0,4 4 0,0 6 0,0-4 0,0 10 0,0-10 0,0 10 0,0-4 0,0 11 0,0-4 0,0 5 0,0-1 0,0-4 0,0-1 0,0-8 0,0-5 0,0-5 0,0-2 0,0-4 0,4-4 0,6-1 0,4-4 0,6 0 0,5 0 0,-4 0 0,4 0 0,0-5 0,-4 4 0,4-4 0,-10 5 0,-2 0 0,1 0 0,-4 0 0,4 0 0,-5 0 0,-1 0 0,-3 0 0,-1 0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0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2 24575,'-9'-2'0,"-9"17"0,-24 25 0,-8 15 0,14-19 0,0 0 0,-15 15 0,-10 15 0,22-26 0,-7 12 0,12-15 0,0-6 0,18-8 0,3-6 0,9-11 0,4 0 0,0-9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2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24575,'1'0'0,"12"0"0,26-5 0,17-1 0,9 0 0,-7 0 0,11 6 0,-18 0 0,12 0 0,-20 0 0,-3 0 0,-16 0 0,-2 0 0,-13 3 0,-1 17 0,-8 0 0,0 26 0,-20-7 0,0 15 0,-17-14 0,-8 10 0,3-5 0,-5 3 0,7 4 0,8-14 0,6-7 0,2-8 0,11-9 0,4-2 0,2-5 0,6 1 0,8-4 0,14 0 0,18-4 0,4 0 0,11-5 0,-5-6 0,7 3 0,-1-7 0,-11 14 0,2-9 0,-21 9 0,8-3 0,-19 4 0,3 0 0,-9 0 0,-1 0 0,1 0 0,-3 0 0,-2 0 0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2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 24575,'55'-10'0,"1"2"0,35-15-1111,2 2 1111,-1-10 0,-17 10 0,2-7 363,-17 9-363,6 1 185,-11 1-185,-24 7 0,-4 5 0,-13 1 0,-6 4 0,-4 0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01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1 191 24575,'0'30'0,"0"-4"0,0 20 0,0-14 0,0 8 0,0-11 0,0-1 0,0-5 0,0 10 0,0-17 0,0 16 0,3-22 0,2 7 0,3-10 0,3 2 0,-2-2 0,3-2 0,-4-1 0,0-4 0,4 0 0,-3 0 0,7 0 0,-7 0 0,7 0 0,-2-13 0,9-4 0,-2-18 0,4-1 0,-9-6 0,3 7 0,-4 1 0,0 5 0,-2 1 0,-3-1 0,-1 6 0,-4 5 0,2 5 0,-6 6 0,3 5 0,-4 12 0,0 9 0,0 9 0,0 1 0,-5-1 0,4-5 0,-3 0 0,4-6 0,0 0 0,0-4 0,0-1 0,0-4 0,4-4 0,9 0 0,1-4 0,13 0 0,-3 0 0,4-9 0,8-8 0,-5-9 0,1-5 0,-9 7 0,-4-4 0,-1 5 0,-4-1 0,0-3 0,-5 8 0,0-3 0,-5 9 0,0-3 0,-4 7 0,0 7 0,0 13 0,0 11 0,0 12 0,0 1 0,0 6 0,0 7 0,0-5 0,0 26 0,0-22 0,0 29 0,5-25 0,1 12 0,5-14 0,0-1 0,-1-12 0,-5-7 0,0-7 0,-5-9 0,0-1 0,0-26 0,0 1 0,-5-33 0,-2 2 0,1-19 0,-4 5 0,9-5 0,-4 14 0,0 1 0,4 7 0,-4 0 0,5-1 0,0 7 0,0-5 0,0 10 0,0-4 0,0 10 0,5-3 0,0 3 0,8 1 0,1-4 0,9 7 0,-4-2 0,3 4 0,-5 0 0,1 5 0,4 0 0,1 4 0,1-1 0,-2 5 0,0 1 0,-4 4 0,5 0 0,-6 0 0,-4 0 0,3 0 0,-7 8 0,0 12 0,-5 17 0,-4 12 0,0 7 0,-16 7 0,-3-10 0,-16 8 0,2-10 0,-1 0 0,1-2 0,1-15 0,2-4 0,6-16 0,-3 0 0,9-6 0,-10-3 0,10-1 0,-5-4 0,6 0 0,0-7 0,4 1 0,-4-10 0,8 3 0,0 3 0,5 2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18.22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24 1860 24575,'-4'7'0,"1"0"0,-1-3 0,11-1 0,10-3 0,20 0 0,6 0 0,-1 0 0,-2 0 0,-5 0 0,7 0 0,-12 0 0,-2 0 0,-11 0 0,0 0 0,-11 0 0,-3 0 0,-15 0 0,-1 0 0,-5 0 0,1-3 0,0-2 0,-1-4 0,1-4 0,3 0 0,-2-4 0,10-1 0,-5 1 0,6 4 0,0 1 0,2 4 0,3 0 0,0 0 0,0 7 0,0 10 0,0 5 0,0 13 0,0-8 0,0 3 0,3-9 0,-2-1 0,6-4 0,-3 0 0,4-1 0,4-2 0,1-2 0,0-3 0,3 0 0,-3 0 0,5-4 0,-1-4 0,-4-6 0,0-3 0,-5 4 0,1-4 0,-2 8 0,2-7 0,-5 7 0,0-3 0,-4 4 0,0 0 0,0 0 0,0 0 0,-3 4 0,-6 1 0,-4 3 0,-9 0 0,-2 0 0,1 0 0,-5 0 0,10 0 0,-5 7 0,6 3 0,0 7 0,-1 1 0,5-5 0,-3 3 0,10-7 0,-5 7 0,6-7 0,1 3 0,0-5 0,1 1 0,2 0 0,-3 0 0,1 0 0,2-1 0,-6 1 0,6 0 0,-3 0 0,1 0 0,2-1 0,-6-2 0,6-5 0,-2-13 0,3-1 0,5-19 0,6-5 0,6-11 0,4 0 0,1-6 0,-5 6 0,3 0 0,-9 6 0,8 9 0,-9 11 0,3 0 0,-4 10 0,-5 1 0,0 18 0,-4 11 0,0 16 0,-9 8 0,-9 7 0,-4 1 0,-5 0 0,5 5 0,1-11 0,-1 5 0,7-13 0,-5 5 0,9-10 0,-3 4 0,5-11 0,-1 4 0,1-8 0,0 3 0,1-5 0,-1-4 0,5-1 0,0-4 0,0-4 0,7 0 0,7-4 0,8-4 0,16-2 0,2-9 0,5 4 0,0 1 0,0 0 0,-5 9 0,-2-3 0,-11 4 0,0 0 0,-10 0 0,-1 0 0,-5 0 0,1 0 0,-4-4 0,0 0 0,-4-3 0,-4-1 0,-9-4 0,-6 2 0,-10-8 0,-5 2 0,4 1 0,-4-3 0,5 7 0,1-7 0,4 12 0,2-7 0,9 13 0,1-8 0,4 7 0,10-2 0,9 3 0,11 0 0,1 0 0,4 0 0,-13 0 0,8 0 0,-14 0 0,4 0 0,-4 0 0,-3 6 0,-2 8 0,-7 4 0,-5 9 0,-11-3 0,4 5 0,-7-5 0,13-6 0,-2-1 0,4-9 0,3 4 0,12-14 0,9-10 0,17-13 0,5-7 0,7-2 0,-6 2 0,-4 5 0,-10 3 0,-7 6 0,-6 5 0,-3 4 0,-2 2 0,-9 10 0,-3-2 0,-7 6 0,-5 2 0,8-1 0,-3 0 0,8 0 0,-3 0 0,6-1 0,-3 1 0,4-1 0,0 0 0,4 0 0,0-3 0,4 3 0,-1-6 0,5 6 0,1-6 0,5 7 0,-1-7 0,0 3 0,-4-1 0,-1-2 0,-4 2 0,0-3 0,0 0 0,-10 0 0,-4 0 0,-10 0 0,-7 0 0,5 0 0,-9 0 0,3 0 0,1 0 0,-5 0 0,5 0 0,-1 0 0,-3 0 0,8 0 0,-3 0 0,0 0 0,3 0 0,-3 4 0,5 1 0,3 3 0,-2 5 0,3-4 0,0 3 0,1-4 0,4 0 0,3 0 0,-1-1 0,1-2 0,1-15 0,10-11 0,5-15 0,10-5 0,0-7 0,6-2 0,-4-5 0,4 5 0,-11 8 0,-1 8 0,-6 10 0,-1 6 0,0 6 0,0 4 0,0 4 0,-1 0 0,0 4 0,1 0 0,0 0 0,-1 4 0,1 0 0,4 4 0,-3 0 0,3 0 0,0 0 0,-3-3 0,3 2 0,-4-6 0,-1 6 0,1-6 0,0 2 0,-1-3 0,1 0 0,0 0 0,-1 0 0,1-3 0,1-11 0,3 0 0,2-13 0,4 8 0,0-8 0,1 3 0,5-5 0,-5 5 0,11-6 0,-11 6 0,11-6 0,-6 5 0,7-5 0,-1 5 0,1-6 0,-1 5 0,6-5 0,-4 5 0,5-6 0,-8 6 0,8-5 0,-6 5 0,6-6 0,-7 7 0,-5 1 0,-3 6 0,-5 1 0,0-1 0,-4 5 0,4-3 0,-8 7 0,3-3 0,0 3 0,-3-3 0,7 2 0,-3-6 0,5 2 0,4-4 0,-4 1 0,5-1 0,-1 0 0,-4 4 0,9-4 0,-3 4 0,4-5 0,-5 0 0,5 0 0,-10 6 0,9-5 0,-3 3 0,4-4 0,-5 1 0,12-7 0,-15 6 0,14-6 0,-15 7 0,3 0 0,-5 0 0,0 1 0,-4 4 0,4-3 0,-8 2 0,7-3 0,-2 0 0,3-1 0,0 1 0,1-5 0,-1 3 0,2-8 0,5 2 0,-5 1 0,5-4 0,0 3 0,-5 2 0,5-1 0,-7 7 0,0-1 0,0 1 0,0 4 0,-3 0 0,2 5 0,-7 0 0,3-1 0,-5 2 0,1 2 0,0 2 0,0 3 0,0-4 0,-1 3 0,0-2 0,1 3 0,-1 0 0,1 0 0,-1 0 0,1 0 0,4 0 0,1 0 0,5 0 0,-1 0 0,0 0 0,0 0 0,-4 0 0,3 0 0,-2 0 0,-1 0 0,3 0 0,-7 0 0,3 0 0,-5 0 0,-2 3 0,-2 1 0,-7 13 0,-17 4 0,-13 10 0,-21 16 0,-11 4 0,9-1 0,-9 4 0,11-6 0,1 1 0,1-1 0,20-12 0,-2-9 0,16-5 0,0-4 0,3-1 0,2-3 0,-3 2 0,0-3 0,-1 9 0,0-3 0,-5 4 0,4-6 0,-3 1 0,5-1 0,-6 1 0,4 5 0,-8-3 0,7 2 0,-8 2 0,4-4 0,-7 9 0,1-3 0,-1 5 0,-6 6 0,-1 1 0,-2 7 0,-4-5 0,5 3 0,-1-3 0,-3-1 0,3 5 0,-5-5 0,5 6 0,-3-6 0,9-1 0,-3-6 0,7-7 0,5-1 0,-2-10 0,12 3 0,-6-7 0,12 2 0,-3-4 0,4-4 0,3 3 0,-2-6 0,6 6 0,-5-7 0,-1 4 0,-2-4 0,-11 4 0,1 5 0,-9 6 0,-8 10 0,-2 2 0,-5 1 0,5 3 0,3-10 0,6 3 0,5-6 0,2-4 0,5-1 0,3-5 0,6 0 0,1-3 0,12-12 0,13-15 0,14-13 0,19-11 0,10-8 0,3-8-396,-27 29 0,1 0 396,33-37 0,-8 19 0,-21 13 0,0-1 0,24-16 0,-25 18 0,-2 0 0,16-11 0,-4-3 0,5-6 0,3-7-427,6-7 427,-3 7 0,-14 16 0,6-5 0,-3 12 0,-5-4 775,6 4-775,-15 9 0,6 0 0,-18 16 444,5-8-444,-13 14 0,0-2 0,1-1 0,-1 4 0,0-8 0,0 4 0,6-6 0,0 1 0,0 0 0,4-1 0,-8 5 0,3-3 0,-8 4 0,2-1 0,-7 2 0,3 4 0,-4 0 0,0 0 0,-1 0 0,1 0 0,0 4 0,0-3 0,-1 6 0,-16-3 0,-18 26 0,-27 11 0,-24 26-760,34-19 1,-2 1 759,-7 0 0,-3 1 0,0 9 0,-1 1 0,-1-5 0,2-2 0,15-6 0,1-1-286,-8 4 1,2-1 285,-9 17 0,15-18 0,-1 0 0,-23 26 0,0 3 0,8-13 0,-6 6 0,15-15 0,-6 6 0,8-8 0,6-7 1473,-4 0-1473,11-7 617,-6 1-617,7-1 0,1-5 0,0 4 0,1-10 0,4 8 0,-3-8 0,9 3 0,-3-5 0,4-1 0,1-4 0,4-1 0,1-4 0,0 0 0,6 0 0,-5 0 0,7 0 0,-4 0 0,0-4 0,0 3 0,0-6 0,4 6 0,1-13 0,7 0 0,4-10 0,18-13 0,6-4 0,20-13 0,3-8 0,7-3-678,8-7 678,1 0 0,1-6 0,-34 33 0,1 0-528,3-7 0,-1-1 528,2-1 0,1-1 0,2-3 0,1-2 0,1 2 0,-2-1 0,-5 0 0,-1 2 0,-4 11 0,0 1-215,28-39 215,-16 22 0,5-1 0,-6 3 0,-9 14 634,5 0-634,-11 12 1080,4-5-1080,-7 10 235,2-8-235,-3 8 0,2-3 0,-7 6 0,4-1 0,-8 5 0,-1-3 0,-2 7 0,-6 2 0,2 0 0,0 3 0,-4 1 0,4-3 0,-4 6 0,0-6 0,0 6 0,-4-6 0,3 6 0,-3-3 0,6-2 0,3 1 0,9-16 0,1 5 0,7-9 0,-7 7 0,-1 0 0,-4 5 0,-5 0 0,-1 9 0,-5-3 0,1 6 0,0-3 0,-4 4 0,-1 0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4.07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1 158 24575,'36'-44'0,"0"1"0,22-27 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4.53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1 228 24575,'12'-9'0,"-1"1"0,-3 8 0,0-3 0,4 2 0,-7-6 0,46-34 0,7-6 0,-33 22 0,26-18 0,0-1 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4.75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0 382 24575,'8'-12'0,"9"-13"0,8-1 0,13-17 0,-11 11 0,23-25 0,-26 32 0,26-25 0,-29 29 0,14-11 0,-10 8 0,4 4 0,-13 10 0,-3 6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5.11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99 24575,'46'-39'0,"-11"8"0,-14 22 0,-10 2 0,-6 3 0,-2-1 0,-3 2 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6.7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1642 24575,'14'-3'0,"15"-17"0,14-16 0,16-18 0,3-3-689,-22 18 1,1-1 688,-3 1 0,1 0 0,-2 1 0,0-1 28,0-1 0,-2 1-28,21-16 0,6-2 0,-7 3 0,-3 13 0,-8 2 0,-6 12 0,3 1 0,-11 7 1027,4-1-1027,0 0 294,-5 1-294,5-1 0,-4-4 0,-1 4 0,1-10 0,-1 10 0,-5-4 0,-1 1 0,0 4 0,-4-4 0,4 0 0,-1 4 0,-3-4 0,10-1 0,-11 5 0,12-10 0,-11 5 0,11-7 0,-11 7 0,11-5 0,-5 4 0,0-5 0,4 5 0,-9-3 0,7 8 0,-8-2 0,3 3 0,-4 2 0,4-1 0,-4 0 0,4 4 0,-4-2 0,-5 2 0,3 1 0,-2 0 0,3 1 0,-4 2 0,-1 2 0,-4 1 0,0 6 0,-1-3 0,-3 4 0,0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6.43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49 24575,'14'-9'0,"6"-1"0,0 0 0,1 0 0,-3 5 0,-3 1 0,0 4 0,3 0 0,-8 0 0,14 0 0,-12 0 0,7 0 0,-5 0 0,-5 0 0,5 0 0,-10 0 0,0 0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3:59.82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1726 24575,'39'-33'0,"7"-25"0,11-8-1095,-16 22 1,0-2 1094,-9 2 0,0 2 0,4 7 0,1 1 82,-5-7 0,-1 0-82,25-22 0,6-1 0,-7 4 0,-8 14 487,-5 12-487,-10 3 0,2 12 0,-11 0 1101,4 5-1101,-8-3 437,8 3-437,-4-5 0,13-6 0,-6 4 0,7-10 0,-14 12 0,6-5 0,-11 10 0,4-3 0,-5 7 0,1-3 0,-1 5 0,-4-1 0,3 1 0,-7 0 0,3-1 0,-4 1 0,4 0 0,-3-4 0,7 2 0,-6-6 0,6 2 0,-2-3 0,-1 0 0,3-1 0,-2 5 0,-1-4 0,3 8 0,-6-4 0,2 5 0,-5 0 0,1 4 0,0-3 0,0 2 0,0 1 0,-1 0 0,1 1 0,0 2 0,-4-6 0,0 3 0,-1 1 0,2-4 0,2 3 0,1-1 0,-1-2 0,1 3 0,0 0 0,0-3 0,0 2 0,-1 1 0,1-3 0,0 2 0,0 1 0,0-3 0,-1 6 0,1-2 0,-3-1 0,-2 0 0,-3-3 0,0 0 0,-3-1 0,-2 1 0,-7-2 0,3 1 0,-3 0 0,4-4 0,0 3 0,-5-4 0,4 1 0,-3 3 0,3-7 0,1 7 0,-5-8 0,4 4 0,-3-4 0,-1-1 0,4 5 0,-4-3 0,9 7 0,-4-3 0,4 4 0,-4 0 0,0 4 0,1 1 0,-1-1 0,1 3 0,2-5 0,2 2 0,11 0 0,6 0 0,5 1 0,13 2 0,-7-3 0,15 4 0,-5-5 0,28 4 0,-22-4 0,27 5 0,-24 0 0,5 0 0,5 0 0,-11 0 0,4 0 0,-11 0 0,-2 0 0,-6 0 0,-4 0 0,-2 0 0,-5 0 0,0 0 0,1 0 0,-5 0 0,-1 0 0,-5 0 0,1 0 0,0 0 0,-4 3 0,-1 1 0,-3 4 0,0-1 0,0 1 0,0-1 0,0 16 0,0-2 0,-9 19 0,2 1 0,-14 9 0,2 21 0,-4-5 0,-2 14 0,3-21 0,3 9 0,-2-10 0,3 6 0,0-1 0,2-14 0,6-7 0,0-8 0,1-11 0,4-5 0,1-6 0,0-4 0,3 0 0,-2 0 0,-1 0 0,3-1 0,-2 1 0,0 0 0,-1-4 0,-4-1 0,-3-3 0,-2-4 0,-1-9 0,-3 2 0,3-15 0,-4 11 0,4-7 0,-3-1 0,3 5 0,0-5 0,1 1 0,4 3 0,0-3 0,0 5 0,0-1 0,1 5 0,3-3 0,-2 7 0,3-3 0,0 4 0,-4 0 0,8 0 0,-7 1 0,3-1 0,-3 1 0,3 0 0,0-1 0,4 1 0,-3-1 0,2-4 0,-2-2 0,3 1 0,0-3 0,0 3 0,0 0 0,-4-3 0,3 7 0,-3-3 0,4 8 0,0 0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24.38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236 1667 24575,'0'8'0,"0"-1"0,0 0 0,0 0 0,0 1 0,0-1 0,0 1 0,0-1 0,0 1 0,0 0 0,-4 0 0,-4 0 0,-10 5 0,-1-4 0,-8 5 0,8-5 0,-3 0 0,4-1 0,5 0 0,1-3 0,0-1 0,3-4 0,-3 0 0,4 0 0,0 0 0,1 0 0,-1 0 0,3 3 0,-2-2 0,10 2 0,2-3 0,7 0 0,6 0 0,-1 0 0,0 0 0,-4 0 0,-1 0 0,-4 0 0,0 0 0,-1 0 0,1 0 0,0-7 0,0-7 0,1-21 0,12-9 0,3-19 0,11-2 0,8-9 0,-7 14 0,20-14 0,-6 17 0,14-13 0,-2 13 0,-22 24 0,-2 2 0,12-7 0,30-17 0,-34 31 0,19-16 0,-9 16 0,-7-3 0,-1 6 0,-7 5 0,-6-3 0,-1 8 0,-10-2 0,3 3 0,-9 1 0,5 0 0,-10 1 0,3-1 0,-3-3 0,0 3 0,3-4 0,-7 5 0,3 0 0,-4 0 0,-1 0 0,-16 20 0,-12 16 0,-26 29 0,-18 15-670,28-32 1,0 0 669,-8 5 0,-1 1 0,0 0 0,-1 0 0,-4 5 0,0 0 0,3-3 0,3-3-246,7-7 1,2-2 245,-4 4 0,2-2 0,-20 20 0,-7 12 0,11-15 0,8-4 0,13-13 0,-2-7 0,20-9 0,-3-8 1305,10-2-1305,4-4 525,0 0-525,11-14 0,14-12 0,25-20 0,18-24 0,-21 25 0,3-3-949,6-12 1,1-2 948,5-3 0,2-3-1078,6-10 0,0-1 1078,-4 6 0,-3 1 0,-8 8 0,-1 1-552,-2 1 1,-2 1 551,-7 10 0,-1 1-260,0-3 0,1-1 260,-2 4 0,0 2 1511,18-21-1511,-1 7 2142,-16 15-2142,-2 8 1329,-5 1-1329,-7 14 694,-1-6-694,-10 12 0,3 2 0,-7 1 0,3 6 0,-8-6 0,3 6 0,-9-3 0,-3 8 0,-8 5 0,-9 5 0,3 3 0,-8 2 0,8-1 0,-8 0 0,9 0 0,-5 0 0,6-1 0,4-4 0,0 3 0,5-7 0,0 3 0,4-14 0,8-4 0,17-22 0,12-5 0,18-13 0,-10 7 0,8-1 0,-3 1 0,-6 5 0,3 1 0,-14 9 0,-5 5 0,-2 5 0,-9 6 0,-1 0 0,-4 7 0,0-2 0,-4 0 0,-1-2 0,-3-2 0,-3 3 0,-6-4 0,-4 7 0,-4-6 0,-1 2 0,-4-4 0,3 0 0,-3 0 0,5 4 0,4-3 0,1 8 0,4-7 0,0 2 0,0 1 0,0-3 0,0 6 0,4-6 0,-3 6 0,6-6 0,-5 6 0,5-6 0,-2 3 0,10-4 0,14 0 0,4-2 0,14 0 0,3 0 0,1-6 0,5 5 0,-7-4 0,0 9 0,-5-3 0,-7 8 0,-7-3 0,-9 4 0,-1 0 0,-4 0 0,-10 0 0,-15 0 0,-7 0 0,-10 0 0,6 0 0,-1 0 0,6 4 0,0-3 0,10 2 0,1 1 0,5-3 0,2 5 0,2-2 0,6 0 0,6 3 0,9-6 0,0 7 0,5-7 0,-1 3 0,-4 0 0,0-3 0,-6 2 0,-4-3 0,0 4 0,-1-3 0,-2 6 0,-2-3 0,-3 4 0,0 9 0,0-3 0,-8 13 0,-3-3 0,-8 4 0,-5 1 0,3 6 0,-4-4 0,5 3 0,1-6 0,5 1 0,0-6 0,5-1 0,1-9 0,3-1 0,1-4 0,4-7 0,0-5 0,0-5 0,0-2 0,4-1 0,-3 3 0,3-7 0,0 2 0,1-3 0,-1 0 0,4-5 0,-3 3 0,4-3 0,0 8 0,-5-2 0,3 7 0,-3-3 0,4 8 0,-1 1 0,1 3 0,-4 12 0,3 4 0,-6 18 0,3 2 0,-4 5 0,0 6 0,0-4 0,0 5 0,0-7 0,0-5 0,0-7 0,0-7 0,0-5 0,0-4 0,0-1 0,4-21 0,1-9 0,10-32 0,1 11 0,7-28 0,-2 21 0,7-17 0,-5 14 0,3 1 0,-10 12 0,2 2 0,-8 15 0,3-2 0,-5 12 0,0 0 0,0 6 0,-4 12 0,-1 12 0,-7 12 0,-8 21 0,-5-9 0,-12 24 0,6-18 0,-6 19 0,6-13 0,1 0 0,1-15 0,6-13 0,2-11 0,8-2 0,-2-7 0,6 3 0,-6-8 0,7-3 0,-4-10 0,4-14 0,0-14 0,0-13 0,0 1 0,0-5 0,0-3 0,5-1 0,6-5 0,6 14 0,-1 7 0,-1 8 0,-6 10 0,0 2 0,-1 9 0,0 1 0,0 4 0,-4 0 0,0 0 0,-11 4 0,-7 1 0,-8 3 0,-12 0 0,-2 0 0,-12 0 0,-1 0 0,-7 0 0,7 0 0,1 0 0,12 0 0,7-4 0,7 3 0,4-6 0,5 2 0,5-3 0,5 1 0,6-1 0,11 4 0,11-4 0,16 2 0,9-5 0,5 0 0,1-1 0,0 1 0,-7 0 0,5 0 0,-17 5 0,4-3 0,-13 8 0,-4-7 0,-2 7 0,-9-3 0,-1 4 0,-4 0 0,-1 0 0,1 0 0,0 0 0,-4 3 0,-1 16 0,-12 7 0,-8 22 0,-5-5 0,-5 11 0,0-5 0,3 7 0,-2-7 0,4-1 0,6-7 0,2-5 0,4-2 0,1-11 0,-1-1 0,6-5 0,-4-3 0,3 2 0,1-7 0,-4 3 0,8-5 0,-4 1 0,1-3 0,-2-2 0,-2-3 0,0 0 0,-1 0 0,0 0 0,1 0 0,-6 0 0,0-4 0,-9-5 0,3-5 0,-8-5 0,8-3 0,-4-3 0,-1 1 0,4-3 0,-2 8 0,7-9 0,-1 10 0,6-5 0,-3 6 0,1 0 0,2 4 0,-2-4 0,4 8 0,0-3 0,0 4 0,0 4 0,0-3 0,0 2 0,0 1 0,0-3 0,0 3 0,4-4 0,-3 4 0,6-3 0,-2 3 0,0-1 0,2-1 0,-3 2 0,8 0 0,9 1 0,7-1 0,8 3 0,6-4 0,1 5 0,7 0 0,-7 0 0,-1 0 0,0 0 0,-9 0 0,8 0 0,-15 0 0,5 0 0,-10 0 0,-1 0 0,-5 0 0,1 0 0,0 0 0,-32-4 0,-4-2 0,-19-4 0,-6-1 0,9-5 0,-11 4 0,5-9 0,8 10 0,8-4 0,10 10 0,2-3 0,9 7 0,1-3 0,4 4 0,4 0 0,1 0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37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24575,'0'35'0,"0"14"0,0 26 0,0 18-1095,0-39 1,0 1 1094,0 4 0,0 1 0,0 5 0,0 2 0,0 9 0,0 2-823,0 5 1,0 2 822,0 3 0,0 1 0,0 0 0,0 0 0,0-6 0,0 0 0,0 11 0,0-1 0,0-17 0,0-3 0,0-7 0,0-1 229,0-2 0,0-4-229,0 12-49,0 20 49,0-21 991,0-24-991,0 1 1876,0-18-1876,0-10 499,0-2-499,0-9 59,0-1-59,0 1 0,3-3 0,10-6 0,18 0 0,28-9 0,24-4 0,-13 3 0,3-2-815,-19 0 0,3-1 815,31-2 0,3 0-1130,-16 0 0,1 1 1130,19-2 0,3 1 0,-2 2 0,1 2 0,-27 5 0,1 2 0,-2 0 0,23-3 0,-1 1 0,10 6 0,-4 0 0,-31-2 0,-1-1-485,32 4 1,-3 0 484,-5 0 0,-13 1 0,-1-2 0,6-5-209,1 0 209,-2-7 1332,-22 2-1332,-8 0 2281,-21 2-2281,-7-1 1180,-9 2-1180,-1 3 275,-4 2-275,0-1 0,-1 3 0,-3-6 0,0 7 0,-4-4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38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24575,'4'-1'0,"0"3"0,13 10 0,3 8 0,9 0 0,-5-1 0,11 6 0,-10-9 0,10 9 0,-6-6 0,-6-1 0,-5-4 0,-6-2 0,-3 5 0,-5-7 0,0 7 0,-4-1 0,0-1 0,0 3 0,0 3 0,0-7 0,-8 13 0,2-4 0,-16 1 0,6 4 0,-13-3 0,10 2 0,-5-2 0,7-4 0,-1-8 0,1 0 0,4-5 0,-3 0 0,10-3 0,-1-1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39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17 747 24575,'-9'3'0,"2"1"0,7 4 0,0-7 0,0-5 0,5-33 0,12-9 0,17-37 0,-12 38 0,2-1-229,8-8 0,-1 1 229,6-27 0,-9 34 0,0 2 0,5-18 0,5 1 0,-5 10 0,-18 26 0,-2 8 0,-6 12 0,1 2 458,0 3-458,0 0 0,-1 0 0,1 11 0,1 4 0,0 18 0,1 2 0,-4 13 0,3-5 0,-3 11 0,5-5 0,4 0 0,-3 6 0,8-13 0,-5 0 0,6-2 0,-3-15 0,-3 8 0,-3-19 0,-3 7 0,-1-12 0,0 3 0,0-8 0,-3 0 0,-2-4 0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4:46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1579 24575,'0'-1'0,"0"-13"0,0-32 0,0-20 0,0-16-865,0 18 1,0-2 864,0 8 0,0-2 0,0-25 0,0-3 0,0 14 0,0 2 0,0 7 0,0 1-21,0 5 1,0 2 20,0-25 0,0 0 0,0 10 0,0 9 0,0 19 0,-4 9 0,-1 12 1279,0 10-1279,-2 1 491,6 4-491,-6 0 0,3 7 0,-4 2 0,0 6 0,-4 5 0,-2 6 0,-3 1 0,-2 8 0,-6 3 0,5 1 0,-6 4 0,7-6 0,0-1 0,4 0 0,-2-8 0,7 1 0,1-12 0,2 3 0,6-4 0,-6-4 0,6-7 0,-2-17 0,13-16 0,7-13 0,6 0 0,9-1 0,-4 2 0,5 2 0,-5-2 0,2 15 0,-14 5 0,5 10 0,-12 8 0,3-1 0,-4 10 0,0-3 0,-1 4 0,1 0 0,-1 0 0,1 4 0,-1 0 0,1 8 0,1 1 0,-1 5 0,5 4 0,2 1 0,4 5 0,5 2 0,2 0 0,4 1 0,1 0 0,0-1 0,-1-4 0,-6-6 0,-1-3 0,-6-8 0,0 4 0,-4-5 0,-1 0 0,-4 0 0,0 0 0,-1-4 0,1-1 0,-4 1 0,0 0 0,-14 0 0,-5-1 0,-11-3 0,-2 0 0,-1-4 0,1-1 0,4-8 0,-3-2 0,9 1 0,-1-3 0,3 4 0,2-1 0,-3 2 0,3-1 0,-2 3 0,7-2 0,-8 4 0,8 0 0,1-1 0,1 5 0,3 0 0,-1 11 0,2 26 0,3 7 0,0 22 0,0 9 0,0-4 0,0 30-532,0-13 532,0 14 0,0-29 0,0 15 0,0-31 0,0 18 0,0-15 0,0-7 0,0-7 0,4-13 532,-3-7-532,3-9 0,-1-1 0,-2-4 0,2 0 0,1-4 0,-3-7 0,2-23 0,-8-11 0,-1-19 0,-6-15 0,0-4 0,5-24 0,1 22 0,6-10 0,0 22 0,0 0 0,0 9 0,0 14 0,0 13 0,0 10 0,0 8 0,0 9 0,0 12 0,0 29 0,5 6 0,-4 25 0,9-5 0,-4-7 0,7 37 0,-7-44 0,1 37 0,-2-39 0,-4 0 0,4-7 0,-5-8 0,4-10 0,-3 3 0,3-9 0,-4 4 0,0-4 0,0-1 0,0 5 0,0-4 0,0 5 0,0-6 0,0-4 0,0 3 0,0-7 0,0 3 0,3-8 0,1 0 0,3-4 0,1 0 0,-4 3 0,-1 1 0,0 4 0,-2-1 0,2 1 0,-15-4 0,-4-1 0,-8-3 0,-3 0 0,9 4 0,-5 1 0,10-1 0,1 0 0,4-4 0,7 0 0,11 0 0,8 0 0,11 0 0,5 0 0,-4 0 0,4 0 0,-11 0 0,-1 0 0,-4-4 0,-5 3 0,-1-6 0,0 6 0,-4-6 0,4 3 0,-4-1 0,0 2 0,0-1 0,0 3 0,-1-2 0,1 3 0,-4-6 0,0 0 0,-4-9 0,0-3 0,0-17 0,-5-9 0,-2-19 0,1-2 0,0 7 0,1-19 0,-2 17 0,0-20 0,-4 8 0,5 7 0,-1 2 0,-3 13 0,9 3 0,-3 11 0,4 2 0,0 5 0,0 6 0,0 0 0,0 1 0,0 8 0,0-8 0,0 14 0,0-9 0,0 8 0,0-3 0,0 4 0,0 10 0,0 21 0,0 8 0,0 30 0,0-2 0,-12 21 0,9 2 0,-8-14 0,11 16 0,0-23 0,-5 18 0,3-14 0,-3-8 0,5-10 0,0-16 0,0-4 0,0-13 0,0-2 0,0-5 0,0 1 0,0-1 0,0 1 0,0 4 0,0 1 0,0 4 0,0-4 0,0 3 0,0-7 0,0 3 0,0-4 0,0 0 0,3-4 0,-2 3 0,3-3 0,-4 4 0,3-4 0,-2 2 0,3-5 0,-4 2 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24 1860 24575,'-4'7'0,"1"0"0,-1-3 0,11-1 0,10-3 0,20 0 0,6 0 0,-1 0 0,-2 0 0,-5 0 0,7 0 0,-12 0 0,-2 0 0,-11 0 0,0 0 0,-11 0 0,-3 0 0,-15 0 0,-1 0 0,-5 0 0,1-3 0,0-2 0,-1-4 0,1-4 0,3 0 0,-2-4 0,10-1 0,-5 1 0,6 4 0,0 1 0,2 4 0,3 0 0,0 0 0,0 7 0,0 10 0,0 5 0,0 13 0,0-8 0,0 3 0,3-9 0,-2-1 0,6-4 0,-3 0 0,4-1 0,4-2 0,1-2 0,0-3 0,3 0 0,-3 0 0,5-4 0,-1-4 0,-4-6 0,0-3 0,-5 4 0,1-4 0,-2 8 0,2-7 0,-5 7 0,0-3 0,-4 4 0,0 0 0,0 0 0,0 0 0,-3 4 0,-6 1 0,-4 3 0,-9 0 0,-2 0 0,1 0 0,-5 0 0,10 0 0,-5 7 0,6 3 0,0 7 0,-1 1 0,5-5 0,-3 3 0,10-7 0,-5 7 0,6-7 0,1 3 0,0-5 0,1 1 0,2 0 0,-3 0 0,1 0 0,2-1 0,-6 1 0,6 0 0,-3 0 0,1 0 0,2-1 0,-6-2 0,6-5 0,-2-13 0,3-1 0,5-19 0,6-5 0,6-11 0,4 0 0,1-6 0,-5 6 0,3 0 0,-9 6 0,8 9 0,-9 11 0,3 0 0,-4 10 0,-5 1 0,0 18 0,-4 11 0,0 16 0,-9 8 0,-9 7 0,-4 1 0,-5 0 0,5 5 0,1-11 0,-1 5 0,7-13 0,-5 5 0,9-10 0,-3 4 0,5-11 0,-1 4 0,1-8 0,0 3 0,1-5 0,-1-4 0,5-1 0,0-4 0,0-4 0,7 0 0,7-4 0,8-4 0,16-2 0,2-9 0,5 4 0,0 1 0,0 0 0,-5 9 0,-2-3 0,-11 4 0,0 0 0,-10 0 0,-1 0 0,-5 0 0,1 0 0,-4-4 0,0 0 0,-4-3 0,-4-1 0,-9-4 0,-6 2 0,-10-8 0,-5 2 0,4 1 0,-4-3 0,5 7 0,1-7 0,4 12 0,2-7 0,9 13 0,1-8 0,4 7 0,10-2 0,9 3 0,11 0 0,1 0 0,4 0 0,-13 0 0,8 0 0,-14 0 0,4 0 0,-4 0 0,-3 6 0,-2 8 0,-7 4 0,-5 9 0,-11-3 0,4 5 0,-7-5 0,13-6 0,-2-1 0,4-9 0,3 4 0,12-14 0,9-10 0,17-13 0,5-7 0,7-2 0,-6 2 0,-4 5 0,-10 3 0,-7 6 0,-6 5 0,-3 4 0,-2 2 0,-9 10 0,-3-2 0,-7 6 0,-5 2 0,8-1 0,-3 0 0,8 0 0,-3 0 0,6-1 0,-3 1 0,4-1 0,0 0 0,4 0 0,0-3 0,4 3 0,-1-6 0,5 6 0,1-6 0,5 7 0,-1-7 0,0 3 0,-4-1 0,-1-2 0,-4 2 0,0-3 0,0 0 0,-10 0 0,-4 0 0,-10 0 0,-7 0 0,5 0 0,-9 0 0,3 0 0,1 0 0,-5 0 0,5 0 0,-1 0 0,-3 0 0,8 0 0,-3 0 0,0 0 0,3 0 0,-3 4 0,5 1 0,3 3 0,-2 5 0,3-4 0,0 3 0,1-4 0,4 0 0,3 0 0,-1-1 0,1-2 0,1-15 0,10-11 0,5-15 0,10-5 0,0-7 0,6-2 0,-4-5 0,4 5 0,-11 8 0,-1 8 0,-6 10 0,-1 6 0,0 6 0,0 4 0,0 4 0,-1 0 0,0 4 0,1 0 0,0 0 0,-1 4 0,1 0 0,4 4 0,-3 0 0,3 0 0,0 0 0,-3-3 0,3 2 0,-4-6 0,-1 6 0,1-6 0,0 2 0,-1-3 0,1 0 0,0 0 0,-1 0 0,1-3 0,1-11 0,3 0 0,2-13 0,4 8 0,0-8 0,1 3 0,5-5 0,-5 5 0,11-6 0,-11 6 0,11-6 0,-6 5 0,7-5 0,-1 5 0,1-6 0,-1 5 0,6-5 0,-4 5 0,5-6 0,-8 6 0,8-5 0,-6 5 0,6-6 0,-7 7 0,-5 1 0,-3 6 0,-5 1 0,0-1 0,-4 5 0,4-3 0,-8 7 0,3-3 0,0 3 0,-3-3 0,7 2 0,-3-6 0,5 2 0,4-4 0,-4 1 0,5-1 0,-1 0 0,-4 4 0,9-4 0,-3 4 0,4-5 0,-5 0 0,5 0 0,-10 6 0,9-5 0,-3 3 0,4-4 0,-5 1 0,12-7 0,-15 6 0,14-6 0,-15 7 0,3 0 0,-5 0 0,0 1 0,-4 4 0,4-3 0,-8 2 0,7-3 0,-2 0 0,3-1 0,0 1 0,1-5 0,-1 3 0,2-8 0,5 2 0,-5 1 0,5-4 0,0 3 0,-5 2 0,5-1 0,-7 7 0,0-1 0,0 1 0,0 4 0,-3 0 0,2 5 0,-7 0 0,3-1 0,-5 2 0,1 2 0,0 2 0,0 3 0,0-4 0,-1 3 0,0-2 0,1 3 0,-1 0 0,1 0 0,-1 0 0,1 0 0,4 0 0,1 0 0,5 0 0,-1 0 0,0 0 0,0 0 0,-4 0 0,3 0 0,-2 0 0,-1 0 0,3 0 0,-7 0 0,3 0 0,-5 0 0,-2 3 0,-2 1 0,-7 13 0,-17 4 0,-13 10 0,-21 16 0,-11 4 0,9-1 0,-9 4 0,11-6 0,1 1 0,1-1 0,20-12 0,-2-9 0,16-5 0,0-4 0,3-1 0,2-3 0,-3 2 0,0-3 0,-1 9 0,0-3 0,-5 4 0,4-6 0,-3 1 0,5-1 0,-6 1 0,4 5 0,-8-3 0,7 2 0,-8 2 0,4-4 0,-7 9 0,1-3 0,-1 5 0,-6 6 0,-1 1 0,-2 7 0,-4-5 0,5 3 0,-1-3 0,-3-1 0,3 5 0,-5-5 0,5 6 0,-3-6 0,9-1 0,-3-6 0,7-7 0,5-1 0,-2-10 0,12 3 0,-6-7 0,12 2 0,-3-4 0,4-4 0,3 3 0,-2-6 0,6 6 0,-5-7 0,-1 4 0,-2-4 0,-11 4 0,1 5 0,-9 6 0,-8 10 0,-2 2 0,-5 1 0,5 3 0,3-10 0,6 3 0,5-6 0,2-4 0,5-1 0,3-5 0,6 0 0,1-3 0,12-12 0,13-15 0,14-13 0,19-11 0,10-8 0,3-8-396,-27 29 0,1 0 396,33-37 0,-8 19 0,-21 13 0,0-1 0,24-16 0,-25 18 0,-2 0 0,16-11 0,-4-3 0,5-6 0,3-7-427,6-7 427,-3 7 0,-14 16 0,6-5 0,-3 12 0,-5-4 775,6 4-775,-15 9 0,6 0 0,-18 16 444,5-8-444,-13 14 0,0-2 0,1-1 0,-1 4 0,0-8 0,0 4 0,6-6 0,0 1 0,0 0 0,4-1 0,-8 5 0,3-3 0,-8 4 0,2-1 0,-7 2 0,3 4 0,-4 0 0,0 0 0,-1 0 0,1 0 0,0 4 0,0-3 0,-1 6 0,-16-3 0,-18 26 0,-27 11 0,-24 26-760,34-19 1,-2 1 759,-7 0 0,-3 1 0,0 9 0,-1 1 0,-1-5 0,2-2 0,15-6 0,1-1-286,-8 4 1,2-1 285,-9 17 0,15-18 0,-1 0 0,-23 26 0,0 3 0,8-13 0,-6 6 0,15-15 0,-6 6 0,8-8 0,6-7 1473,-4 0-1473,11-7 617,-6 1-617,7-1 0,1-5 0,0 4 0,1-10 0,4 8 0,-3-8 0,9 3 0,-3-5 0,4-1 0,1-4 0,4-1 0,1-4 0,0 0 0,6 0 0,-5 0 0,7 0 0,-4 0 0,0-4 0,0 3 0,0-6 0,4 6 0,1-13 0,7 0 0,4-10 0,18-13 0,6-4 0,20-13 0,3-8 0,7-3-678,8-7 678,1 0 0,1-6 0,-34 33 0,1 0-528,3-7 0,-1-1 528,2-1 0,1-1 0,2-3 0,1-2 0,1 2 0,-2-1 0,-5 0 0,-1 2 0,-4 11 0,0 1-215,28-39 215,-16 22 0,5-1 0,-6 3 0,-9 14 634,5 0-634,-11 12 1080,4-5-1080,-7 10 235,2-8-235,-3 8 0,2-3 0,-7 6 0,4-1 0,-8 5 0,-1-3 0,-2 7 0,-6 2 0,2 0 0,0 3 0,-4 1 0,4-3 0,-4 6 0,0-6 0,0 6 0,-4-6 0,3 6 0,-3-3 0,6-2 0,3 1 0,9-16 0,1 5 0,7-9 0,-7 7 0,-1 0 0,-4 5 0,-5 0 0,-1 9 0,-5-3 0,1 6 0,0-3 0,-4 4 0,-1 0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1 158 24575,'36'-44'0,"0"1"0,22-27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1 228 24575,'12'-9'0,"-1"1"0,-3 8 0,0-3 0,4 2 0,-7-6 0,46-34 0,7-6 0,-33 22 0,26-18 0,0-1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0 382 24575,'8'-12'0,"9"-13"0,8-1 0,13-17 0,-11 11 0,23-25 0,-26 32 0,26-25 0,-29 29 0,14-11 0,-10 8 0,4 4 0,-13 10 0,-3 6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8.5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181 16 24575,'-13'0'0,"-1"0"0,-6 0 0,0 0 0,1 9 0,-1-3 0,-6 14 0,9 7 0,1-3 0,6 13 0,9-11 0,-4 1 0,5 4 0,0-5 0,0-4 0,0 2 0,0-9 0,21 1 0,-2-6 0,26-5 0,-4-5 0,6 0 0,-1 0 0,-5-5 0,-3-1 0,-11-8 0,-2-2 0,-10-4 0,4 0 0,-8 1 0,3-1 0,-5 5 0,-4 1 0,3 6 0,-4 3 0,1 5 0,2 4 0,-2 5 0,4 0 0,0-1 0,0 1 0,4-4 0,8-1 0,0-4 0,9 0 0,-3 0 0,-1-9 0,7-8 0,-12-5 0,1-5 0,-8 8 0,-5 4 0,1 1 0,-1 5 0,-4 0 0,-2 0 0,-3 0 0,0 1 0,-4-1 0,-11-1 0,-1 0 0,-9 0 0,-1 0 0,5 4 0,-4 1 0,0 5 0,3 0 0,-8 0 0,3 0 0,0 5 0,2 5 0,5 5 0,0 4 0,5-4 0,2-1 0,4-5 0,4 4 0,1-3 0,4 4 0,0-5 0,0-4 0,0-2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99 24575,'46'-39'0,"-11"8"0,-14 22 0,-10 2 0,-6 3 0,-2-1 0,-3 2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1642 24575,'14'-3'0,"15"-17"0,14-16 0,16-18 0,3-3-689,-22 18 1,1-1 688,-3 1 0,1 0 0,-2 1 0,0-1 28,0-1 0,-2 1-28,21-16 0,6-2 0,-7 3 0,-3 13 0,-8 2 0,-6 12 0,3 1 0,-11 7 1027,4-1-1027,0 0 294,-5 1-294,5-1 0,-4-4 0,-1 4 0,1-10 0,-1 10 0,-5-4 0,-1 1 0,0 4 0,-4-4 0,4 0 0,-1 4 0,-3-4 0,10-1 0,-11 5 0,12-10 0,-11 5 0,11-7 0,-11 7 0,11-5 0,-5 4 0,0-5 0,4 5 0,-9-3 0,7 8 0,-8-2 0,3 3 0,-4 2 0,4-1 0,-4 0 0,4 4 0,-4-2 0,-5 2 0,3 1 0,-2 0 0,3 1 0,-4 2 0,-1 2 0,-4 1 0,0 6 0,-1-3 0,-3 4 0,0 0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1726 24575,'39'-33'0,"7"-25"0,11-8-1095,-16 22 1,0-2 1094,-9 2 0,0 2 0,4 7 0,1 1 82,-5-7 0,-1 0-82,25-22 0,6-1 0,-7 4 0,-8 14 487,-5 12-487,-10 3 0,2 12 0,-11 0 1101,4 5-1101,-8-3 437,8 3-437,-4-5 0,13-6 0,-6 4 0,7-10 0,-14 12 0,6-5 0,-11 10 0,4-3 0,-5 7 0,1-3 0,-1 5 0,-4-1 0,3 1 0,-7 0 0,3-1 0,-4 1 0,4 0 0,-3-4 0,7 2 0,-6-6 0,6 2 0,-2-3 0,-1 0 0,3-1 0,-2 5 0,-1-4 0,3 8 0,-6-4 0,2 5 0,-5 0 0,1 4 0,0-3 0,0 2 0,0 1 0,-1 0 0,1 1 0,0 2 0,-4-6 0,0 3 0,-1 1 0,2-4 0,2 3 0,1-1 0,-1-2 0,1 3 0,0 0 0,0-3 0,0 2 0,-1 1 0,1-3 0,0 2 0,0 1 0,0-3 0,-1 6 0,1-2 0,-3-1 0,-2 0 0,-3-3 0,0 0 0,-3-1 0,-2 1 0,-7-2 0,3 1 0,-3 0 0,4-4 0,0 3 0,-5-4 0,4 1 0,-3 3 0,3-7 0,1 7 0,-5-8 0,4 4 0,-3-4 0,-1-1 0,4 5 0,-4-3 0,9 7 0,-4-3 0,4 4 0,-4 0 0,0 4 0,1 1 0,-1-1 0,1 3 0,2-5 0,2 2 0,11 0 0,6 0 0,5 1 0,13 2 0,-7-3 0,15 4 0,-5-5 0,28 4 0,-22-4 0,27 5 0,-24 0 0,5 0 0,5 0 0,-11 0 0,4 0 0,-11 0 0,-2 0 0,-6 0 0,-4 0 0,-2 0 0,-5 0 0,0 0 0,1 0 0,-5 0 0,-1 0 0,-5 0 0,1 0 0,0 0 0,-4 3 0,-1 1 0,-3 4 0,0-1 0,0 1 0,0-1 0,0 16 0,0-2 0,-9 19 0,2 1 0,-14 9 0,2 21 0,-4-5 0,-2 14 0,3-21 0,3 9 0,-2-10 0,3 6 0,0-1 0,2-14 0,6-7 0,0-8 0,1-11 0,4-5 0,1-6 0,0-4 0,3 0 0,-2 0 0,-1 0 0,3-1 0,-2 1 0,0 0 0,-1-4 0,-4-1 0,-3-3 0,-2-4 0,-1-9 0,-3 2 0,3-15 0,-4 11 0,4-7 0,-3-1 0,3 5 0,0-5 0,1 1 0,4 3 0,0-3 0,0 5 0,0-1 0,1 5 0,3-3 0,-2 7 0,3-3 0,0 4 0,-4 0 0,8 0 0,-7 1 0,3-1 0,-3 1 0,3 0 0,0-1 0,4 1 0,-3-1 0,2-4 0,-2-2 0,3 1 0,0-3 0,0 3 0,0 0 0,-4-3 0,3 7 0,-3-3 0,4 8 0,0 0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21.63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236 1667 24575,'0'8'0,"0"-1"0,0 0 0,0 0 0,0 1 0,0-1 0,0 1 0,0-1 0,0 1 0,0 0 0,-4 0 0,-4 0 0,-10 5 0,-1-4 0,-8 5 0,8-5 0,-3 0 0,4-1 0,5 0 0,1-3 0,0-1 0,3-4 0,-3 0 0,4 0 0,0 0 0,1 0 0,-1 0 0,3 3 0,-2-2 0,10 2 0,2-3 0,7 0 0,6 0 0,-1 0 0,0 0 0,-4 0 0,-1 0 0,-4 0 0,0 0 0,-1 0 0,1 0 0,0-7 0,0-7 0,1-21 0,12-9 0,3-19 0,11-2 0,8-9 0,-7 14 0,20-14 0,-6 17 0,14-13 0,-2 13 0,-22 24 0,-2 2 0,12-7 0,30-17 0,-34 31 0,19-16 0,-9 16 0,-7-3 0,-1 6 0,-7 5 0,-6-3 0,-1 8 0,-10-2 0,3 3 0,-9 1 0,5 0 0,-10 1 0,3-1 0,-3-3 0,0 3 0,3-4 0,-7 5 0,3 0 0,-4 0 0,-1 0 0,-16 20 0,-12 16 0,-26 29 0,-18 15-670,28-32 1,0 0 669,-8 5 0,-1 1 0,0 0 0,-1 0 0,-4 5 0,0 0 0,3-3 0,3-3-246,7-7 1,2-2 245,-4 4 0,2-2 0,-20 20 0,-7 12 0,11-15 0,8-4 0,13-13 0,-2-7 0,20-9 0,-3-8 1305,10-2-1305,4-4 525,0 0-525,11-14 0,14-12 0,25-20 0,18-24 0,-21 25 0,3-3-949,6-12 1,1-2 948,5-3 0,2-3-1078,6-10 0,0-1 1078,-4 6 0,-3 1 0,-8 8 0,-1 1-552,-2 1 1,-2 1 551,-7 10 0,-1 1-260,0-3 0,1-1 260,-2 4 0,0 2 1511,18-21-1511,-1 7 2142,-16 15-2142,-2 8 1329,-5 1-1329,-7 14 694,-1-6-694,-10 12 0,3 2 0,-7 1 0,3 6 0,-8-6 0,3 6 0,-9-3 0,-3 8 0,-8 5 0,-9 5 0,3 3 0,-8 2 0,8-1 0,-8 0 0,9 0 0,-5 0 0,6-1 0,4-4 0,0 3 0,5-7 0,0 3 0,4-14 0,8-4 0,17-22 0,12-5 0,18-13 0,-10 7 0,8-1 0,-3 1 0,-6 5 0,3 1 0,-14 9 0,-5 5 0,-2 5 0,-9 6 0,-1 0 0,-4 7 0,0-2 0,-4 0 0,-1-2 0,-3-2 0,-3 3 0,-6-4 0,-4 7 0,-4-6 0,-1 2 0,-4-4 0,3 0 0,-3 0 0,5 4 0,4-3 0,1 8 0,4-7 0,0 2 0,0 1 0,0-3 0,0 6 0,4-6 0,-3 6 0,6-6 0,-5 6 0,5-6 0,-2 3 0,10-4 0,14 0 0,4-2 0,14 0 0,3 0 0,1-6 0,5 5 0,-7-4 0,0 9 0,-5-3 0,-7 8 0,-7-3 0,-9 4 0,-1 0 0,-4 0 0,-10 0 0,-15 0 0,-7 0 0,-10 0 0,6 0 0,-1 0 0,6 4 0,0-3 0,10 2 0,1 1 0,5-3 0,2 5 0,2-2 0,6 0 0,6 3 0,9-6 0,0 7 0,5-7 0,-1 3 0,-4 0 0,0-3 0,-6 2 0,-4-3 0,0 4 0,-1-3 0,-2 6 0,-2-3 0,-3 4 0,0 9 0,0-3 0,-8 13 0,-3-3 0,-8 4 0,-5 1 0,3 6 0,-4-4 0,5 3 0,1-6 0,5 1 0,0-6 0,5-1 0,1-9 0,3-1 0,1-4 0,4-7 0,0-5 0,0-5 0,0-2 0,4-1 0,-3 3 0,3-7 0,0 2 0,1-3 0,-1 0 0,4-5 0,-3 3 0,4-3 0,0 8 0,-5-2 0,3 7 0,-3-3 0,4 8 0,-1 1 0,1 3 0,-4 12 0,3 4 0,-6 18 0,3 2 0,-4 5 0,0 6 0,0-4 0,0 5 0,0-7 0,0-5 0,0-7 0,0-7 0,0-5 0,0-4 0,0-1 0,4-21 0,1-9 0,10-32 0,1 11 0,7-28 0,-2 21 0,7-17 0,-5 14 0,3 1 0,-10 12 0,2 2 0,-8 15 0,3-2 0,-5 12 0,0 0 0,0 6 0,-4 12 0,-1 12 0,-7 12 0,-8 21 0,-5-9 0,-12 24 0,6-18 0,-6 19 0,6-13 0,1 0 0,1-15 0,6-13 0,2-11 0,8-2 0,-2-7 0,6 3 0,-6-8 0,7-3 0,-4-10 0,4-14 0,0-14 0,0-13 0,0 1 0,0-5 0,0-3 0,5-1 0,6-5 0,6 14 0,-1 7 0,-1 8 0,-6 10 0,0 2 0,-1 9 0,0 1 0,0 4 0,-4 0 0,0 0 0,-11 4 0,-7 1 0,-8 3 0,-12 0 0,-2 0 0,-12 0 0,-1 0 0,-7 0 0,7 0 0,1 0 0,12 0 0,7-4 0,7 3 0,4-6 0,5 2 0,5-3 0,5 1 0,6-1 0,11 4 0,11-4 0,16 2 0,9-5 0,5 0 0,1-1 0,0 1 0,-7 0 0,5 0 0,-17 5 0,4-3 0,-13 8 0,-4-7 0,-2 7 0,-9-3 0,-1 4 0,-4 0 0,-1 0 0,1 0 0,0 0 0,-4 3 0,-1 16 0,-12 7 0,-8 22 0,-5-5 0,-5 11 0,0-5 0,3 7 0,-2-7 0,4-1 0,6-7 0,2-5 0,4-2 0,1-11 0,-1-1 0,6-5 0,-4-3 0,3 2 0,1-7 0,-4 3 0,8-5 0,-4 1 0,1-3 0,-2-2 0,-2-3 0,0 0 0,-1 0 0,0 0 0,1 0 0,-6 0 0,0-4 0,-9-5 0,3-5 0,-8-5 0,8-3 0,-4-3 0,-1 1 0,4-3 0,-2 8 0,7-9 0,-1 10 0,6-5 0,-3 6 0,1 0 0,2 4 0,-2-4 0,4 8 0,0-3 0,0 4 0,0 4 0,0-3 0,0 2 0,0 1 0,0-3 0,0 3 0,4-4 0,-3 4 0,6-3 0,-2 3 0,0-1 0,2-1 0,-3 2 0,8 0 0,9 1 0,7-1 0,8 3 0,6-4 0,1 5 0,7 0 0,-7 0 0,-1 0 0,0 0 0,-9 0 0,8 0 0,-15 0 0,5 0 0,-10 0 0,-1 0 0,-5 0 0,1 0 0,0 0 0,-32-4 0,-4-2 0,-19-4 0,-6-1 0,9-5 0,-11 4 0,5-9 0,8 10 0,8-4 0,10 10 0,2-3 0,9 7 0,1-3 0,4 4 0,4 0 0,1 0 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5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24 1860 24575,'-4'7'0,"1"0"0,-1-3 0,11-1 0,10-3 0,20 0 0,6 0 0,-1 0 0,-2 0 0,-5 0 0,7 0 0,-12 0 0,-2 0 0,-11 0 0,0 0 0,-11 0 0,-3 0 0,-15 0 0,-1 0 0,-5 0 0,1-3 0,0-2 0,-1-4 0,1-4 0,3 0 0,-2-4 0,10-1 0,-5 1 0,6 4 0,0 1 0,2 4 0,3 0 0,0 0 0,0 7 0,0 10 0,0 5 0,0 13 0,0-8 0,0 3 0,3-9 0,-2-1 0,6-4 0,-3 0 0,4-1 0,4-2 0,1-2 0,0-3 0,3 0 0,-3 0 0,5-4 0,-1-4 0,-4-6 0,0-3 0,-5 4 0,1-4 0,-2 8 0,2-7 0,-5 7 0,0-3 0,-4 4 0,0 0 0,0 0 0,0 0 0,-3 4 0,-6 1 0,-4 3 0,-9 0 0,-2 0 0,1 0 0,-5 0 0,10 0 0,-5 7 0,6 3 0,0 7 0,-1 1 0,5-5 0,-3 3 0,10-7 0,-5 7 0,6-7 0,1 3 0,0-5 0,1 1 0,2 0 0,-3 0 0,1 0 0,2-1 0,-6 1 0,6 0 0,-3 0 0,1 0 0,2-1 0,-6-2 0,6-5 0,-2-13 0,3-1 0,5-19 0,6-5 0,6-11 0,4 0 0,1-6 0,-5 6 0,3 0 0,-9 6 0,8 9 0,-9 11 0,3 0 0,-4 10 0,-5 1 0,0 18 0,-4 11 0,0 16 0,-9 8 0,-9 7 0,-4 1 0,-5 0 0,5 5 0,1-11 0,-1 5 0,7-13 0,-5 5 0,9-10 0,-3 4 0,5-11 0,-1 4 0,1-8 0,0 3 0,1-5 0,-1-4 0,5-1 0,0-4 0,0-4 0,7 0 0,7-4 0,8-4 0,16-2 0,2-9 0,5 4 0,0 1 0,0 0 0,-5 9 0,-2-3 0,-11 4 0,0 0 0,-10 0 0,-1 0 0,-5 0 0,1 0 0,-4-4 0,0 0 0,-4-3 0,-4-1 0,-9-4 0,-6 2 0,-10-8 0,-5 2 0,4 1 0,-4-3 0,5 7 0,1-7 0,4 12 0,2-7 0,9 13 0,1-8 0,4 7 0,10-2 0,9 3 0,11 0 0,1 0 0,4 0 0,-13 0 0,8 0 0,-14 0 0,4 0 0,-4 0 0,-3 6 0,-2 8 0,-7 4 0,-5 9 0,-11-3 0,4 5 0,-7-5 0,13-6 0,-2-1 0,4-9 0,3 4 0,12-14 0,9-10 0,17-13 0,5-7 0,7-2 0,-6 2 0,-4 5 0,-10 3 0,-7 6 0,-6 5 0,-3 4 0,-2 2 0,-9 10 0,-3-2 0,-7 6 0,-5 2 0,8-1 0,-3 0 0,8 0 0,-3 0 0,6-1 0,-3 1 0,4-1 0,0 0 0,4 0 0,0-3 0,4 3 0,-1-6 0,5 6 0,1-6 0,5 7 0,-1-7 0,0 3 0,-4-1 0,-1-2 0,-4 2 0,0-3 0,0 0 0,-10 0 0,-4 0 0,-10 0 0,-7 0 0,5 0 0,-9 0 0,3 0 0,1 0 0,-5 0 0,5 0 0,-1 0 0,-3 0 0,8 0 0,-3 0 0,0 0 0,3 0 0,-3 4 0,5 1 0,3 3 0,-2 5 0,3-4 0,0 3 0,1-4 0,4 0 0,3 0 0,-1-1 0,1-2 0,1-15 0,10-11 0,5-15 0,10-5 0,0-7 0,6-2 0,-4-5 0,4 5 0,-11 8 0,-1 8 0,-6 10 0,-1 6 0,0 6 0,0 4 0,0 4 0,-1 0 0,0 4 0,1 0 0,0 0 0,-1 4 0,1 0 0,4 4 0,-3 0 0,3 0 0,0 0 0,-3-3 0,3 2 0,-4-6 0,-1 6 0,1-6 0,0 2 0,-1-3 0,1 0 0,0 0 0,-1 0 0,1-3 0,1-11 0,3 0 0,2-13 0,4 8 0,0-8 0,1 3 0,5-5 0,-5 5 0,11-6 0,-11 6 0,11-6 0,-6 5 0,7-5 0,-1 5 0,1-6 0,-1 5 0,6-5 0,-4 5 0,5-6 0,-8 6 0,8-5 0,-6 5 0,6-6 0,-7 7 0,-5 1 0,-3 6 0,-5 1 0,0-1 0,-4 5 0,4-3 0,-8 7 0,3-3 0,0 3 0,-3-3 0,7 2 0,-3-6 0,5 2 0,4-4 0,-4 1 0,5-1 0,-1 0 0,-4 4 0,9-4 0,-3 4 0,4-5 0,-5 0 0,5 0 0,-10 6 0,9-5 0,-3 3 0,4-4 0,-5 1 0,12-7 0,-15 6 0,14-6 0,-15 7 0,3 0 0,-5 0 0,0 1 0,-4 4 0,4-3 0,-8 2 0,7-3 0,-2 0 0,3-1 0,0 1 0,1-5 0,-1 3 0,2-8 0,5 2 0,-5 1 0,5-4 0,0 3 0,-5 2 0,5-1 0,-7 7 0,0-1 0,0 1 0,0 4 0,-3 0 0,2 5 0,-7 0 0,3-1 0,-5 2 0,1 2 0,0 2 0,0 3 0,0-4 0,-1 3 0,0-2 0,1 3 0,-1 0 0,1 0 0,-1 0 0,1 0 0,4 0 0,1 0 0,5 0 0,-1 0 0,0 0 0,0 0 0,-4 0 0,3 0 0,-2 0 0,-1 0 0,3 0 0,-7 0 0,3 0 0,-5 0 0,-2 3 0,-2 1 0,-7 13 0,-17 4 0,-13 10 0,-21 16 0,-11 4 0,9-1 0,-9 4 0,11-6 0,1 1 0,1-1 0,20-12 0,-2-9 0,16-5 0,0-4 0,3-1 0,2-3 0,-3 2 0,0-3 0,-1 9 0,0-3 0,-5 4 0,4-6 0,-3 1 0,5-1 0,-6 1 0,4 5 0,-8-3 0,7 2 0,-8 2 0,4-4 0,-7 9 0,1-3 0,-1 5 0,-6 6 0,-1 1 0,-2 7 0,-4-5 0,5 3 0,-1-3 0,-3-1 0,3 5 0,-5-5 0,5 6 0,-3-6 0,9-1 0,-3-6 0,7-7 0,5-1 0,-2-10 0,12 3 0,-6-7 0,12 2 0,-3-4 0,4-4 0,3 3 0,-2-6 0,6 6 0,-5-7 0,-1 4 0,-2-4 0,-11 4 0,1 5 0,-9 6 0,-8 10 0,-2 2 0,-5 1 0,5 3 0,3-10 0,6 3 0,5-6 0,2-4 0,5-1 0,3-5 0,6 0 0,1-3 0,12-12 0,13-15 0,14-13 0,19-11 0,10-8 0,3-8-396,-27 29 0,1 0 396,33-37 0,-8 19 0,-21 13 0,0-1 0,24-16 0,-25 18 0,-2 0 0,16-11 0,-4-3 0,5-6 0,3-7-427,6-7 427,-3 7 0,-14 16 0,6-5 0,-3 12 0,-5-4 775,6 4-775,-15 9 0,6 0 0,-18 16 444,5-8-444,-13 14 0,0-2 0,1-1 0,-1 4 0,0-8 0,0 4 0,6-6 0,0 1 0,0 0 0,4-1 0,-8 5 0,3-3 0,-8 4 0,2-1 0,-7 2 0,3 4 0,-4 0 0,0 0 0,-1 0 0,1 0 0,0 4 0,0-3 0,-1 6 0,-16-3 0,-18 26 0,-27 11 0,-24 26-760,34-19 1,-2 1 759,-7 0 0,-3 1 0,0 9 0,-1 1 0,-1-5 0,2-2 0,15-6 0,1-1-286,-8 4 1,2-1 285,-9 17 0,15-18 0,-1 0 0,-23 26 0,0 3 0,8-13 0,-6 6 0,15-15 0,-6 6 0,8-8 0,6-7 1473,-4 0-1473,11-7 617,-6 1-617,7-1 0,1-5 0,0 4 0,1-10 0,4 8 0,-3-8 0,9 3 0,-3-5 0,4-1 0,1-4 0,4-1 0,1-4 0,0 0 0,6 0 0,-5 0 0,7 0 0,-4 0 0,0-4 0,0 3 0,0-6 0,4 6 0,1-13 0,7 0 0,4-10 0,18-13 0,6-4 0,20-13 0,3-8 0,7-3-678,8-7 678,1 0 0,1-6 0,-34 33 0,1 0-528,3-7 0,-1-1 528,2-1 0,1-1 0,2-3 0,1-2 0,1 2 0,-2-1 0,-5 0 0,-1 2 0,-4 11 0,0 1-215,28-39 215,-16 22 0,5-1 0,-6 3 0,-9 14 634,5 0-634,-11 12 1080,4-5-1080,-7 10 235,2-8-235,-3 8 0,2-3 0,-7 6 0,4-1 0,-8 5 0,-1-3 0,-2 7 0,-6 2 0,2 0 0,0 3 0,-4 1 0,4-3 0,-4 6 0,0-6 0,0 6 0,-4-6 0,3 6 0,-3-3 0,6-2 0,3 1 0,9-16 0,1 5 0,7-9 0,-7 7 0,-1 0 0,-4 5 0,-5 0 0,-1 9 0,-5-3 0,1 6 0,0-3 0,-4 4 0,-1 0 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5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1 158 24575,'36'-44'0,"0"1"0,22-27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5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1 228 24575,'12'-9'0,"-1"1"0,-3 8 0,0-3 0,4 2 0,-7-6 0,46-34 0,7-6 0,-33 22 0,26-18 0,0-1 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5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0 382 24575,'8'-12'0,"9"-13"0,8-1 0,13-17 0,-11 11 0,23-25 0,-26 32 0,26-25 0,-29 29 0,14-11 0,-10 8 0,4 4 0,-13 10 0,-3 6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60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99 24575,'46'-39'0,"-11"8"0,-14 22 0,-10 2 0,-6 3 0,-2-1 0,-3 2 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6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1642 24575,'14'-3'0,"15"-17"0,14-16 0,16-18 0,3-3-689,-22 18 1,1-1 688,-3 1 0,1 0 0,-2 1 0,0-1 28,0-1 0,-2 1-28,21-16 0,6-2 0,-7 3 0,-3 13 0,-8 2 0,-6 12 0,3 1 0,-11 7 1027,4-1-1027,0 0 294,-5 1-294,5-1 0,-4-4 0,-1 4 0,1-10 0,-1 10 0,-5-4 0,-1 1 0,0 4 0,-4-4 0,4 0 0,-1 4 0,-3-4 0,10-1 0,-11 5 0,12-10 0,-11 5 0,11-7 0,-11 7 0,11-5 0,-5 4 0,0-5 0,4 5 0,-9-3 0,7 8 0,-8-2 0,3 3 0,-4 2 0,4-1 0,-4 0 0,4 4 0,-4-2 0,-5 2 0,3 1 0,-2 0 0,3 1 0,-4 2 0,-1 2 0,-4 1 0,0 6 0,-1-3 0,-3 4 0,0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2:59.47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1 365 24575,'0'19'0,"0"-3"0,0 14 0,0-3 0,0-5 0,0 2 0,0-9 0,0-1 0,0-37 0,0-9 0,0-29 0,0-18 0,0 26 0,0-26 0,0 31 0,0 0 0,0 9 0,3 17 0,-2-2 0,7 18 0,-7-7 0,7 12 0,-3-3 0,3 4 0,1 0 0,0 4 0,0 11 0,6 7 0,-3 17 0,9-5 0,-4 4 0,4-6 0,-4 7 0,4-5 0,-5-1 0,0-2 0,-2-10 0,-4-1 0,0-6 0,-2-5 0,1 0 0,-4-12 0,-1-16 0,-4-8 0,0-18 0,0 11 0,-5-5 0,4 7 0,-8 5 0,8 2 0,-4 10 0,5 1 0,0 5 0,0 0 0,0 5 0,0 0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6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1726 24575,'39'-33'0,"7"-25"0,11-8-1095,-16 22 1,0-2 1094,-9 2 0,0 2 0,4 7 0,1 1 82,-5-7 0,-1 0-82,25-22 0,6-1 0,-7 4 0,-8 14 487,-5 12-487,-10 3 0,2 12 0,-11 0 1101,4 5-1101,-8-3 437,8 3-437,-4-5 0,13-6 0,-6 4 0,7-10 0,-14 12 0,6-5 0,-11 10 0,4-3 0,-5 7 0,1-3 0,-1 5 0,-4-1 0,3 1 0,-7 0 0,3-1 0,-4 1 0,4 0 0,-3-4 0,7 2 0,-6-6 0,6 2 0,-2-3 0,-1 0 0,3-1 0,-2 5 0,-1-4 0,3 8 0,-6-4 0,2 5 0,-5 0 0,1 4 0,0-3 0,0 2 0,0 1 0,-1 0 0,1 1 0,0 2 0,-4-6 0,0 3 0,-1 1 0,2-4 0,2 3 0,1-1 0,-1-2 0,1 3 0,0 0 0,0-3 0,0 2 0,-1 1 0,1-3 0,0 2 0,0 1 0,0-3 0,-1 6 0,1-2 0,-3-1 0,-2 0 0,-3-3 0,0 0 0,-3-1 0,-2 1 0,-7-2 0,3 1 0,-3 0 0,4-4 0,0 3 0,-5-4 0,4 1 0,-3 3 0,3-7 0,1 7 0,-5-8 0,4 4 0,-3-4 0,-1-1 0,4 5 0,-4-3 0,9 7 0,-4-3 0,4 4 0,-4 0 0,0 4 0,1 1 0,-1-1 0,1 3 0,2-5 0,2 2 0,11 0 0,6 0 0,5 1 0,13 2 0,-7-3 0,15 4 0,-5-5 0,28 4 0,-22-4 0,27 5 0,-24 0 0,5 0 0,5 0 0,-11 0 0,4 0 0,-11 0 0,-2 0 0,-6 0 0,-4 0 0,-2 0 0,-5 0 0,0 0 0,1 0 0,-5 0 0,-1 0 0,-5 0 0,1 0 0,0 0 0,-4 3 0,-1 1 0,-3 4 0,0-1 0,0 1 0,0-1 0,0 16 0,0-2 0,-9 19 0,2 1 0,-14 9 0,2 21 0,-4-5 0,-2 14 0,3-21 0,3 9 0,-2-10 0,3 6 0,0-1 0,2-14 0,6-7 0,0-8 0,1-11 0,4-5 0,1-6 0,0-4 0,3 0 0,-2 0 0,-1 0 0,3-1 0,-2 1 0,0 0 0,-1-4 0,-4-1 0,-3-3 0,-2-4 0,-1-9 0,-3 2 0,3-15 0,-4 11 0,4-7 0,-3-1 0,3 5 0,0-5 0,1 1 0,4 3 0,0-3 0,0 5 0,0-1 0,1 5 0,3-3 0,-2 7 0,3-3 0,0 4 0,-4 0 0,8 0 0,-7 1 0,3-1 0,-3 1 0,3 0 0,0-1 0,4 1 0,-3-1 0,2-4 0,-2-2 0,3 1 0,0-3 0,0 3 0,0 0 0,-4-3 0,3 7 0,-3-3 0,4 8 0,0 0 0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38.86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236 1667 24575,'0'8'0,"0"-1"0,0 0 0,0 0 0,0 1 0,0-1 0,0 1 0,0-1 0,0 1 0,0 0 0,-4 0 0,-4 0 0,-10 5 0,-1-4 0,-8 5 0,8-5 0,-3 0 0,4-1 0,5 0 0,1-3 0,0-1 0,3-4 0,-3 0 0,4 0 0,0 0 0,1 0 0,-1 0 0,3 3 0,-2-2 0,10 2 0,2-3 0,7 0 0,6 0 0,-1 0 0,0 0 0,-4 0 0,-1 0 0,-4 0 0,0 0 0,-1 0 0,1 0 0,0-7 0,0-7 0,1-21 0,12-9 0,3-19 0,11-2 0,8-9 0,-7 14 0,20-14 0,-6 17 0,14-13 0,-2 13 0,-22 24 0,-2 2 0,12-7 0,30-17 0,-34 31 0,19-16 0,-9 16 0,-7-3 0,-1 6 0,-7 5 0,-6-3 0,-1 8 0,-10-2 0,3 3 0,-9 1 0,5 0 0,-10 1 0,3-1 0,-3-3 0,0 3 0,3-4 0,-7 5 0,3 0 0,-4 0 0,-1 0 0,-16 20 0,-12 16 0,-26 29 0,-18 15-670,28-32 1,0 0 669,-8 5 0,-1 1 0,0 0 0,-1 0 0,-4 5 0,0 0 0,3-3 0,3-3-246,7-7 1,2-2 245,-4 4 0,2-2 0,-20 20 0,-7 12 0,11-15 0,8-4 0,13-13 0,-2-7 0,20-9 0,-3-8 1305,10-2-1305,4-4 525,0 0-525,11-14 0,14-12 0,25-20 0,18-24 0,-21 25 0,3-3-949,6-12 1,1-2 948,5-3 0,2-3-1078,6-10 0,0-1 1078,-4 6 0,-3 1 0,-8 8 0,-1 1-552,-2 1 1,-2 1 551,-7 10 0,-1 1-260,0-3 0,1-1 260,-2 4 0,0 2 1511,18-21-1511,-1 7 2142,-16 15-2142,-2 8 1329,-5 1-1329,-7 14 694,-1-6-694,-10 12 0,3 2 0,-7 1 0,3 6 0,-8-6 0,3 6 0,-9-3 0,-3 8 0,-8 5 0,-9 5 0,3 3 0,-8 2 0,8-1 0,-8 0 0,9 0 0,-5 0 0,6-1 0,4-4 0,0 3 0,5-7 0,0 3 0,4-14 0,8-4 0,17-22 0,12-5 0,18-13 0,-10 7 0,8-1 0,-3 1 0,-6 5 0,3 1 0,-14 9 0,-5 5 0,-2 5 0,-9 6 0,-1 0 0,-4 7 0,0-2 0,-4 0 0,-1-2 0,-3-2 0,-3 3 0,-6-4 0,-4 7 0,-4-6 0,-1 2 0,-4-4 0,3 0 0,-3 0 0,5 4 0,4-3 0,1 8 0,4-7 0,0 2 0,0 1 0,0-3 0,0 6 0,4-6 0,-3 6 0,6-6 0,-5 6 0,5-6 0,-2 3 0,10-4 0,14 0 0,4-2 0,14 0 0,3 0 0,1-6 0,5 5 0,-7-4 0,0 9 0,-5-3 0,-7 8 0,-7-3 0,-9 4 0,-1 0 0,-4 0 0,-10 0 0,-15 0 0,-7 0 0,-10 0 0,6 0 0,-1 0 0,6 4 0,0-3 0,10 2 0,1 1 0,5-3 0,2 5 0,2-2 0,6 0 0,6 3 0,9-6 0,0 7 0,5-7 0,-1 3 0,-4 0 0,0-3 0,-6 2 0,-4-3 0,0 4 0,-1-3 0,-2 6 0,-2-3 0,-3 4 0,0 9 0,0-3 0,-8 13 0,-3-3 0,-8 4 0,-5 1 0,3 6 0,-4-4 0,5 3 0,1-6 0,5 1 0,0-6 0,5-1 0,1-9 0,3-1 0,1-4 0,4-7 0,0-5 0,0-5 0,0-2 0,4-1 0,-3 3 0,3-7 0,0 2 0,1-3 0,-1 0 0,4-5 0,-3 3 0,4-3 0,0 8 0,-5-2 0,3 7 0,-3-3 0,4 8 0,-1 1 0,1 3 0,-4 12 0,3 4 0,-6 18 0,3 2 0,-4 5 0,0 6 0,0-4 0,0 5 0,0-7 0,0-5 0,0-7 0,0-7 0,0-5 0,0-4 0,0-1 0,4-21 0,1-9 0,10-32 0,1 11 0,7-28 0,-2 21 0,7-17 0,-5 14 0,3 1 0,-10 12 0,2 2 0,-8 15 0,3-2 0,-5 12 0,0 0 0,0 6 0,-4 12 0,-1 12 0,-7 12 0,-8 21 0,-5-9 0,-12 24 0,6-18 0,-6 19 0,6-13 0,1 0 0,1-15 0,6-13 0,2-11 0,8-2 0,-2-7 0,6 3 0,-6-8 0,7-3 0,-4-10 0,4-14 0,0-14 0,0-13 0,0 1 0,0-5 0,0-3 0,5-1 0,6-5 0,6 14 0,-1 7 0,-1 8 0,-6 10 0,0 2 0,-1 9 0,0 1 0,0 4 0,-4 0 0,0 0 0,-11 4 0,-7 1 0,-8 3 0,-12 0 0,-2 0 0,-12 0 0,-1 0 0,-7 0 0,7 0 0,1 0 0,12 0 0,7-4 0,7 3 0,4-6 0,5 2 0,5-3 0,5 1 0,6-1 0,11 4 0,11-4 0,16 2 0,9-5 0,5 0 0,1-1 0,0 1 0,-7 0 0,5 0 0,-17 5 0,4-3 0,-13 8 0,-4-7 0,-2 7 0,-9-3 0,-1 4 0,-4 0 0,-1 0 0,1 0 0,0 0 0,-4 3 0,-1 16 0,-12 7 0,-8 22 0,-5-5 0,-5 11 0,0-5 0,3 7 0,-2-7 0,4-1 0,6-7 0,2-5 0,4-2 0,1-11 0,-1-1 0,6-5 0,-4-3 0,3 2 0,1-7 0,-4 3 0,8-5 0,-4 1 0,1-3 0,-2-2 0,-2-3 0,0 0 0,-1 0 0,0 0 0,1 0 0,-6 0 0,0-4 0,-9-5 0,3-5 0,-8-5 0,8-3 0,-4-3 0,-1 1 0,4-3 0,-2 8 0,7-9 0,-1 10 0,6-5 0,-3 6 0,1 0 0,2 4 0,-2-4 0,4 8 0,0-3 0,0 4 0,0 4 0,0-3 0,0 2 0,0 1 0,0-3 0,0 3 0,4-4 0,-3 4 0,6-3 0,-2 3 0,0-1 0,2-1 0,-3 2 0,8 0 0,9 1 0,7-1 0,8 3 0,6-4 0,1 5 0,7 0 0,-7 0 0,-1 0 0,0 0 0,-9 0 0,8 0 0,-15 0 0,5 0 0,-10 0 0,-1 0 0,-5 0 0,1 0 0,0 0 0,-32-4 0,-4-2 0,-19-4 0,-6-1 0,9-5 0,-11 4 0,5-9 0,8 10 0,8-4 0,10 10 0,2-3 0,9 7 0,1-3 0,4 4 0,4 0 0,1 0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4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24575,'0'35'0,"0"14"0,0 26 0,0 18-1095,0-39 1,0 1 1094,0 4 0,0 1 0,0 5 0,0 2 0,0 9 0,0 2-823,0 5 1,0 2 822,0 3 0,0 1 0,0 0 0,0 0 0,0-6 0,0 0 0,0 11 0,0-1 0,0-17 0,0-3 0,0-7 0,0-1 229,0-2 0,0-4-229,0 12-49,0 20 49,0-21 991,0-24-991,0 1 1876,0-18-1876,0-10 499,0-2-499,0-9 59,0-1-59,0 1 0,3-3 0,10-6 0,18 0 0,28-9 0,24-4 0,-13 3 0,3-2-815,-19 0 0,3-1 815,31-2 0,3 0-1130,-16 0 0,1 1 1130,19-2 0,3 1 0,-2 2 0,1 2 0,-27 5 0,1 2 0,-2 0 0,23-3 0,-1 1 0,10 6 0,-4 0 0,-31-2 0,-1-1-485,32 4 1,-3 0 484,-5 0 0,-13 1 0,-1-2 0,6-5-209,1 0 209,-2-7 1332,-22 2-1332,-8 0 2281,-21 2-2281,-7-1 1180,-9 2-1180,-1 3 275,-4 2-275,0-1 0,-1 3 0,-3-6 0,0 7 0,-4-4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46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24575,'4'-1'0,"0"3"0,13 10 0,3 8 0,9 0 0,-5-1 0,11 6 0,-10-9 0,10 9 0,-6-6 0,-6-1 0,-5-4 0,-6-2 0,-3 5 0,-5-7 0,0 7 0,-4-1 0,0-1 0,0 3 0,0 3 0,0-7 0,-8 13 0,2-4 0,-16 1 0,6 4 0,-13-3 0,10 2 0,-5-2 0,7-4 0,-1-8 0,1 0 0,4-5 0,-3 0 0,10-3 0,-1-1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4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17 747 24575,'-9'3'0,"2"1"0,7 4 0,0-7 0,0-5 0,5-33 0,12-9 0,17-37 0,-12 38 0,2-1-229,8-8 0,-1 1 229,6-27 0,-9 34 0,0 2 0,5-18 0,5 1 0,-5 10 0,-18 26 0,-2 8 0,-6 12 0,1 2 458,0 3-458,0 0 0,-1 0 0,1 11 0,1 4 0,0 18 0,1 2 0,-4 13 0,3-5 0,-3 11 0,5-5 0,4 0 0,-3 6 0,8-13 0,-5 0 0,6-2 0,-3-15 0,-3 8 0,-3-19 0,-3 7 0,-1-12 0,0 3 0,0-8 0,-3 0 0,-2-4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4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1579 24575,'0'-1'0,"0"-13"0,0-32 0,0-20 0,0-16-865,0 18 1,0-2 864,0 8 0,0-2 0,0-25 0,0-3 0,0 14 0,0 2 0,0 7 0,0 1-21,0 5 1,0 2 20,0-25 0,0 0 0,0 10 0,0 9 0,0 19 0,-4 9 0,-1 12 1279,0 10-1279,-2 1 491,6 4-491,-6 0 0,3 7 0,-4 2 0,0 6 0,-4 5 0,-2 6 0,-3 1 0,-2 8 0,-6 3 0,5 1 0,-6 4 0,7-6 0,0-1 0,4 0 0,-2-8 0,7 1 0,1-12 0,2 3 0,6-4 0,-6-4 0,6-7 0,-2-17 0,13-16 0,7-13 0,6 0 0,9-1 0,-4 2 0,5 2 0,-5-2 0,2 15 0,-14 5 0,5 10 0,-12 8 0,3-1 0,-4 10 0,0-3 0,-1 4 0,1 0 0,-1 0 0,1 4 0,-1 0 0,1 8 0,1 1 0,-1 5 0,5 4 0,2 1 0,4 5 0,5 2 0,2 0 0,4 1 0,1 0 0,0-1 0,-1-4 0,-6-6 0,-1-3 0,-6-8 0,0 4 0,-4-5 0,-1 0 0,-4 0 0,0 0 0,-1-4 0,1-1 0,-4 1 0,0 0 0,-14 0 0,-5-1 0,-11-3 0,-2 0 0,-1-4 0,1-1 0,4-8 0,-3-2 0,9 1 0,-1-3 0,3 4 0,2-1 0,-3 2 0,3-1 0,-2 3 0,7-2 0,-8 4 0,8 0 0,1-1 0,1 5 0,3 0 0,-1 11 0,2 26 0,3 7 0,0 22 0,0 9 0,0-4 0,0 30-532,0-13 532,0 14 0,0-29 0,0 15 0,0-31 0,0 18 0,0-15 0,0-7 0,0-7 0,4-13 532,-3-7-532,3-9 0,-1-1 0,-2-4 0,2 0 0,1-4 0,-3-7 0,2-23 0,-8-11 0,-1-19 0,-6-15 0,0-4 0,5-24 0,1 22 0,6-10 0,0 22 0,0 0 0,0 9 0,0 14 0,0 13 0,0 10 0,0 8 0,0 9 0,0 12 0,0 29 0,5 6 0,-4 25 0,9-5 0,-4-7 0,7 37 0,-7-44 0,1 37 0,-2-39 0,-4 0 0,4-7 0,-5-8 0,4-10 0,-3 3 0,3-9 0,-4 4 0,0-4 0,0-1 0,0 5 0,0-4 0,0 5 0,0-6 0,0-4 0,0 3 0,0-7 0,0 3 0,3-8 0,1 0 0,3-4 0,1 0 0,-4 3 0,-1 1 0,0 4 0,-2-1 0,2 1 0,-15-4 0,-4-1 0,-8-3 0,-3 0 0,9 4 0,-5 1 0,10-1 0,1 0 0,4-4 0,7 0 0,11 0 0,8 0 0,11 0 0,5 0 0,-4 0 0,4 0 0,-11 0 0,-1 0 0,-4-4 0,-5 3 0,-1-6 0,0 6 0,-4-6 0,4 3 0,-4-1 0,0 2 0,0-1 0,0 3 0,-1-2 0,1 3 0,-4-6 0,0 0 0,-4-9 0,0-3 0,0-17 0,-5-9 0,-2-19 0,1-2 0,0 7 0,1-19 0,-2 17 0,0-20 0,-4 8 0,5 7 0,-1 2 0,-3 13 0,9 3 0,-3 11 0,4 2 0,0 5 0,0 6 0,0 0 0,0 1 0,0 8 0,0-8 0,0 14 0,0-9 0,0 8 0,0-3 0,0 4 0,0 10 0,0 21 0,0 8 0,0 30 0,0-2 0,-12 21 0,9 2 0,-8-14 0,11 16 0,0-23 0,-5 18 0,3-14 0,-3-8 0,5-10 0,0-16 0,0-4 0,0-13 0,0-2 0,0-5 0,0 1 0,0-1 0,0 1 0,0 4 0,0 1 0,0 4 0,0-4 0,0 3 0,0-7 0,0 3 0,0-4 0,0 0 0,3-4 0,-2 3 0,3-3 0,-4 4 0,3-4 0,-2 2 0,3-5 0,-4 2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53.0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28 177 24575,'-8'0'0,"-3"0"0,2 0 0,11 0 0,15 0 0,15 0 0,23-5 0,20-3 0,9-10-575,-26 4 1,1-1 574,-3 4 0,1 0 0,8-3 0,0 0 0,-3 3 0,-2 2 0,-9 4 0,-1 0-121,4-5 1,-2 2 120,23 6 0,14-4 0,-24 1 0,-9 4 0,-14-4 0,-13 5 0,-7 0 1135,-9 0-1135,-1 0 0,-8 0 0,0 0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53.8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24575,'0'9'0,"0"22"0,0 30 0,0 30 0,0-37 0,0 2-788,0 4 0,0 1 788,0 4 0,0 1 0,0-1 0,0 0 0,0 2 0,0-3 0,0 26-146,0-33 0,0-2 146,0 15 0,0 28 0,0-16 0,0-10 0,0-10 0,0-12 0,0-3 1152,0-17-1152,0-2 716,0-11-716,0 1 0,0-5 0,0-1 0,0-5 0,0-2 0,0-2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55.05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24575,'9'4'0,"16"-1"0,19-3 0,19 0 0,2 0 0,14 0 0,3 0 0,8 0 0,-16 0 0,5 0 0,-15 0 0,1 0 0,-8 0 0,-16 0 0,-6 0 0,-16 0 0,2 0 0,-13 0 0,1 0 0,-6 0 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5:56.2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24575,'11'0'0,"7"0"0,11 0 0,1 0 0,4 0 0,6 0 0,-8 0 0,20 0 0,-15 0 0,5 4 0,-2-3 0,-4 8 0,-6-8 0,3 3 0,-15-4 0,4 4 0,-4-3 0,-5 3 0,-1-4 0,-5 0 0,1 0 0,-1 0 0,1 0 0,-1 0 0,1 0 0,0 0 0,-1 0 0,-3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0 0,0 3 0,0-3 0,0 5 0,0-1 0,0-4 0,0 3 0,0 2 0,0-4 0,0 2 0,0-3 0,0-4 0,0 7 0,0-7 0,0 3 0,0-7 0,0-1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0.19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328 1 24575,'-19'0'0,"-9"0"0,0 0 0,-16 0 0,21 0 0,-14 0 0,16 0 0,0 4 0,7-3 0,9 6 0,1 8 0,4-4 0,0 9 0,0-8 0,0-2 0,8 3 0,3-9 0,8 5 0,0-4 0,7 1 0,-10-2 0,3 5 0,-14 1 0,4 16 0,-7 0 0,2 6 0,-4 7 0,0 1 0,0 7 0,-10 0 0,-2-7 0,-10-2 0,0-5 0,1-7 0,1-5 0,0-7 0,0-4 0,1-5 0,4 0 0,1-5 0,5 0 0,0 0 0,4-4 0,1-5 0,4-5 0,0-5 0,0 8 0,0 2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34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24575,'3'-4'0,"1"1"0,4 0 0,0 2 0,0-6 0,4 6 0,-3-6 0,7 6 0,-3-6 0,4 2 0,0 0 0,1 1 0,-1 4 0,0 0 0,0 0 0,1 0 0,-1 0 0,0 0 0,0 0 0,0 0 0,1 0 0,-1 0 0,-4 4 0,3 0 0,-3 4 0,0 1 0,3-1 0,-7 0 0,7 1 0,-6 3 0,2 1 0,0 0 0,-2 4 0,2-4 0,-3 0 0,-1 3 0,0-3 0,1 5 0,0-1 0,-1 0 0,1 0 0,-1-4 0,1 4 0,-1-4 0,-3 4 0,2 0 0,-2 0 0,4 1 0,-4-1 0,3 5 0,-7-4 0,3 9 0,0-3 0,-3 4 0,3 0 0,-4 1 0,0-1 0,0 6 0,0-4 0,0 10 0,0-11 0,5 11 0,-4-5 0,3 6 0,-4 0 0,5 0 0,-4 0 0,8-5 0,-4 4 0,1-10 0,3 4 0,-4 0 0,1-5 0,2 5 0,-3-5 0,1 5 0,2-10 0,-3 9 0,3-15 0,-2 5 0,1-6 0,-2-4 0,3 3 0,0-7 0,0 3 0,0-4 0,4 0 0,1 0 0,4-3 0,1-1 0,4 0 0,-4-3 0,9 3 0,-3-4 0,-1 0 0,4 0 0,-9 0 0,4 0 0,-4 0 0,-1 0 0,-4 0 0,-1 0 0,0 0 0,-3 0 0,7 0 0,-7-8 0,7 3 0,-7-8 0,4 1 0,-1-1 0,-2-5 0,2-4 0,2-1 0,-4-12 0,5 0 0,-1-7 0,-3 7 0,4-5 0,0 4 0,-4 1 0,4-5 0,-2 10 0,-2-4 0,2 10 0,-4 2 0,0 5 0,3-1 0,-2 1 0,6 0 0,-6-1 0,6 1 0,2 3 0,1-2 0,8 5 0,-4-6 0,6 6 0,5-3 0,-4 5 0,4 3 0,0 2 0,-5 4 0,6 0 0,-1 0 0,-5 0 0,5 0 0,0 0 0,-4 4 0,5 11 0,0 1 0,-3 14 0,4 2 0,-9 6 0,-1 4 0,1 1 0,-5 5 0,0-4 0,-2 3 0,-9-12 0,3-1 0,-5-14 0,-4-3 0,-1-4 0,-4 6 0,0 6 0,0 23 0,0-15 0,5 34 0,1-22 0,1 25 0,3-5 0,-4-1 0,1 6 0,3-13 0,-4 6 0,5-7 0,0-1 0,0 0 0,-5 0 0,4 1 0,-4-1 0,4-6 0,1 4 0,0-10 0,-1 4 0,0-11 0,0 3 0,0-3 0,0-1 0,0 5 0,4-10 0,-3 4 0,6-11 0,-3 4 0,4-12 0,-1 6 0,1-12 0,-1 4 0,5-4 0,1 0 0,1-4 0,9-1 0,-14-4 0,14 0 0,-10 0 0,1 0 0,3 0 0,-8-12 0,11-12 0,-9-12 0,0-6 0,0-6 0,-4-2 0,0 1 0,-2-5 0,-5 17 0,1-9 0,-6 16 0,0-4 0,-5 10 0,0-3 0,0 4 0,0-6 0,0 1 0,0 0 0,0-1 0,4-5 0,2 4 0,4-10 0,3 11 0,3-11 0,3 10 0,1-4 0,-1 5 0,4 5 0,-3-3 0,7 7 0,-8-3 0,14 4 0,-8 5 0,9-1 0,-1 10 0,-3 0 0,3 5 0,-4 0 0,-1 0 0,0 5 0,-4 8 0,6 14 0,-9 9 0,1 7 0,-4-8 0,-6 5 0,1-15 0,-8 8 0,-1-20 0,-4 19 0,0-6 0,0 22 0,0-5 0,5 4 0,1 1 0,0-5 0,4 18 0,-4-4 0,1 41 0,3-33 0,-7-10 0,1 0 0,7 7 0,-4 18 0,5 7 0,-6-26 0,7 26 0,-2-15 0,-4-22 0,0 0 0,4 23 0,-1-12 0,1-2 0,1-7 0,7 41 0,-6-9 0,-2-20 0,-1-8 0,-1-2 0,3-6 0,7 35 0,-3-24 0,3 13 0,-1-8 0,10 6 0,-14-13 0,12-1 0,-9-1 0,4-13 0,1 12 0,-2-11 0,7 5 0,-5-6 0,10 2 0,-11-8 0,5 0 0,-12-13 0,-1-1 0,-5-9 0,1-1 0,4-8 0,11 0 0,15-4 0,10 0 0,6 5 0,-6-4 0,-1 4 0,-7-5 0,-5 0 0,-2 0 0,0 0 0,-9-4 0,9-11 0,-8-12 0,6-11 0,-5-5 0,-1 0 0,0 0 0,-3-4 0,3 3 0,-5-4 0,0 7 0,-1 0 0,-4 5 0,-2 2 0,0 6 0,-4-1 0,4 1 0,-4-6 0,-5-2 0,0-11 0,0-3 0,-4-20 0,9-5 0,-3-7 0,5 16 0,-1-3 0,1 11 0,-1-7 0,1 2 0,-1 7 0,0 0 0,0 0 0,0 0 0,7-15 0,-5 5 0,4-1 0,-5-1 0,-1 10 0,6-14 0,-4 0 0,4 7 0,-5 2 0,-1 0 0,1-10 0,0-1 0,6-6 0,-5 8 0,10-7 0,-10 12 0,5-10 0,-1 12 0,-4-7 0,4 7 0,-6 2 0,6 7 0,-5 0 0,4 1 0,0-1 0,-4 6 0,9-3 0,-5 10 0,6-11 0,-1 5 0,1-1 0,-5 2 0,2 7 0,-3 0 0,0-1 0,3 7 0,-3-5 0,3 4 0,2-5 0,-6 5 0,5-4 0,-10 15 0,4-3 0,-5 6 0,0 4 0,4-10 0,1 10 0,5-15 0,0 8 0,6-10 0,1-1 0,5 3 0,2-10 0,-1 11 0,0-6 0,-1 7 0,-2 6 0,2-5 0,-2 10 0,0-5 0,1 1 0,-7 8 0,6-7 0,-11 9 0,9-5 0,-3 5 0,-1-3 0,4 7 0,-4-3 0,1 3 0,3-3 0,-4 3 0,5-4 0,0 5 0,0-1 0,-4 1 0,3 4 0,-9 1 0,9 0 0,-8 3 0,3-4 0,-5 5 0,0 0 0,0 0 0,1 0 0,-1 0 0,0 0 0,0 0 0,0 0 0,1 0 0,-1 0 0,-4 0 0,3 0 0,-7 0 0,3 0 0,-4 0 0,-1 0 0,1 0 0,-4 0 0,0 0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40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24575,'17'0'0,"7"0"0,6 0 0,4 0 0,0 0 0,8 0 0,-5 0 0,15 0 0,-21 0 0,16 0 0,-18 0 0,0 0 0,-1 0 0,-10 0 0,9 4 0,-13 0 0,12 6 0,-11-2 0,12 5 0,-4-2 0,0 6 0,4-3 0,-8 0 0,9 9 0,-9-8 0,4 8 0,-1-5 0,-3-1 0,3 1 0,-5-1 0,1 6 0,5 1 0,-3-1 0,-1 5 0,-2-4 0,-1 10 0,3-5 0,-4 5 0,3-5 0,-7 4 0,6-3 0,-6 3 0,3-4 0,-5-1 0,5 0 0,-4 0 0,4 1 0,-5-1 0,0-5 0,1 4 0,-1-3 0,0-1 0,0 4 0,-4-9 0,3 4 0,-7 0 0,6-4 0,-6 5 0,7-6 0,-7 0 0,3 0 0,-1 0 0,-2 1 0,3-1 0,-4-4 0,4 3 0,-3-7 0,3 3 0,-4 0 0,0-3 0,0 3 0,3-5 0,-2 1 0,2 0 0,-3 0 0,0-1 0,0-6 0,-3-2 0,-6-10 0,-4-2 0,-4-5 0,-1-4 0,0 3 0,0-3 0,5 5 0,-3 0 0,6 3 0,-2-2 0,4 7 0,0 1 0,3 1 0,-2 6 0,6-6 0,4 9 0,7 8 0,6 4 0,2 9 0,0-1 0,-1-4 0,-2 9 0,1-8 0,-6 3 0,2-9 0,-3 3 0,-1-7 0,0 7 0,0-7 0,0 3 0,-4-5 0,3 1 0,-6 0 0,2 0 0,1-4 0,0-1 0,4-15 0,1-16 0,12-23 0,-3 0 0,10-10 0,-6 12 0,5-2 0,-4 3 0,2 11 0,-6 8 0,-5 6 0,-2 10 0,-4 1 0,0 8 0,0 0 0,-1 4 0,-3 0 0,0 0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4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24575,'100'-1'0,"0"1"0,0-1 0,0 0 0,0 0 0,0 1 0,0-1 0,0 0 0,0 1 0,0-1 0,0 0 0,0 0 0,0 1 0,0-1 0,0 0 0,0 1 0,0-1 0,0 0 0,2 0 0,3 1 0,4-1 0,1 0 0,1 0 0,0 1 0,-2-1 0,-1 0 0,-3 0 0,-5 1 0,-4-1 0,-6 0 0,-7 1 0,-8 0 0,-9-1 0,-9 1-1682,26 0 0,-22 0 0,2 0 1682,19-2 0,3-1 0,-6 1 0,2 1 0,-5 0 10,1 0 0,-2 1-10,-8 0 0,-3 2 0,-3 1 0,-1 0 234,0-2 0,-1-2-234,-3 1 0,-2 0 0,31 0 0,-33 0 0,0 0 0,25 0-247,13 0 247,-2 0 0,-14-5 0,6-2 0,-16-5 2381,-1 1-2381,-7 0 1305,0-1-1305,0 1 800,-1 0-800,1 5 319,0-4-319,-7 9 0,5-4 0,-12 5 0,13 0 0,-13-5 0,12 4 0,-11-4 0,5 1 0,-1 2 0,-4-7 0,5 3 0,-7-4 0,0 4 0,-6-3 0,5 4 0,-10-1 0,4 2 0,-1 4 0,-3-5 0,-1 4 0,-2-7 0,-3 7 0,4-8 0,-5 8 0,5-7 0,-5 7 0,0-4 0,0 1 0,-6 3 0,0-2 0,0 3 0,0 0 0,1 0 0,-1 0 0,0 0 0,0 0 0,-4 0 0,-1 0 0,-4 0 0,0 3 0,-4 1 0,0 0 0,-4 0 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42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24575,'12'0'0,"0"0"0,10 0 0,8 5 0,-1 4 0,5 6 0,7 0 0,-10 3 0,11 3 0,-14-1 0,2 4 0,-1 1 0,0-5 0,-8 8 0,0-12 0,-11 5 0,2-12 0,0 7 0,-6-7 0,5 3 0,-7-5 0,0 1 0,-1-1 0,-3 1 0,0-1 0,-3 1 0,-6 0 0,0 0 0,-7 0 0,7 0 0,-7 1 0,3 3 0,-5 1 0,-5 10 0,-3 8 0,-1 13 0,-5-5 0,9 14 0,-8-13 0,8 8 0,-3-6 0,10-1 0,1-5 0,10-2 0,-4-11 0,8-1 0,-2-5 0,3-4 0,0-1 0,0-4 0,-4-3 0,-4-2 0,3-3 0,-3 0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4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1 24575,'-55'0'0,"0"0"0,-5 0 0,7 0 0,11 0 0,-4 0 0,21 0 0,9 0 0,11 3 0,-6 1 0,10 4 0,-2 4 0,3-4 0,0 9 0,0-4 0,0 4 0,0 0 0,0 5 0,0-3 0,0 3 0,0 6 0,0-3 0,0 9 0,4 0 0,2-5 0,4 11 0,0-4 0,-4 5 0,3 7 0,-8-5 0,4 11 0,-5-11 0,0 4 0,0-11 0,0 3 0,0-14 0,0 3 0,0-11 0,0 1 0,0-5 0,0-1 0,0-5 0,0 1 0,4-4 0,0-1 0,3 1 0,1-4 0,4 4 0,1-4 0,9 0 0,2 0 0,4 0 0,6 0 0,-4 0 0,10 0 0,-6 0 0,1 0 0,-3 0 0,-9 0 0,0 0 0,-6-4 0,-4 3 0,-1-3 0,-4 4 0,-4 0 0,-1 0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45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24575,'80'-12'0,"-1"0"0,1-1 0,34-5 0,-39 7 0,-72 11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4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101 134 24575,'4'-7'0,"-1"6"0,-3 2 0,0 7 0,0 0 0,0 8 0,0-5 0,0 10 0,0-3 0,0 0 0,-3 0 0,2 3 0,-6-11 0,6 11 0,-7-8 0,7 0 0,-6 3 0,2-3 0,0 5 0,-6-1 0,9-1 0,-14-2 0,14 1 0,-5-2 0,3 1 0,3-2 0,-6-5 0,6 1 0,-6-4 0,3 0 0,0-7 0,1-6 0,3-4 0,0-4 0,0 0 0,4-6 0,6 0 0,10-7 0,-1 7 0,5-6 0,-6 6 0,0-1 0,0 2 0,-4 5 0,2-1 0,-7 5 0,3 5 0,-4 1 0,0 6 0,-1-6 0,1 6 0,0-3 0,0 4 0,-1 0 0,1 0 0,0 0 0,0 0 0,0 0 0,-1 0 0,1 4 0,0 0 0,0 4 0,0 4 0,0 1 0,1 4 0,-4 0 0,2-3 0,-2 2 0,3-3 0,0 0 0,1 3 0,-1-7 0,0 3 0,-1-4 0,1-1 0,0-2 0,0 2 0,-1-7 0,5 4 0,1-4 0,5 0 0,-5 0 0,8 0 0,-7-4 0,15-17 0,-3-8 0,1-8 0,5-11 0,-5 10 0,0-5 0,-2 8 0,-10 6 0,2 6 0,-8 5 0,3 6 0,-7 4 0,-2 0 0,-3 4 0,0 1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06:4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24575,'-2'0'0,"0"0"0,-9 0 0,10 0 0,11 0 0,-1 0 0,12 0 0,-3 0 0,1 0 0,8 0 0,-9 7 0,15 4 0,-8 3 0,3 0 0,-1 0 0,-8-5 0,3 5 0,-5-6 0,1 1 0,-5-1 0,-1 0 0,-5 0 0,1 0 0,0 0 0,0-4 0,-1-1 0,-2 1 0,1-4 0,-5 4 0,2-4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4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24575,'0'9'0,"0"-2"0,0 48 0,0-19 0,0 40 0,0-24 0,0 34 0,0-17 0,0 28 0,0-16 0,0 8 0,0 0 0,0-16 0,0-2 0,0-8 0,0-6 0,0-1 0,0-14 0,0-13 0,0-7 0,0-5 0,0-4 0,0-1 0,0-8 0,0 0 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4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 24575,'-3'-4'0,"10"1"0,0 3 0,20 0 0,10 0 0,1 0 0,8 0 0,-11 0 0,6 0 0,7 0 0,-5 0 0,4 0 0,1 0 0,-11 0 0,3 0 0,-12 0 0,-4 0 0,-6 0 0,-6 0 0,0 0 0,-4 0 0,1 0 0,-6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0.73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24575,'2'0'0,"22"0"0,2 0 0,19 0 0,-12 0 0,7 0 0,1 0 0,-3 0 0,-11 0 0,-2 0 0,-10 0 0,3 0 0,-8 0 0,4 0 0,-5 0 0,-5 0 0,0 0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50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24575,'0'2'0,"0"4"0,0 15 0,0 2 0,0 5 0,0 6 0,0 16 0,0-12 0,0 22 0,0-1 0,0-12 0,0 28 0,0-29 0,0 24 0,0-19 0,0 10 0,0-11 0,0-1 0,0-1 0,0-18 0,0 3 0,0-10 0,0 1 0,0-2 0,0-9 0,0-1 0,0-4 0,0 0 0,0-1 0,0 1 0,0 0 0,0 0 0,0-1 0,0 1 0,0-1 0,0 0 0,0 1 0,0 0 0,0-1 0,0 1 0,0 0 0,0 0 0,0-1 0,0 1 0,0 0 0,0 0 0,0 0 0,0-1 0,0 1 0,0-1 0,0 0 0,0 1 0,0-1 0,0 1 0,0 0 0,0 0 0,0-1 0,0 1 0,0 0 0,0 0 0,0 0 0,0-1 0,-3-3 0,-2-8 0,1 2 0,0-6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5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24575,'18'-47'0,"0"0"0,9-28 0,-11 75 0,-3 0 0,4 0 0,1 0 0,-5 0 0,3 0 0,-3 0 0,9 4 0,-3 10 0,4 1 0,-5 7 0,-1-5 0,0 1 0,-4-1 0,4 0 0,-4 0 0,1 0 0,2 1 0,-7-1 0,8-4 0,-8 3 0,3-6 0,-4 2 0,0-5 0,0 1 0,0-3 0,0-2 0,-1-3 0,1 0 0,0 0 0,0 0 0,0 0 0,-1 0 0,1 0 0,0 0 0,1-13 0,-1 7 0,1-20 0,-1 11 0,1-7 0,0 5 0,-4-1 0,2 5 0,-6-3 0,6 7 0,-3-3 0,3 8 0,-3 0 0,-1 4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5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24575,'6'-4'0,"8"1"0,3 3 0,10 0 0,-3 0 0,-1 0 0,-1 0 0,-5 0 0,5 0 0,-7 0 0,1 0 0,-4 0 0,1 0 0,0 0 0,-2 0 0,-7 0 0,-1 0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54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24575,'4'0'0,"-2"0"0,14 0 0,-3 0 0,5 0 0,4 0 0,-4 0 0,0 0 0,-2 0 0,-3 0 0,1 0 0,2 0 0,-8 0 0,4 0 0,-4 0 0,-1 0 0,1 0 0,-1 0 0,0 0 0,0 0 0,-3 0 0,0 0 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5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24575,'16'0'0,"3"0"0,15 0 0,1 0 0,7 0 0,5 0 0,-4 0 0,5-4 0,-13-2 0,5 1 0,-15-4 0,3 9 0,-11-4 0,-4 4 0,-1 0 0,-4 0 0,-4-4 0,0 3 0,-4-2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58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24575,'17'0'0,"2"0"0,9 0 0,20 0 0,4 0 0,13 0 0,5 0 0,-19 0 0,10 0 0,-5 0 0,-4 0 0,9 0 0,-18 0 0,4 0 0,-11 0 0,-7 0 0,-2 0 0,-13 0 0,7 0 0,-12 0 0,3 0 0,-4 0 0,0 0 0,-4 0 0,0 0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6:5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449 0 24575,'0'7'0,"0"1"0,0 4 0,0 1 0,0 9 0,0-3 0,0 3 0,0 0 0,4 1 0,-3 6 0,8 11 0,-8-9 0,9 22 0,-9-22 0,9 22 0,-8-10 0,2 7 0,-4-3 0,0-6 0,0 1 0,0-1 0,0-6 0,0-1 0,0-5 0,0-1 0,0-5 0,-4 4 0,-1-8 0,-8 3 0,0-5 0,-5 0 0,-4 1 0,4 0 0,-15-3 0,8 2 0,-10-6 0,1 3 0,4-5 0,-4-3 0,6-2 0,-1-4 0,6 0 0,0 0 0,6 0 0,4 0 0,1 0 0,4 0 0,0 0 0,0 0 0,1 0 0,-1 0 0,4-3 0,-2 2 0,5-5 0,-6 5 0,6-2 0,-2 3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1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1 24575,'-22'28'0,"-3"3"0,-3 12 0,-6 21 0,10-11 0,-6 25 0,9-33 0,-3 22 0,3-15 0,-3 20 0,6-14 0,-5 11 0,11-18 0,-5 11 0,6-6 0,-1 6 0,1-10 0,5 31 0,-3-40 0,8 39 0,-14-30 0,12 20 0,-7 16 0,10-25 0,0-7 0,0-1 0,0-4 0,0 44 0,0-37 0,0 14 0,0 0 0,0-7 0,0 5 0,0-13 0,0 13 0,0-13 0,0 6 0,0-7 0,4-1 0,2 1 0,5-1 0,0 0 0,0-5 0,0 3 0,-1-10 0,6 4 0,-5-6 0,4 1 0,-5-1 0,0-6 0,0 5 0,0-5 0,4 0 0,-3 5 0,3-10 0,-4 10 0,0-5 0,0 1 0,0 4 0,0-11 0,0 11 0,0-4 0,4-1 0,-3 5 0,7-10 0,-7 9 0,8-3 0,-4-1 0,6 5 0,-2-10 0,7 11 0,-6-11 0,12 13 0,-5-5 0,6 6 0,-6-6 0,5 4 0,-5-5 0,6 8 0,-6-3 0,4-4 0,-10-3 0,3-6 0,-5-1 0,-5-8 0,-1 0 0,-5-11 0,0 3 0,0-4 0,-4-1 0,-1-6 0,-3-16 0,0 7 0,0-11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2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24575,'0'12'0,"0"1"0,0 9 0,0 7 0,0 6 0,0 6 0,0 7 0,0-11 0,0 4 0,0-13 0,0 0 0,0-4 0,0-2 0,0-5 0,0-4 0,0 3 0,0-7 0,0 3 0,0-5 0,0 1 0,0-4 0,0-1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3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24575,'0'7'0,"0"10"0,0-7 0,0 11 0,0-12 0,0 3 0,0-4 0,0 4 0,0-3 0,0 7 0,0-7 0,0 6 0,0-2 0,0-1 0,8 0 0,-3-4 0,12-4 0,-9 0 0,4-4 0,0 0 0,1 0 0,4 0 0,1 0 0,-5 0 0,3 0 0,-3 0 0,4 0 0,-4 0 0,3 0 0,-3 0 0,4-4 0,1-5 0,-5 0 0,3-7 0,-7 7 0,3-7 0,0 6 0,-3-6 0,4 2 0,-5 1 0,-3-3 0,-2 3 0,-3-4 0,0-1 0,0 1 0,0 0 0,0-6 0,0 5 0,0-4 0,0 4 0,-4 1 0,0 4 0,-4 1 0,-4 4 0,3 0 0,-8 3 0,8 1 0,-3 4 0,5 0 0,-1 0 0,0 0 0,0 0 0,-4 0 0,3 4 0,-7 4 0,6 10 0,-7 5 0,7 0 0,-8 4 0,8-3 0,-8-1 0,8-1 0,-2-9 0,7-1 0,-2-4 0,7 0 0,-7-4 0,2 0 0,-2-4 0,-1 0 0,1 0 0,2 0 0,2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1.18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24575,'0'45'0,"0"-16"0,0 53 0,0-18 0,0 10 0,0-1 0,0-1 0,0-9 0,0-14 0,0-3 0,0-19 0,0-7 0,0-6 0,0-10 0,0 0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5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58 24575,'0'7'0,"0"0"0,-5 18 0,4-7 0,-7 4 0,7-5 0,-3 6 0,4-9 0,0 3 0,0-10 0,0 5 0,0 1 0,0-1 0,0 0 0,0-5 0,0 1 0,4-4 0,0 0 0,4-1 0,4-2 0,1 2 0,0-3 0,3 0 0,-3 4 0,0-3 0,-1 3 0,0-4 0,-3 0 0,3 0 0,0 0 0,-3 0 0,3 0 0,-5 0 0,5 0 0,-3 0 0,3 0 0,-4-8 0,4-1 0,-2-9 0,2 1 0,-3-1 0,0 1 0,-1 0 0,-3-6 0,3 5 0,-7-4 0,2 4 0,-3 1 0,0 0 0,0-1 0,0 5 0,0 1 0,0 4 0,0 0 0,-7 1 0,2 2 0,-10-2 0,6 6 0,-3-3 0,-1 4 0,5 0 0,-4 0 0,-1 0 0,4 0 0,-3 0 0,5 0 0,-1 0 0,-4 0 0,3 0 0,-3 3 0,0 6 0,2 4 0,-2 0 0,4 3 0,0-7 0,-1 3 0,1-4 0,0-4 0,4-1 0,1-3 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6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24575,'-2'0'0,"0"7"0,-14 3 0,7 7 0,-4 5 0,4 1 0,-1 1 0,1 3 0,4-4 0,-7 1 0,10-2 0,-6-5 0,8 0 0,0-4 0,0 3 0,0-7 0,0 3 0,4-4 0,0-4 0,8 3 0,6-6 0,0 3 0,5-4 0,-6 0 0,5 0 0,-4 0 0,5 0 0,-1 0 0,-4 0 0,4 0 0,-5 0 0,1 0 0,-1 0 0,0 0 0,-4 0 0,3 0 0,-7-3 0,3-2 0,0-3 0,-3-4 0,3 3 0,-3-8 0,-1 4 0,-3 0 0,2-3 0,-6 3 0,3 0 0,-4-4 0,0 4 0,0 0 0,0-3 0,0 7 0,0-7 0,0 7 0,-8-4 0,3 5 0,-11 4 0,2-4 0,-3 3 0,0 0 0,-1 2 0,1 3 0,-5 0 0,3 0 0,-3 0 0,5 0 0,4 0 0,-3 0 0,7 0 0,-8 0 0,8 0 0,-3 0 0,0 0 0,3 0 0,-3 0 0,0 0 0,3 0 0,-3 0 0,4 0 0,-4 0 0,3 0 0,-3 0 0,4 0 0,1 0 0,-1 0 0,0 0 0,0-4 0,0 3 0,0-2 0,1 3 0,-1 0 0,0 0 0,1 0 0,0 0 0,2 0 0,2 0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81 188 24575,'-45'55'0,"10"0"0,35-41 0,0 10 0,0-11 0,0 0 0,0-1 0,0 0 0,0-3 0,3 3 0,11-8 0,0 4 0,8-8 0,0 4 0,1-4 0,1 0 0,3 0 0,-4 0 0,0 0 0,-1-4 0,-4-4 0,-1-6 0,0-3 0,-4 0 0,0-1 0,-1 1 0,-2 0 0,2-1 0,-3 1 0,0-5 0,-1 4 0,2-10 0,-1-1 0,-4-1 0,0-3 0,-5 9 0,0-3 0,0 9 0,0 0 0,0 5 0,-4 6 0,-4 2 0,-5 2 0,-5 3 0,-4 0 0,-1 0 0,-6 0 0,1 8 0,-2 8 0,5 14 0,-4 2 0,8 2 0,-4-5 0,7-6 0,-1 4 0,6-8 0,3-1 0,3-6 0,6-5 0,-2-2 0,3-2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9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24575,'21'0'0,"-4"0"0,16 0 0,-9 0 0,23 0 0,-16 0 0,4 0 0,-12 0 0,-6 0 0,0 0 0,-4 0 0,-1 0 0,-8-3 0,-1 2 0,-3-2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09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24575,'0'15'0,"0"6"0,0-3 0,0 15 0,0-8 0,0 15 0,0-5 0,0 0 0,0 5 0,0-5 0,0 12 0,0-10 0,0 4 0,0-18 0,0-1 0,0-9 0,0-1 0,0-4 0,-4-7 0,4-6 0,-3 0 0,3-3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8 24575,'6'0'0,"1"0"0,9-3 0,1 2 0,-4-3 0,4 4 0,-4 0 0,3 0 0,-7 0 0,7 0 0,-7 0 0,3 0 0,-4 0 0,-1 0 0,-3 8 0,0 6 0,-4 10 0,0 4 0,0 0 0,0 1 0,0 5 0,-5-5 0,-4 5 0,-2-5 0,-6-6 0,7-1 0,-6-5 0,7-4 0,-4 4 0,1-8 0,3 3 0,-3-4 0,0 0 0,3-4 0,-8 0 0,8-4 0,-3 0 0,0 0 0,3 0 0,-3 0 0,5 0 0,-1 0 0,0 0 0,3-3 0,2-1 0,3-4 0,0 0 0,0 0 0,0 0 0,0 1 0,0-1 0,0 0 0,0 0 0,0 0 0,3 4 0,2-3 0,2 3 0,5-5 0,-3 5 0,7 0 0,-7 4 0,7 0 0,-7 0 0,3 0 0,0 0 0,-3 0 0,7 4 0,-7 4 0,7 2 0,-2 6 0,-1 3 0,4-1 0,-8 4 0,8-5 0,-8-4 0,3 3 0,0-7 0,-3 3 0,3-4 0,0 1 0,-3-5 0,3 0 0,-4-4 0,-1 0 0,1 0 0,0 0 0,0 0 0,-4-8 0,-1 6 0,-3-5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2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9 24575,'-12'-4'0,"-1"3"0,0 5 0,1 1 0,-1 11 0,4-7 0,-7 7 0,7-3 0,-3 0 0,7 4 0,-3-4 0,3 9 0,-3-4 0,2 0 0,2 3 0,4-11 0,0 7 0,0-5 0,0-3 0,0 3 0,0-5 0,0 1 0,0 0 0,4-4 0,4-1 0,5-3 0,4 0 0,5 0 0,-3 0 0,3 0 0,-5 0 0,0 0 0,0 0 0,1 0 0,-1 0 0,-4 0 0,3 0 0,-7 0 0,7 0 0,-3-4 0,0-4 0,3-6 0,-2-3 0,-1 0 0,0-1 0,-5 5 0,0-3 0,0 3 0,1-5 0,-4 5 0,-1-3 0,-4 7 0,0-7 0,0 7 0,0-8 0,0 8 0,0-3 0,0 5 0,-8 2 0,2-2 0,-10 6 0,7-2 0,-7 3 0,3 0 0,-4-4 0,4 3 0,-4-3 0,4 4 0,0 0 0,1 0 0,4-4 0,0 4 0,1-4 0,-1 4 0,4 0 0,0 0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4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10 24575,'-12'0'0,"5"4"0,4 0 0,3 8 0,0 1 0,0 4 0,0 0 0,0 6 0,0-5 0,0 4 0,0-5 0,0 0 0,0 1 0,0-1 0,0 5 0,0-8 0,0 7 0,0-8 0,0 1 0,0 2 0,0-7 0,3 3 0,5-4 0,5 0 0,0-3 0,-1 2 0,0-2 0,1-1 0,5 0 0,-1-4 0,0 0 0,0 0 0,-4 0 0,3 0 0,-3 0 0,4-4 0,1-10 0,0 0 0,-4-14 0,3 5 0,-2-6 0,-1 6 0,-1 1 0,-4 4 0,0 1 0,-5 0 0,0 3 0,-4-2 0,0 3 0,0-4 0,0-1 0,0 5 0,0-3 0,0 3 0,0 0 0,0 1 0,0 4 0,-3 3 0,-6 2 0,-9 3 0,0 0 0,-9 0 0,8 0 0,-8 0 0,3 0 0,1 0 0,1 0 0,4 4 0,1 0 0,0 5 0,3 8 0,1-2 0,4 7 0,4-12 0,1-3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65 24575,'69'-36'0,"-15"8"0,-43 28 0,-4 0 0,-2 7 0,-2 2 0,-3 12 0,0 3 0,0 9 0,0-3 0,-5 10 0,0-10 0,-10 9 0,4-9 0,-7 4 0,7-6 0,-6-4 0,6 3 0,-5-9 0,6 4 0,-6-4 0,6-1 0,-2-4 0,4-2 0,-4 1 0,3-3 0,-4 3 0,6-4 0,-5 0 0,3 0 0,-4 0 0,1-4 0,3 0 0,-7-4 0,7 0 0,-7 0 0,7 0 0,-3 0 0,4 0 0,0 0 0,0-7 0,4 1 0,0-5 0,4-1 0,0 3 0,0-3 0,0 4 0,0 0 0,0 0 0,0 0 0,4 4 0,0-3 0,4 6 0,0-2 0,-1 3 0,1 0 0,4 0 0,-3 0 0,7 0 0,-3 0 0,4 0 0,0 0 0,5 0 0,-3 3 0,3 2 0,-5 4 0,5 0 0,-4-1 0,4 5 0,-4-3 0,-1 2 0,0-3 0,0-1 0,-4 0 0,3-3 0,-3 2 0,0-6 0,-1 3 0,-4-4 0,0 0 0,0 0 0,0 0 0,-1-3 0,-2-11 0,-2 7 0,-3-5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6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24575,'11'0'0,"2"0"0,9 0 0,1 0 0,6 0 0,-6 0 0,4 0 0,-8 0 0,3 0 0,-9 0 0,-1 0 0,-5 0 0,1 0 0,-4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2.65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73 24575,'-5'14'0,"1"-1"0,4 6 0,0-8 0,0 19 0,0-2 0,0 0 0,0 9 0,0-10 0,0 5 0,0-5 0,0 4 0,0-10 0,0 4 0,0-6 0,0-4 0,0-1 0,0-5 0,0-16 0,0 0 0,0-15 0,0-3 0,0 4 0,0-5 0,0-13 0,0 2 0,5-10 0,1 8 0,5 7 0,-5-1 0,2 11 0,-7-2 0,7 14 0,-7-4 0,3 5 0,0 4 0,0 1 0,5 0 0,-1-1 0,6-4 0,1 4 0,10-4 0,-4 7 0,10-7 0,-5 8 0,1-4 0,-2 5 0,-5 0 0,-1 0 0,-4 0 0,-1 0 0,-6 0 0,1 0 0,-4 12 0,-1 0 0,-4 11 0,0-3 0,-4 0 0,-12 0 0,0 0 0,-10 0 0,1-4 0,-2-2 0,1-3 0,0-5 0,1 3 0,9-8 0,-8 4 0,9-5 0,0 0 0,1 0 0,5 0 0,1 0 0,34 5 0,-7 1 0,30 10 0,-10-4 0,-5 4 0,5-5 0,-13-1 0,5 1 0,-15-2 0,3-3 0,-10-2 0,0-4 0,0 0 0,-4 0 0,-1 0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24575,'0'17'0,"0"-8"0,0 17 0,0-7 0,0 5 0,0-2 0,0 0 0,0-4 0,0 10 0,0-5 0,0 5 0,0 6 0,0-4 0,0 3 0,0-5 0,0 1 0,0-6 0,0 4 0,0-13 0,0 3 0,0-10 0,0 1 0,0-4 0,0 0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12 24575,'-7'4'0,"-1"4"0,0 5 0,3 4 0,-6 0 0,9 1 0,-6-1 0,8 0 0,0 0 0,0-4 0,0 4 0,0-9 0,0 8 0,0-3 0,0 0 0,0-1 0,0 0 0,0-3 0,0 3 0,3-5 0,6 2 0,0-2 0,7 2 0,-3-1 0,4-3 0,-4 2 0,3-6 0,-3 2 0,0-3 0,3 0 0,-3 0 0,5 0 0,-1 0 0,-4 0 0,3 0 0,-3 0 0,4-4 0,-3-4 0,2-2 0,-7-6 0,7 2 0,-6-3 0,2 0 0,-3-6 0,0 5 0,0-4 0,0 0 0,-4 3 0,-1-3 0,-4 5 0,0-1 0,0 5 0,0 1 0,0 4 0,0 0 0,-4 0 0,-4 0 0,-5 4 0,-10 0 0,5 0 0,-9 3 0,8-3 0,-8 4 0,8 0 0,-3 0 0,5 0 0,-1 0 0,1 0 0,-5 0 0,3 0 0,-3 0 0,9 0 0,-3 0 0,7 0 0,-3 0 0,4 0 0,0 0 0,0 0 0,4 0 0,0 0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1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27 24575,'-21'37'0,"6"0"0,11-21 0,4 5 0,0-9 0,0 4 0,0-3 0,0 0 0,0 3 0,0-7 0,0 7 0,0-7 0,0 3 0,0-4 0,4 4 0,5-3 0,9 4 0,5-4 0,1 0 0,3 1 0,-9-6 0,5 4 0,-6-3 0,0 4 0,0-4 0,1-2 0,-1-3 0,-4 0 0,-1 0 0,0 0 0,1-3 0,0-2 0,3-7 0,-7-2 0,4-3 0,-5 0 0,1-1 0,0 1 0,-1 0 0,-3-1 0,-1-4 0,-4 3 0,0-3 0,0 0 0,0 3 0,0-3 0,0 9 0,0-4 0,0 8 0,0-7 0,0 7 0,-8 1 0,-1 0 0,-9 3 0,-4 0 0,3 2 0,-8 3 0,4 0 0,-1 0 0,-3 0 0,3 0 0,1 0 0,-5 4 0,10 1 0,-4 7 0,4-2 0,5 6 0,-4-6 0,8 2 0,-3-4 0,4-4 0,4 0 0,1-4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0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57 237 24575,'-8'11'0,"4"2"0,0 4 0,4-4 0,0 3 0,0-3 0,0 0 0,0-1 0,0-4 0,0-1 0,0 1 0,0 0 0,7-4 0,2-1 0,7-3 0,1 0 0,-4 0 0,3 0 0,-3 0 0,4 0 0,1 0 0,-1 0 0,0 0 0,0 0 0,1 0 0,-1-4 0,0 0 0,0-9 0,-4 4 0,3-8 0,-3 4 0,1-4 0,-2 0 0,-3-1 0,0 1 0,-1-1 0,1 1 0,-4 0 0,-2-6 0,-3 5 0,0-9 0,0 8 0,0-3 0,0 4 0,0 1 0,0 4 0,0-3 0,-3 10 0,-1-5 0,-4 10 0,0-6 0,-4 6 0,-1-2 0,0 3 0,-4 0 0,4 0 0,-9 0 0,3 4 0,-8 5 0,3 11 0,-5 0 0,-8 11 0,12-12 0,-10 6 0,17-7 0,-4-1 0,9-4 0,1-1 0,4-4 0,0 0 0,4-4 0,0 0 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24575,'0'2'0,"-1"4"0,-7 10 0,-1 1 0,4 5 0,2-4 0,-6 9 0,7-8 0,-6 3 0,8 0 0,0-3 0,0 3 0,0-5 0,0-4 0,0 3 0,0-3 0,0 4 0,0-5 0,0 0 0,0-5 0,6-2 0,4-2 0,6-3 0,6 0 0,-4 0 0,9 0 0,-8-4 0,3-4 0,-5-6 0,1 1 0,-1-4 0,0 4 0,0-5 0,-3 1 0,2 0 0,-7-1 0,4 1 0,-5 0 0,1-1 0,-4 1 0,-1 0 0,-4-1 0,0 1 0,0 4 0,0-3 0,0 7 0,0-3 0,0 4 0,-8 4 0,2 1 0,-10 3 0,3 0 0,-4 0 0,0 0 0,-1 0 0,5 0 0,-3 0 0,3 0 0,-5 0 0,5 0 0,1 0 0,4 3 0,0 1 0,0 4 0,1-3 0,-1 1 0,3-1 0,-2-1 0,7 3 0,-8-6 0,8 2 0,-4-3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3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24575,'3'0'0,"-1"0"0,13 0 0,-2 0 0,4 0 0,0 0 0,-4 0 0,8 0 0,-6 0 0,7 0 0,-5 0 0,5 0 0,-4 0 0,9 0 0,-12 0 0,5 0 0,-2 0 0,-3 0 0,6-4 0,-12 3 0,3-3 0,-5 4 0,1-3 0,0 2 0,-1-2 0,1 3 0,0 0 0,0-7 0,-1 5 0,1-8 0,-1 9 0,0-2 0,-3-1 0,3 3 0,-3-6 0,4 7 0,-4-4 0,-1 4 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35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1 319 24575,'0'-19'0,"4"-5"0,12-7 0,0 1 0,6-12 0,0 21 0,-6-11 0,-1 21 0,-3-6 0,-8 9 0,3 4 0,1 0 0,-1 4 0,1 3 0,-1 6 0,-2-1 0,2 4 0,-3 0 0,4-3 0,5 7 0,0-7 0,4 8 0,5-7 0,1 2 0,5-2 0,1-1 0,4 1 0,-3-1 0,4 1 0,-5 0 0,-1-1 0,0 1 0,1-1 0,4 1 0,-3-1 0,9 1 0,-9 0 0,10 0 0,-11-1 0,11 2 0,-5-2 0,6 2 0,1-6 0,-1 0 0,6-5 0,17 0 0,-11 0 0,16 0 0,-13 0 0,1-10 0,12-3 0,-11-15 0,4 4 0,-6-3 0,-6 0 0,-8 5 0,-1-4 0,-16 7 0,8 4 0,-15-1 0,4 6 0,-9-2 0,-1 3 0,-4 1 0,0 1 0,0 2 0,-1-2 0,1 3 0,-1-4 0,1 4 0,-4-2 0,2 1 0,-5-2 0,6 3 0,-6-3 0,3 3 0,-4-4 0,0 1 0,0-1 0,0 0 0,0-4 0,0 13 0,0 5 0,0 22 0,0 7 0,0 0 0,0-1 0,8-6 0,8 2 0,4-2 0,14-2 0,-3-2 0,10-8 0,22 5 0,-23-9 0,52 12 0,-36-11 0,33 6 0,-9-7 0,-6-5 0,14-2-577,-6-5 577,16 0 0,-48 0 0,1 0 0,3 0 0,0 0 0,1 0 0,0 0 0,3 1 0,1-2 0,2-2 0,0 0-652,-1-1 1,1 0 651,4-3 0,-2-1 0,-7 2 0,-1-1 0,9 0 0,0-1 0,-9 1 0,0 1 0,9 1 0,0 2 0,-9-1 0,1 2 0,8 1 0,0 2-253,-7-1 0,-3 0 253,-2 0 0,-2 0 0,46 0 0,-14-6 0,7 5 0,-7-5 0,-11 1 0,-8-1 0,-8-1 524,-6-2-524,-1 3 1304,-7-4-1304,0-5 558,-5 4-558,-2-8 0,-6 9 0,0-4 0,-5 5 0,-1 0 0,-9 4 0,4-3 0,-9 7 0,4-3 0,-4 4 0,0 0 0,0-3 0,-1 2 0,1-3 0,0 4 0,0 0 0,-1 0 0,1 0 0,0 0 0,0 0 0,0 0 0,-1 0 0,1 0 0,4 0 0,-3 0 0,3 0 0,-4 0 0,-1 4 0,5-3 0,-3 2 0,3 1 0,-4-4 0,0 7 0,4-6 0,-4 3 0,4-1 0,-4-2 0,4 6 0,-3-2 0,3 3 0,-5-1 0,1 1 0,0 4 0,4-3 0,-2 7 0,2-2 0,-3 3 0,4 5 0,-3-3 0,3 8 0,-4-4 0,1 5 0,-1 0 0,4-4 0,-3 3 0,3-4 0,-4 1 0,0-2 0,0-5 0,-1-4 0,0-1 0,-4-4 0,3-1 0,-6-2 0,3-2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37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58 24575,'7'0'0,"0"0"0,14 0 0,-5 0 0,2 7 0,0 8 0,-1 3 0,-7 8 0,2 18 0,-11-8 0,3 8 0,-4-13 0,0-7 0,0 4 0,-12 0 0,-5 1 0,-13 1 0,1-5 0,-2 4 0,-1-9 0,1 0 0,-1-6 0,5-5 0,-7 1 0,5-5 0,-1-1 0,3-4 0,9 0 0,-4-7 0,4-7 0,4-10 0,5-10 0,4-1 0,5-6 0,0-11 0,0 19 0,5-15 0,10 22 0,5-8 0,11 3 0,3 6 0,-3 1 0,8 8 0,-9-2 0,13 7 0,-12-3 0,12 4 0,-7 4 0,5-3 0,-7 4 0,6-5 0,-11 5 0,0-4 0,-7 8 0,-5-2 0,-4-1 0,-2 3 0,-3-2 0,0 3 0,-4 0 0,-1 0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37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24575,'0'11'0,"0"4"0,0 3 0,0 1 0,0-1 0,0-2 0,0-3 0,0 0 0,0 3 0,0-7 0,0-1 0,0-5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38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24575,'11'0'0,"2"0"0,9 0 0,-4 0 0,4 0 0,-5 0 0,1 0 0,-1 0 0,0 0 0,-4 0 0,-1 0 0,0 0 0,0 0 0,1 0 0,-5 3 0,-5 5 0,-7 5 0,-1 4 0,-13 6 0,2 1 0,-8 0 0,6 3 0,-6-2 0,5-2 0,-1 6 0,3-11 0,8 0 0,-4-2 0,9-7 0,-4 3 0,8-4 0,-4-1 0,4 1 0,7-4 0,-2 0 0,10-4 0,-2 0 0,4 0 0,0 0 0,5 0 0,-3 0 0,3 0 0,-5 0 0,-4 0 0,3 0 0,-7 0 0,7 0 0,-7 0 0,3 0 0,-8 0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3.30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24575,'0'17'0,"0"7"0,0-3 0,0 4 0,0-6 0,0 1 0,0 0 0,0-6 0,0 5 0,0-9 0,0 3 0,0-9 0,0 0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3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24575,'5'0'0,"7"0"0,13 0 0,-1 0 0,8 0 0,-12 0 0,7 0 0,-5 0 0,-7 0 0,5 0 0,-11 0 0,7-3 0,-8-2 0,4-2 0,-5-1 0,-2 3 0,-2 2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39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24575,'4'0'0,"0"5"0,13 9 0,3 0 0,3 3 0,4-7 0,-7 12 0,12-10 0,-11 9 0,11-6 0,-13-6 0,3 8 0,-9-16 0,3 11 0,-7-8 0,2 1 0,-3-1 0,-4-4 0,0 0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24575,'-7'0'0,"-5"0"0,3 0 0,-7 0 0,-2 8 0,-1 2 0,-4 13 0,0 1 0,2 5 0,-3 0 0,10-5 0,-8-2 0,15-4 0,-10-8 0,13 5 0,-1-13 0,1 6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78 392 24575,'-18'0'0,"5"0"0,-2 0 0,8 0 0,2-3 0,2-2 0,-1-2 0,4-1 0,-4-4 0,0-2 0,3 2 0,-3-5 0,4 8 0,0-7 0,0 7 0,0-3 0,0-4 0,0 2 0,0-3 0,0 1 0,0 7 0,0-3 0,0 0 0,0 3 0,0-3 0,0 4 0,4-4 0,1 3 0,3-4 0,0 6 0,4-2 0,-4 2 0,8-2 0,-7 5 0,7-4 0,-3 3 0,4-3 0,-4-1 0,3 1 0,-3 3 0,4-2 0,0 6 0,0-7 0,0 7 0,0-7 0,0 7 0,5-3 0,-3 4 0,3 0 0,-5 0 0,-4 0 0,3 0 0,-7 0 0,7 0 0,-7 0 0,7 0 0,-7 0 0,3 0 0,-4 4 0,-1 0 0,1 4 0,0 0 0,-4 0 0,0 3 0,-4-2 0,0 7 0,0-3 0,0 5 0,0-1 0,0 0 0,0 0 0,-9 5 0,4-8 0,-12 7 0,8-8 0,-4 0 0,5 3 0,-1-2 0,-3-1 0,2 3 0,-2-7 0,3 8 0,-3-8 0,3 3 0,-4 0 0,9-3 0,-3 3 0,6-4 0,-6-4 0,6 3 0,-6-6 0,3 6 0,-4-7 0,0 7 0,1-6 0,-1 6 0,0-6 0,0 2 0,0-3 0,0 0 0,0 0 0,0 0 0,-4 0 0,4 0 0,-4 0 0,4 0 0,0 0 0,1 0 0,-1 0 0,1 0 0,-5 0 0,3 0 0,-6 0 0,6 0 0,-3 0 0,0 0 0,3 0 0,0 0 0,6 0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2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24575,'4'-2'0,"0"18"0,-4 3 0,0 24 0,0-13 0,0 11 0,0 6 0,0-4 0,0 5 0,0-7 0,0-6 0,0 5 0,0-15 0,0 8 0,0-15 0,0 0 0,0-6 0,0-5 0,0-2 0,0-2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3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24575,'19'0'0,"5"0"0,-1 0 0,12 0 0,0 0 0,6 0 0,6 0 0,-10 0 0,3 0 0,-11 0 0,-1 0 0,-9 0 0,7 0 0,-16 0 0,6 0 0,-12 0 0,0 0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4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16 0,0 2 0,0 4 0,0 6 0,0-4 0,0 9 0,0-9 0,0 3 0,0-4 0,0-1 0,0-5 0,0 4 0,0-12 0,0 6 0,0-13 0,0 4 0,0-7 0,0-2 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5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24575,'11'15'0,"2"-3"0,4 4 0,1 3 0,5 0 0,-8-1 0,6-1 0,-8-8 0,0 3 0,3-7 0,-11 1 0,11-5 0,-11 3 0,7-4 0,-5 0 0,1 0 0,0 0 0,-4 0 0,-1 0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 24575,'-12'0'0,"-8"0"0,6 0 0,-8 4 0,5 4 0,-1 2 0,5 6 0,-4-6 0,8 2 0,1-4 0,1 0 0,6-1 0,-3 1 0,4 3 0,0 2 0,0 1 0,0 2 0,0-8 0,0 9 0,0-9 0,-3 4 0,2-4 0,-3 0 0,1-4 0,2 3 0,-2-7 0,3 4 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48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324 458 24575,'-11'4'0,"3"-1"0,-2-3 0,2 0 0,1 0 0,3-7 0,-3 5 0,3-9 0,-1 7 0,2-8 0,3 4 0,-4-7 0,4 6 0,-4-2 0,4 3 0,0-4 0,0-1 0,0 1 0,0 0 0,0 4 0,0-4 0,0 4 0,0-4 0,0 4 0,0 0 0,0 0 0,0-4 0,0 3 0,0-3 0,0 4 0,0 1 0,0-1 0,0 0 0,0 0 0,0 1 0,0-1 0,0 1 0,0-1 0,3 1 0,-2-1 0,6 4 0,-3-3 0,4 3 0,0-4 0,0 0 0,-1 0 0,1 0 0,0 4 0,0 0 0,-1 1 0,1 2 0,4-2 0,1 3 0,0 0 0,3 0 0,-7 0 0,7 0 0,-3 0 0,-1 0 0,4 0 0,-3 0 0,0 0 0,3 0 0,-7 0 0,2 0 0,-3 3 0,0 1 0,-1 4 0,1 0 0,0-1 0,-1 1 0,-3-1 0,0 1 0,-1 0 0,-2 0 0,2 4 0,-3-4 0,0 9 0,0-9 0,0 9 0,0-9 0,0 9 0,0-9 0,0 8 0,0-7 0,0 3 0,0-4 0,0 4 0,0-3 0,0 3 0,-3-4 0,-1-1 0,-1 1 0,-2 0 0,3-4 0,-4 3 0,0-3 0,0 4 0,0 0 0,0 0 0,0-1 0,4 1 0,-3-4 0,3 3 0,-4-2 0,0 2 0,0-3 0,0 3 0,1-3 0,-1 1 0,0 2 0,0-6 0,0 5 0,0-5 0,0 6 0,0-6 0,-3 6 0,2-6 0,-8 3 0,4-4 0,0 0 0,-8 0 0,11 0 0,-16 0 0,11 0 0,-7 0 0,9 0 0,-3 0 0,3 0 0,-5 0 0,1 0 0,0 0 0,0-4 0,0-1 0,4-3 0,-3-1 0,6-3 0,-6 3 0,7-8 0,-3 4 0,3-4 0,1 4 0,-1-4 0,5 9 0,0-9 0,4 4 0,0 0 0,0 1 0,0 0 0,0 4 0,0-5 0,0 6 0,4-5 0,4 2 0,1-2 0,7 4 0,-3-1 0,9 0 0,-4 0 0,5 4 0,-2-3 0,2 3 0,-1-4 0,1 4 0,-6-3 0,0 7 0,0-6 0,-5 2 0,4 0 0,-7-2 0,3 7 0,-4-7 0,0 6 0,-1-6 0,1 6 0,0-6 0,0 6 0,-4-6 0,3 6 0,-3-6 0,4 6 0,-1-5 0,1 5 0,-1-6 0,1 3 0,0-4 0,-1 4 0,1-3 0,-1 3 0,1-8 0,0 3 0,0-2 0,0 3 0,-4 3 0,-1 2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4.7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41 51 24575,'0'-14'0,"0"2"0,0 16 0,0 3 0,0 25 0,0-10 0,-5 10 0,-1-7 0,1 2 0,-5-1 0,5-1 0,-1-5 0,2-6 0,4 0 0,0-5 0,0-1 0,0 1 0,0 0 0,9-5 0,2 4 0,14-6 0,2 2 0,5 1 0,0-4 0,0 8 0,0-7 0,-5 2 0,4-4 0,-10 0 0,-1 0 0,-2 0 0,-3 0 0,0 0 0,-1 0 0,-6 0 0,1 0 0,-4-4 0,3 3 0,-7-7 0,3 3 0,0-8 0,-3-8 0,4 0 0,-5-10 0,0-2 0,0-1 0,0-11 0,0 16 0,0-8 0,0 21 0,0-9 0,0 15 0,0 0 0,0 6 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5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157 132 24575,'6'4'0,"3"0"0,6-4 0,2 0 0,5 0 0,-4 0 0,4 0 0,-5 4 0,-3 9 0,-2-2 0,-2 20 0,-6-10 0,5 8 0,-4-2 0,0-4 0,-1 6 0,-4-6 0,0-1 0,0-5 0,0 0 0,0-4 0,-4 3 0,0-7 0,-9 3 0,0-3 0,-4-1 0,-5 1 0,3-4 0,-8-1 0,4-4 0,-6 0 0,1 0 0,0 0 0,-1 0 0,6-12 0,0 2 0,10-12 0,0 5 0,4-5 0,4 3 0,1-7 0,4 3 0,0 0 0,0-4 0,0 4 0,0 0 0,0-3 0,8 7 0,1-7 0,19 7 0,-3-4 0,12 4 0,-1-6 0,4 8 0,2-7 0,3 8 0,-3 0 0,3 6 0,-6 5 0,-4 5 0,-3 0 0,-3 0 0,-6 0 0,-5 0 0,-7 0 0,-3 0 0,0 0 0,-1 0 0,-2 0 0,-2 0 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51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32 24575,'-5'-6'0,"7"4"0,10-8 0,6 5 0,-1 0 0,0 1 0,0 4 0,0 0 0,-4 0 0,-1 0 0,-8 11 0,-1 5 0,-3 10 0,-9 8 0,-1-4 0,-10 4 0,0 0 0,-4-3 0,3 3 0,-8-9 0,10-3 0,1-4 0,2-5 0,6-1 0,-2-7 0,8 2 0,-3-6 0,9 2 0,3-3 0,13 0 0,5 0 0,5 0 0,1 0 0,-1 0 0,0 0 0,-4 0 0,3 4 0,-9-3 0,0 7 0,-6-7 0,-4 2 0,0-3 0,-1 0 0,1 0 0,-4 0 0,0 0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52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24575,'16'0'0,"4"0"0,-1 0 0,8 0 0,-4 0 0,6 0 0,-6 0 0,4 0 0,-13 0 0,8 0 0,-14 0 0,4 0 0,-4 0 0,-4 3 0,-13 6 0,-7 5 0,-13 10 0,-1 2 0,-1 4 0,0 1 0,0 0 0,6-6 0,2-2 0,9-1 0,2-8 0,3 7 0,0-8 0,5 0 0,0 4 0,4-9 0,0 4 0,0-4 0,0 0 0,0 0 0,0-1 0,3-2 0,6-2 0,4 1 0,9-3 0,-4 3 0,9-4 0,-8 3 0,8-2 0,-4 3 0,0-4 0,-1 0 0,-4 0 0,-1 0 0,0 0 0,-4 0 0,-1 0 0,-4 0 0,0 0 0,0 0 0,-1 0 0,-3 0 0,0 0 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53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1 152 24575,'-1'-10'0,"11"-3"0,4 0 0,13 0 0,2 3 0,-4-3 0,7 3 0,-2-4 0,-1 4 0,5 1 0,-10 3 0,3-2 0,-9 7 0,4-4 0,-9 5 0,4 0 0,-9 0 0,5-7 0,-6 5 0,2-6 0,-2 8 0,1 0 0,-4 0 0,-1 0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8:02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57 24575,'0'11'0,"0"4"0,0-6 0,0 12 0,0-7 0,0 8 0,0-5 0,0 5 0,0 2 0,0 4 0,0 6 0,0 1 0,0 6 0,0 1 0,0-1 0,0-6 0,0 4 0,0-3 0,0-1 0,0-1 0,0-6 0,-4-5 0,3-1 0,-3-4 0,4-1 0,0-4 0,0-1 0,0-5 0,-3 1 0,2 0 0,-3-7 0,4-7 0,0-6 0,0-11 0,0 0 0,0-5 0,0-1 0,0 1 0,0-1 0,0 1 0,0 0 0,0-1 0,0 1 0,0 4 0,0-3 0,0 9 0,0-9 0,0 8 0,0-8 0,0 8 0,0-3 0,0 0 0,0 3 0,0-3 0,0 5 0,0 3 0,0-2 0,0 3 0,0-4 0,0 4 0,0-4 0,0 8 0,0-3 0,0 0 0,0 3 0,0-3 0,0 4 0,0 0 0,0 1 0,0-1 0,0 0 0,0 0 0,0 0 0,0 0 0,0 4 0,0 1 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24575,'0'20'0,"0"9"0,0-4 0,0 21 0,0-9 0,0 17 0,0-12 0,0 12 0,0-5 0,0 6 0,0-11 0,0-9 0,0-8 0,0-12 0,0 2 0,0-20 0,0-27 0,0 16 0,0-18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4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24575,'0'21'0,"5"1"0,0 6 0,15 13 0,12 20 0,5 6 0,14 18-469,-28-40 0,0-1 469,3 0 0,1 1 0,1 9 0,-1 0 0,-3-7 0,-1 0 0,1 7 0,-1-1 0,15 38 0,-18-41 0,0-1 0,12 40-275,-1 0 275,-12-20 0,5 15 0,-11-24 0,5 28 0,-6-14 0,1 6 0,-1-8 0,0 8 0,0-7 0,-5 7 0,3-9 0,-9 1 0,5 0 0,-6 0 0,0-1 0,0 1 0,0-7 0,0 4 0,0-11 924,0 5-924,0-14 289,0 5-289,0-5 0,-12 21 0,-1-4 0,-5-6 0,-12 24 0,10-27 0,-10 18 0,1-7 0,1-17 0,-7 12 0,7-8 0,-4 1 0,9-7 0,-9 0 0,10-7 0,-5 1 0,7-8 0,5-1 0,-3-5 0,8-6 0,-4 4 0,1-8 0,3 3 0,-2-5 0,3-4 0,1 3 0,0-7 0,-1 3 0,5-4 0,-3 0 0,6-1 0,-6 1 0,3-1 0,-3 1 0,-1-1 0,0-3 0,4 3 0,-3-6 0,3 3 0,-4-8 0,0-9 0,-1-18 0,3 12 0,1-6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5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24575,'15'0'0,"12"0"0,-2 0 0,14 0 0,-9 0 0,10 0 0,-5 0 0,7 0 0,-7 0 0,-1 0 0,-10 0 0,3 0 0,-13 0 0,7 0 0,-9 0 0,1 0 0,-5-4 0,-1-4 0,-6 2 0,3-2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7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1 548 24575,'7'0'0,"4"0"0,7-4 0,6-2 0,4-7 0,7-8 0,-5 0 0,13-16 0,-18 16 0,11-14 0,-16 5 0,8 3 0,-8-1 0,-1 5 0,-6 4 0,-5 1 0,1 2 0,-5-2 0,0-1 0,-4-8 0,0 9 0,0-10 0,0 10 0,0-4 0,-4 4 0,-4 1 0,-6 3 0,-3 2 0,-1 7 0,1-3 0,0 7 0,-1-3 0,1 4 0,4 0 0,-3 0 0,7 0 0,-3 0 0,3 8 0,1 7 0,3 3 0,-4 15 0,3-8 0,1 14 0,1-3 0,-1 11 0,3 3 0,-3-1 0,5 20 0,0-28 0,0 34 0,0-30 0,0 18 0,0 0 0,0-6 0,0 6 0,0-8 0,0 1 0,0-7 0,0-7 0,0-8 0,0-11 0,0-5 0,0-6 0,0-4 0,0 0 0,0 0 0,-3-4 0,2-4 0,-2-13 0,3-6 0,0-15 0,5-9 0,5 1 0,7-12 0,10 9 0,-5-3 0,4 11 0,-7 3 0,-1 15 0,-4-3 0,-1 13 0,-5 0 0,0 6 0,-1 3 0,1 0 0,0 0 0,0 0 0,-1 7 0,-2 2 0,-2 12 0,-3 3 0,0 4 0,0 0 0,0 6 0,0-4 0,0 4 0,0-6 0,0-4 0,0-2 0,0-9 0,0 3 0,0-7 0,0 3 0,4-4 0,-3 0 0,5-1 0,-1 1 0,-1 0 0,0-4 0,-4 0 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8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43 24575,'0'-7'0,"3"3"0,11-3 0,0 5 0,13-6 0,-4 3 0,6-1 0,5 2 0,-10 4 0,9 0 0,-14 0 0,3 0 0,-9 0 0,-1 0 0,-5 0 0,-2 7 0,-2 2 0,-3 8 0,0 5 0,0 1 0,-8 6 0,-9 6 0,-4-5 0,-5 12 0,2-12 0,2 10 0,-8-8 0,8 8 0,-3-9 0,6 3 0,0-5 0,4-6 0,2-1 0,4-4 0,0-1 0,5-4 0,-4-1 0,7-4 0,-2-1 0,3 1 0,0 0 0,3-4 0,10-1 0,1-3 0,13 0 0,-3 0 0,-1 0 0,4 0 0,-8 0 0,3 0 0,-5 0 0,0 0 0,-4 0 0,-1 0 0,-4 0 0,0 0 0,-1 0 0,1 0 0,-4 0 0,-1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5.6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149 8 24575,'-4'-4'0,"-1"0"0,-9 4 0,4 0 0,-9 0 0,5 0 0,0 0 0,5 4 0,5 12 0,-6 5 0,8 12 0,-12-1 0,7 6 0,1 3 0,-4-1 0,9-1 0,-4-7 0,5 0 0,0-5 0,0-2 0,0-6 0,0-4 0,0-1 0,4-5 0,6 0 0,10-4 0,1-1 0,10-4 0,-10 0 0,9 0 0,-9 0 0,5-8 0,-7 1 0,1-12 0,-1 8 0,-4-2 0,-1 3 0,-5 1 0,-1 0 0,-3 0 0,-1 4 0,-4 1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7:29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24575,'3'-6'0,"7"0"0,8-14 0,15 8 0,-6-15 0,13 14 0,-4-6 0,0 4 0,-3 4 0,-9 2 0,-2 1 0,-5 7 0,-4-11 0,-1 11 0,-3-7 0,-2 8 0,-3 0 0,0 0 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8:0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821 1 24575,'-17'0'0,"3"0"0,-19 0 0,14 0 0,-20 0 0,13 14 0,-16 4 0,9 19 0,-6 3 0,5 16 0,-6-2 0,2 17 0,-3-5 0,10 14 0,-4 0 0,15-18 0,-9 20 0,2-2 0,7-8 0,-6 15 0,9-30 0,-1 7 0,-1 24 0,2-19 0,5 4 0,0-12 0,-4-10 0,3 18 0,2-11 0,1 3 0,4-5 0,-5 0 0,4-7 0,-2-2 0,8-6 0,-4 7 0,0 1 0,4 0 0,-9 5 0,9-11 0,-9 11 0,8-11 0,-3 4 0,5-5 0,0-7 0,0 5 0,0-5 0,0 1 0,0-2 0,0-6 0,0 6 0,0-4 0,0 10 0,0-11 0,0 11 0,0-10 0,0 10 0,0-5 0,0 6 0,0-5 0,0 4 0,0-5 0,0 6 0,5-5 0,0 3 0,1-9 0,3 9 0,-4-3 0,5-1 0,1 11 0,-1-9 0,0 10 0,6 1 0,0-6 0,1 6 0,2-7 0,-8-1 0,9 2 0,-5-7 0,1 5 0,1-11 0,-1 11 0,3-11 0,0 5 0,-4 0 0,3-5 0,-3 5 0,9-5 0,-4-1 0,4 1 0,-5 0 0,-1-6 0,0 4 0,0-9 0,-4 4 0,2-4 0,-2-1 0,4 5 0,-1-3 0,1 3 0,-1-5 0,0 0 0,-3 0 0,2 1 0,-3-1 0,1 0 0,-2 0 0,-3-4 0,-1-1 0,-1-4 0,1 0 0,0 0 0,-4-1 0,3-2 0,-6 1 0,2-8 0,-3-8 0,0 3 0,0-5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8:07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24575,'33'39'0,"2"-8"0,27 34 0,-5-12-886,-18-15 1,1 3 885,-6-1 0,0 0 0,5-3 0,0 2 0,-4 6 0,-1 1 0,3-5 0,-2-1 0,11 30 0,-17-26 0,-1 2 0,-2-1 0,-3 0 0,15 31 0,-12-24 0,-1 1 0,3 33 0,-2-15 0,-9-19 0,-2-1 573,-2 9-573,5 19 0,-6-7 0,0 7 0,0-13 292,-1 4-292,-5-7 0,-1-12 0,-5 10 906,0-19-906,0 12 0,0-11 0,0 11 0,0-12 0,0 6 0,0-2 0,0-3 0,0 4 0,0 1 0,0 1 0,0 0 0,0 4 0,0-4 0,0 1 0,0-3 0,0 15 0,0-22 0,-5 35 0,-1-29 0,-6 16 0,-4 0 0,-4 19 0,2-19 0,0 15 0,1-20 0,0 0 0,-2 12 0,-2-11 0,4-2 0,-10-3 0,5-10 0,-5 10 0,1-9 0,3 4 0,-9-4 0,11-8 0,-10 1 0,11-9 0,-4-3 0,0 3 0,6-10 0,-5 5 0,5-9 0,1 2 0,0-7 0,-6 9 0,5-9 0,-4 8 0,8-8 0,-2 4 0,3-5 0,0 0 0,4 0 0,2 0 0,3 0 0,0 0 0,-3 0 0,2-4 0,1 3 0,-3-3 0,2 4 0,-2-1 0,-1-3 0,4-25 0,1 15 0,3-19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4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24575,'12'-4'0,"-4"2"0,28-7 0,-16 2 0,13 6 0,-15-3 0,5 4 0,-6 0 0,-4 0 0,3 0 0,-7 0 0,3 0 0,-4 7 0,0 3 0,1 7 0,-4 0 0,-2 1 0,-3 4 0,0-4 0,0 9 0,0-3 0,0 4 0,-4 0 0,-2 6 0,-7-4 0,1 10 0,-2-10 0,0 4 0,4-6 0,-8 0 0,7 1 0,-6-6 0,7-1 0,-7-8 0,8-2 0,-3-4 0,4 0 0,0-4 0,0 0 0,0-4 0,0 0 0,0 0 0,1 0 0,2-8 0,2-2 0,-1-12 0,3 3 0,-3-8 0,4 9 0,0-10 0,0 10 0,0 0 0,0 2 0,0 7 0,0-3 0,0 4 0,3 3 0,1 2 0,4 3 0,4 0 0,1 0 0,4 0 0,0 0 0,1 0 0,4 0 0,-4 0 0,4 4 0,-4 4 0,5 12 0,-4-1 0,5 9 0,-7-10 0,2 9 0,-2-8 0,1 3 0,0-5 0,-5-4 0,3 0 0,-7-5 0,3 0 0,-5-1 0,1-2 0,0-2 0,-1-14 0,-2 8 0,-2-8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44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 24575,'-8'11'0,"-5"15"0,-2 0 0,-5 9 0,4 5 0,-2-10 0,7 4 0,-3-6 0,9 1 0,1-6 0,4-1 0,0 0 0,0-3 0,0 3 0,0 0 0,0-7 0,0 6 0,0-13 0,0 9 0,0-9 0,0 4 0,0-4 0,7-4 0,8-1 0,3-3 0,9 0 0,-8 0 0,8-4 0,-8-1 0,3-8 0,1-6 0,-4 0 0,5-10 0,-6 6 0,1-6 0,-4 1 0,-2-1 0,-3 1 0,-1 0 0,-4-1 0,0 1 0,-5-1 0,0 1 0,0 4 0,0 2 0,0 9 0,0 1 0,-8 3 0,2 5 0,-10 0 0,3 4 0,-4 0 0,-1 0 0,1 0 0,0 0 0,-1 0 0,1 4 0,0 1 0,-1 3 0,1 1 0,7-4 0,3-2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45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24575,'-3'11'0,"-3"7"0,-3 11 0,-5 1 0,3 4 0,-3 0 0,4-5 0,5 5 0,-4-5 0,8-1 0,-3 6 0,4-4 0,0 4 0,0-6 0,0 1 0,0-1 0,0 0 0,0 1 0,0-1 0,0-4 0,4-2 0,4-5 0,6 0 0,3-3 0,0-2 0,0-3 0,6-5 0,-5 0 0,4-4 0,0 0 0,-3-4 0,8-5 0,-8-10 0,10-6 0,-9-4 0,5-6 0,-6 5 0,1-4 0,-5-1 0,3 6 0,-7-11 0,3 10 0,-9-4 0,-1 5 0,-4 1 0,0-1 0,0 1 0,0-1 0,-3 6 0,-7-4 0,-3 8 0,-1-3 0,-3 9 0,4 0 0,0 5 0,-4-1 0,4 1 0,-4 3 0,4 1 0,-4 4 0,4 0 0,0 0 0,1 0 0,0 0 0,3 0 0,-3 0 0,4 0 0,1 0 0,-1 0 0,-4 0 0,4-3 0,-9-2 0,12 0 0,-3 2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46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140 141 24575,'0'21'0,"0"6"0,0 3 0,0 9 0,0-9 0,0 4 0,0-6 0,0 6 0,0-10 0,0 9 0,0-14 0,0-1 0,0-2 0,0-7 0,0 3 0,3-5 0,6-2 0,3 2 0,6-3 0,-1 1 0,0-1 0,0-4 0,6 0 0,-5 0 0,0 0 0,-2 0 0,-3 0 0,4 0 0,0 0 0,-4 0 0,-1-3 0,0-6 0,-3-9 0,4-1 0,-4-8 0,0 4 0,0-6 0,-3-5 0,-2-1 0,-4-6 0,0-1 0,0 1 0,0-1 0,0 7 0,0-5 0,0 15 0,0-8 0,-8 18 0,-1-2 0,-13 8 0,-2 4 0,-9 1 0,3 4 0,-17 10 0,20 5 0,-14 18 0,9 4 0,-3 7 0,2-1 0,8-6 0,4 3 0,3-15 0,3 7 0,2-13 0,4 3 0,4-9 0,1-1 0,4-4 0,0 0 0,0-4 0,0-1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47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24575,'0'11'0,"0"4"0,0-2 0,0 4 0,0 0 0,0 1 0,0 4 0,0-8 0,0 7 0,0-8 0,0 4 0,0 1 0,0-1 0,0 0 0,0 0 0,0-3 0,0 2 0,0-8 0,8 5 0,-2-1 0,10-3 0,-2 4 0,-1-5 0,3 1 0,-3-1 0,0-3 0,3-2 0,-3-3 0,0 0 0,3 0 0,-3 0 0,0 0 0,3-7 0,-6-3 0,2-7 0,-3-6 0,0 0 0,0-6 0,-3-5 0,-2-1 0,-4-7 0,0 1 0,0 0 0,0 0 0,0 5 0,0 7 0,0 6 0,-4 10 0,0 1 0,-8 8 0,-1 0 0,-5 4 0,1 0 0,0 0 0,-1 4 0,0 10 0,1 0 0,-1 8 0,0-4 0,0 4 0,4-4 0,1 5 0,4-6 0,4-8 0,2-1 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52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14 24575,'-7'0'0,"-1"0"0,0 7 0,0 3 0,-5 7 0,3 5 0,-3 2 0,4 4 0,-1 6 0,4-4 0,-3 4 0,8-6 0,-3 1 0,4-1 0,0-5 0,0 10 0,0-13 0,0 4 0,0-8 0,0-7 0,0 7 0,0-7 0,4 3 0,4-8 0,5-1 0,4-3 0,1 0 0,-1 0 0,0 0 0,5 0 0,-3 0 0,3 0 0,0 0 0,-4-4 0,10-11 0,-9 0 0,5-13 0,-10 5 0,3-1 0,-6-3 0,2-2 0,-4-1 0,1-5 0,0 1 0,-5 4 0,0-4 0,-5 6 0,0 0 0,0 4 0,0 2 0,-8 8 0,-1 2 0,-9 7 0,1-3 0,0 7 0,-6-3 0,5 4 0,-10 0 0,10 0 0,-4 0 0,4 0 0,1 0 0,4 4 0,4-4 0,6 4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53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65 24575,'-8'24'0,"-1"1"0,-1 3 0,5 1 0,1-1 0,4 1 0,0 5 0,0-10 0,0 4 0,0-5 0,0-5 0,0 0 0,0-6 0,3-4 0,11 0 0,0-3 0,13-1 0,-9-4 0,9 0 0,-3 0 0,-1 0 0,-1 0 0,-5 0 0,1 0 0,-1-8 0,0-2 0,-4-3 0,-1-3 0,1-2 0,-3-1 0,3-3 0,-4 0 0,-4-2 0,3-4 0,-7 0 0,3-1 0,-4 1 0,0 4 0,0 2 0,0 0 0,-3 3 0,-6 1 0,-5 5 0,-8 4 0,3 0 0,-8 4 0,4 1 0,-6 4 0,1 0 0,-1 0 0,6 8 0,-5 8 0,8 7 0,-4 7 0,13-15 0,3-2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6.31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62 24575,'19'0'0,"16"-17"0,0 13 0,18-18 0,-13 15 0,1 1 0,-3 0 0,-11 6 0,-2 0 0,-10 0 0,-2 0 0,-8 0 0,-1 0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5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24575,'-4'15'0,"-5"6"0,-2 8 0,-2-4 0,7 8 0,-2-10 0,7 5 0,-7 0 0,7 0 0,-4 6 0,5-9 0,0 8 0,0-14 0,0 8 0,0-9 0,0 4 0,0-9 0,0 3 0,0-7 0,0 3 0,7-4 0,3 0 0,6-4 0,1 0 0,1-4 0,-1 0 0,0 0 0,0 0 0,1-7 0,-1-3 0,5-8 0,-8 0 0,7 0 0,-7 1 0,0-5 0,-2 3 0,-3-3 0,0 0 0,0-2 0,1-4 0,-5 5 0,-1-5 0,-4 10 0,0-4 0,0 4 0,0 5 0,-8 1 0,-1 7 0,-9 2 0,1 3 0,-5 0 0,-2 0 0,-4 0 0,-1 0 0,6 0 0,-4 4 0,3 1 0,1 4 0,0 0 0,6 0 0,4-1 0,4-3 0,6-2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55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0 578 24575,'0'17'0,"0"-1"0,3-12 0,1-1 0,8-3 0,-3 0 0,3 0 0,0 0 0,1 0 0,4 0 0,0 0 0,1 0 0,-1 0 0,5 0 0,1 0 0,1 0 0,-2 0 0,0 0 0,-8 0 0,8 0 0,-9 0 0,4-4 0,-4 0 0,-1-8 0,-3-7 0,0 1 0,0-15 0,0 8 0,2-15 0,-1 4 0,0-5 0,-4-7 0,-2 5 0,-4-11 0,0 11 0,0-5 0,0 13 0,0 0 0,0 12 0,0 1 0,0 8 0,-8 2 0,-1 8 0,-9 0 0,1 4 0,-5 0 0,-2 0 0,-5 13 0,-7 11 0,8 13 0,-4 5 0,6 6 0,3 1 0,-4 7 0,9 0 0,-3-1 0,9-6 0,1-1 0,6-7 0,5-10 0,0 2 0,0-19 0,0 3 0,0-9 0,0-1 0,4-2 0,9-2 0,-6-3 0,6 0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5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8 24575,'-6'-4'0,"1"0"0,-10 4 0,1 13 0,4 8 0,-3 9 0,12 4 0,-3 0 0,4 2 0,0-1 0,0 5 0,0-10 0,0-1 0,0-2 0,0-4 0,0-3 0,0-4 0,3-8 0,6 0 0,9-3 0,-4 2 0,12-6 0,-11 2 0,7-3 0,0 0 0,-8 0 0,7 0 0,-3 0 0,-3-7 0,6-3 0,-7-12 0,0 3 0,0-8 0,-5 4 0,0-6 0,1-5 0,-5 4 0,0-4 0,-5 0 0,0 4 0,0 1 0,0 6 0,0 10 0,0-3 0,-8 7 0,-2 0 0,-7 5 0,0 4 0,-6 0 0,5 0 0,-10 0 0,10 0 0,-9 0 0,8 0 0,-3 4 0,4 1 0,5-1 0,1 4 0,4-7 0,0 2 0,4-3 0,0 0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5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24575,'-15'3'0,"-3"6"0,4 9 0,4 0 0,-3 9 0,8-8 0,0 8 0,1-9 0,4 4 0,0-5 0,0 1 0,0-1 0,0 0 0,0-4 0,0-1 0,8-4 0,-2 4 0,6-3 0,0 4 0,-3-9 0,12 4 0,-11-7 0,11 3 0,-8-4 0,4 0 0,0 0 0,-1 0 0,2 0 0,-5-3 0,4-11 0,-4 0 0,1-13 0,2 9 0,-6-10 0,3 10 0,-4-9 0,-4 8 0,-1-3 0,-4 5 0,0-1 0,0 1 0,0 0 0,0 4 0,0 1 0,-3 4 0,-5 4 0,-5 0 0,-1 4 0,-2 0 0,3 0 0,-4 0 0,-1 0 0,1 0 0,4 0 0,1 4 0,4 0 0,0 0 0,0 3 0,4-6 0,0 2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29:58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24575,'-8'7'0,"-7"8"0,9 3 0,-12 9 0,12-3 0,-6 4 0,11 0 0,-8 1 0,8-6 0,-3-1 0,4-5 0,0 0 0,0 0 0,0 6 0,0-9 0,0 3 0,0-5 0,3-3 0,6 7 0,4-7 0,9 4 0,-3-8 0,3 3 0,0-7 0,-4 3 0,5-4 0,-10 0 0,8-5 0,-11 4 0,12-16 0,-8 1 0,5-18 0,-4-1 0,0-6 0,-4-1 0,-2 7 0,1 0 0,-4 7 0,-2-1 0,-4 6 0,0 5 0,0 2 0,-4 7 0,-9 0 0,-1 6 0,-13 3 0,8 0 0,-8 0 0,4 0 0,-6 4 0,6 5 0,0 5 0,6 3 0,3 0 0,-2-3 0,10-6 0,-1-4 0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0:0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49 213 24575,'-10'0'0,"1"0"0,-1 0 0,2 4 0,3 4 0,2 5 0,3 5 0,0 4 0,0-4 0,0 4 0,0 1 0,0-5 0,0 4 0,0 6 0,0-12 0,0 11 0,0-14 0,-4 0 0,7 3 0,2-11 0,9 7 0,8-11 0,1 3 0,1-4 0,3 0 0,-4 0 0,6 0 0,-6-4 0,4-6 0,-8-8 0,4-2 0,-9-2 0,3 0 0,-7 3 0,3-8 0,-4 8 0,0-8 0,-4-2 0,-1-1 0,-4-10 0,0 10 0,0-4 0,0 6 0,0-1 0,0 1 0,0 8 0,-7-1 0,1 12 0,-10-3 0,3 3 0,-10 4 0,5 2 0,-4 3 0,-1 0 0,0 0 0,-1 0 0,-4 13 0,8 3 0,-4 14 0,5-2 0,0 1 0,4-1 0,-3 0 0,12-4 0,-6-6 0,11-10 0,-3-4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0:00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80 250 24575,'-12'20'0,"-3"-3"0,4 16 0,-2-8 0,3 9 0,1-6 0,3 0 0,2-4 0,4-2 0,0-5 0,0-4 0,0 3 0,0-7 0,0 7 0,0-8 0,4 0 0,4-5 0,5-3 0,0 0 0,3 0 0,-3 0 0,9 0 0,-3 0 0,3-4 0,-5 3 0,1-10 0,-5 5 0,3-6 0,-3 0 0,5-7 0,-1 1 0,2-10 0,-5-1 0,4-1 0,-6-10 0,2 5 0,-4-7 0,1-5 0,-6 9 0,0-8 0,-5 16 0,0-4 0,0 10 0,0 2 0,0 5 0,0 4 0,-3 4 0,-2 6 0,-12 3 0,3 0 0,-13 0 0,3 0 0,-4 0 0,-1 4 0,1 1 0,4 8 0,2 1 0,5 3 0,-1 0 0,5 0 0,0 1 0,4-1 0,5-4 0,0-5 0,4-4 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0:02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49 123 24575,'-4'21'0,"-1"1"0,-5 6 0,5 6 0,-4-4 0,8 4 0,-8 0 0,8-5 0,-3 11 0,4-15 0,0 8 0,0-15 0,0 4 0,0-5 0,0-4 0,0 4 0,0-4 0,7 0 0,-1-1 0,10 1 0,-7-5 0,7 5 0,-7-5 0,3-4 0,-4 0 0,4-4 0,-4 0 0,4 0 0,0 0 0,-3-8 0,8-6 0,-3-5 0,1-14 0,2 8 0,-1-15 0,-1 4 0,4 1 0,-8-5 0,3 4 0,-4-5 0,1 0 0,-1-1 0,-4 1 0,-2 5 0,-4 2 0,0 6 0,0 5 0,0 0 0,0 10 0,-3 1 0,-6 8 0,0 0 0,-7 4 0,-2 0 0,0 0 0,-5 0 0,6 8 0,0 1 0,-1 5 0,1 2 0,3-3 0,2 5 0,3-1 0,4 0 0,-3 0 0,8 1 0,-4-5 0,4 3 0,0-7 0,0-1 0,0-4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0:0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0 102 24575,'29'0'0,"-1"0"0,6 0 0,2-9 0,5 2 0,-6-8 0,5 10 0,-11-8 0,0 11 0,-7-10 0,-9 11 0,0-11 0,-9 3 0,0 0 0,-4 2 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0:0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24575,'3'4'0,"5"-1"0,10-3 0,0 0 0,9 0 0,-3 0 0,-1 0 0,-1 0 0,-5 0 0,1 0 0,-1 0 0,-4 0 0,-1 0 0,-5 0 0,1 0 0,0 0 0,0 3 0,-4 2 0,3 7 0,-6-3 0,3 7 0,-4 2 0,0 0 0,0 9 0,0 2 0,0 1 0,0 10 0,0-5 0,0 6 0,0 0 0,0-6 0,-9 5 0,3-11 0,-9 5 0,2-6 0,-7 2 0,-1-2 0,-7-2 0,2 2 0,-2-12 0,3 7 0,-2-13 0,3 3 0,1-8 0,-5-1 0,14-4 0,-7 0 0,15-3 0,-6-11 0,11-5 0,-3-9 0,4-6 0,0 4 0,0-4 0,0 5 0,0 6 0,4-5 0,5 14 0,1-8 0,6 13 0,-2-4 0,3 5 0,-4 3 0,3 1 0,-3 4 0,4 0 0,1 0 0,-1 0 0,-4 0 0,3 0 0,-3 0 0,4 8 0,-3 1 0,2 8 0,-3 0 0,5 6 0,0-5 0,0 9 0,0-9 0,0 5 0,-1-6 0,0-4 0,-4 4 0,4-8 0,-8 3 0,3-4 0,-4-3 0,0-2 0,-1-3 0,1 0 0,0 0 0,0 0 0,0 0 0,-1 0 0,-3 0 0,0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6.81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41 0 24575,'0'28'0,"0"-5"0,-18 44 0,13-25 0,-13 23 0,18-21 0,0-16 0,0 5 0,0-13 0,0-6 0,0-9 0,0-1 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0:0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17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24575,'17'0'0,"7"-5"0,6 4 0,23-4 0,-20 5 0,27 0 0,-22 0 0,9 0 0,-6 0 0,-5 0 0,4 0 0,-23 0 0,1 0 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19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0 731 24575,'45'0'0,"2"0"0,15 0 0,3-10 0,14-4 0,4-23-756,-4-9 756,-3-13 0,-26 9 0,4-16 0,-13 17 0,3-24 186,-9 14-186,-12-4 0,-7 14 0,-10 1 0,-1 12 0,-9 7 570,-10 10-570,-11 6 0,-11 7 0,-5 2 0,-1 4 0,1 0 0,-7 5 0,9 16 0,-6 21 0,16 17 0,-2 21 0,12 2-489,9-33 0,1 1 489,2 4 0,0 2 0,3-1 0,1 1 0,-4 4 0,1-1 0,5-3 0,1-3-360,-6 32 360,5-32 0,2-2 0,-1 17 0,0 21 0,0-25 0,0-8 0,0-14 0,0-13 0,0-7 959,0-9-959,0-1 379,0-18-379,4-11 0,6-16 0,12-15 0,6-2 0,-1 1 0,5 0 0,-5 12 0,5-1 0,-7 13 0,3 5 0,-9 12 0,3 3 0,-5 5 0,0 0 0,-4 0 0,0 8 0,-5 7 0,2 14 0,-1 6 0,2 6 0,-1-5 0,-5-2 0,4-6 0,-8-4 0,6-6 0,-2-2 0,3-7 0,0 3 0,0-8 0,-4-1 0,0-3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19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24575,'0'-12'0,"13"45"0,-2-13 0,13 37 0,1-21 0,1-5 0,5 1 0,-7-9 0,5 1 0,-11-9 0,6 8 0,-7-14 0,-4 7 0,-1-10 0,-4 5 0,-3-6 0,2-1 0,-6-1 0,2-3 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 24575,'-3'19'0,"-12"6"0,-7 6 0,-4 0 0,-6 17 0,6-15 0,-13 10 0,12-13 0,-2-4 0,5-4 0,14-8 0,-11-5 0,16-2 0,-4-3 0,2 0 0,6-3 0,-2-15 0,3 8 0,0-7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517 0 24575,'-26'0'0,"2"9"0,-17 13 0,0 25 0,-6 8 0,20-12 0,2 3-860,-14 33 860,15-22 0,2 3-524,3-10 1,3 3 523,0 15 0,1 2 0,1-8 0,2 0 0,-1 13 0,4 1 0,4-9 0,0 0 0,-10 8 0,2 1 0,11-9 0,1-1 0,-5 4 0,-2 1 0,1-1 0,0 0 0,6-3 0,-1 0 0,-5 3 0,0 0 0,7-3 0,0-3 0,0 33 0,0-24 0,0-2 0,0-2 0,3 7 0,1 2 0,9 4-601,6 14 601,-3-42 0,1-5 0,6 2 0,3 6 0,2 0 0,4-1-38,19 22 38,-11-22 0,-5-5 586,11 9-586,-4-2 1255,4-5-1255,0-1 661,-1-8-661,-6-5 44,2-7-44,-9-2 0,3-9 0,-5 9 0,-1-14 0,0 7 0,0-13 0,-6 7 0,-1-7 0,-4 3 0,-1-5 0,-4-3 0,-1 2 0,-4-6 0,-1 3 0,1-4 0,0 0 0,-4-7 0,0-2 0,-4-25 0,0 20 0,0-11 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49 115 24575,'-7'0'0,"-5"0"0,3 3 0,-3 6 0,7 9 0,2 5 0,3 6 0,0 4 0,0-3 0,0 4 0,0-11 0,0-1 0,4 0 0,9-7 0,7 3 0,21-13 0,2 0 0,7-5 0,4 0 0,-17-5 0,11-15 0,-11-5 0,3-23 0,-3 13 0,-14-12 0,-4 16 0,-9-9 0,-5 11 0,0-6 0,-5 12 0,0 1 0,-4 4 0,-5 5 0,-9 4 0,-6 5 0,-10 4 0,4 0 0,-16 0 0,9 9 0,-6 7 0,6 16 0,5 6 0,-6 7 0,9-2 0,-3 0 0,12-8 0,9-1 0,3-10 0,8-10 0,0-6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24575,'4'9'0,"0"-2"0,-4 26 0,0-2 0,0 17 0,0 1 0,0-6 0,0-2 0,0-7 0,0-14 0,0 7 0,0-18 0,0-1 0,0-5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24575,'-4'6'0,"1"6"0,3 40 0,0-17 0,0 33 0,0-24 0,0 12 0,0-1 0,0-5 0,0-3 0,0-16 0,0-3 0,0-15 0,0-2 0,0-3 0,10-3 0,-8-2 0,9-3 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4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24575,'-7'7'0,"3"8"0,-12 8 0,6 11 0,0-4 0,5 10 0,0-10 0,5 4 0,0-6 0,0-4 0,0-2 0,0 0 0,0-8 0,4 7 0,15-16 0,-3 2 0,17-7 0,-10 0 0,5 0 0,6 0 0,-4 0 0,0-13 0,-3 2 0,0-24 0,-3 9 0,2-10 0,-7 8 0,-1-1 0,-3 6 0,-2-5 0,-4 10 0,-4-4 0,-1 5 0,-4-1 0,0 5 0,0 1 0,-8 4 0,-2 3 0,-12 1 0,-2 4 0,-4 0 0,4 0 0,-3 0 0,4 0 0,-1 0 0,-3 9 0,8 0 0,-3 6 0,5 1 0,-1-3 0,1 4 0,0-3 0,4-2 0,1-4 0,4 0 0,0-4 0,0 0 0,4-4 0,0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7.55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 1 24575,'0'32'0,"0"0"0,0 37 0,0 16 0,-6-6 0,-2 19 0,1-33 0,1 0 0,6-11 0,0-20 0,0-7 0,0-8 0,0-17 0,0 2 0,0-12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5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24575,'0'8'0,"0"3"0,0 7 0,0 5 0,0 11 0,0 8 0,0 15 0,0-12 0,0 15 0,0-18 0,0 14 0,0-8 0,0-6 0,0-8 0,0-5 0,0-6 0,0-1 0,0-9 0,0-11 0,0-1 0,0-7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24575,'4'-3'0,"0"5"0,-4 14 0,0 1 0,0 0 0,0 0 0,0 5 0,0-3 0,0 3 0,0-9 0,0 8 0,7-11 0,-1 12 0,10-17 0,-2 7 0,-1-11 0,8 3 0,-7-4 0,13 0 0,-8 0 0,8 0 0,-4-9 0,1-1 0,3-8 0,-12 0 0,7-5 0,-12-1 0,3-4 0,-3-1 0,0-5 0,-1 4 0,-3-4 0,-2 0 0,-4 9 0,0-8 0,0 19 0,0-7 0,0 12 0,-4 0 0,-4 5 0,-5 4 0,-10 0 0,5 0 0,-11 14 0,10 2 0,-6 14 0,6 4 0,-1 1 0,0 0 0,0 5 0,5-10 0,0 4 0,6-11 0,0-5 0,1-6 0,3-7 0,2-2 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6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24575,'-14'0'0,"1"11"0,-14 17 0,7 7 0,-1 7 0,1 4 0,4-9 0,3 11 0,0-7 0,11-6 0,-2 4 0,4-9 0,0-1 0,0-11 0,0-2 0,3-7 0,1-1 0,13-4 0,7-4 0,1 0 0,13-5 0,-6-16 0,6-3 0,5-19 0,-10 0 0,6-3 0,-12-2 0,-5 5 0,-8 7 0,-4 2 0,0 6 0,-5-1 0,-1 6 0,-4 5 0,0 6 0,-13 3 0,2 5 0,-11-1 0,5 5 0,-5 0 0,3 0 0,-3 0 0,4 4 0,5 5 0,4-3 0,5 1 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24575,'9'-8'0,"-2"23"0,-7 21 0,0 20 0,0 6 0,0-4 0,0-2 0,0-2 0,0 3 0,0-6 0,0 4 0,0-14 0,0-11 0,0-2 0,0-15 0,0-1 0,0-4 0,-3-4 0,-1 0 0,0-4 0,1 0 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24575,'-4'3'0,"0"6"0,4 14 0,0 7 0,0 11 0,0 0 0,0 0 0,0 0 0,0-5 0,0 3 0,0-9 0,0 4 0,0-6 0,0-5 0,0-1 0,0-8 0,0-3 0,0-7 0,0 0 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2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 24575,'-15'15'0,"6"6"0,-6-2 0,9 8 0,-3-4 0,5 1 0,4-2 0,0-5 0,0 5 0,0-3 0,0-1 0,0-6 0,0-4 0,0-1 0,6-2 0,9-2 0,2-3 0,30 0 0,-24-8 0,29-3 0,-28-7 0,17-8 0,-15 10 0,4-12 0,-13 13 0,-3-7 0,-5 9 0,-2 1 0,-2-1 0,-1 0 0,0 0 0,-4 1 0,0 0 0,-4 3 0,-9 0 0,-2 6 0,-18 3 0,8 0 0,-14 0 0,3 0 0,-5 0 0,-7 15 0,5-2 0,-7 19 0,14-11 0,13-4 0,11-9 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30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34 24575,'-7'0'0,"-1"0"0,1 4 0,2 4 0,-2 5 0,6 5 0,-3 4 0,4-8 0,0 12 0,0-12 0,0 13 0,0-9 0,0 4 0,0 0 0,0-3 0,0-1 0,0-2 0,0-3 0,0 4 0,0-4 0,0-1 0,0-5 0,8-3 0,6 0 0,15-4 0,7 0 0,-1 0 0,5 0 0,-4-10 0,-1 4 0,-1-13 0,-10 5 0,-2 0 0,-5-3 0,-4 4 0,0-4 0,-5-6 0,-3 5 0,0-9 0,-5 8 0,0-8 0,0 4 0,-4-1 0,-6-3 0,-3 12 0,-5-6 0,4 12 0,-2-4 0,3 9 0,-4 0 0,-1 4 0,1 0 0,0 0 0,4 0 0,-4 0 0,4 4 0,0 0 0,-3 8 0,7-3 0,0 7 0,2-7 0,7 7 0,-4-7 0,4 0 0,0-6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3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24575,'9'1'0,"-2"12"0,-7 19 0,0 3 0,0 5 0,0-4 0,0 5 0,0-6 0,0-1 0,0-15 0,0-2 0,0-9 0,0-4 0,0-1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3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27 24575,'-7'10'0,"3"5"0,-4 10 0,7 3 0,-3 6 0,4 8 0,0 1 0,0-6 0,0-4 0,0-10 0,0 5 0,0-4 0,0-7 0,0 0 0,0-5 0,3-3 0,6-2 0,4-7 0,9 0 0,-4 0 0,4 0 0,-4 0 0,4 0 0,-7-12 0,12-5 0,-12-7 0,9-4 0,-10-1 0,0-1 0,-5-4 0,1 6 0,-5-1 0,-1 1 0,-4 0 0,0 4 0,0-3 0,0 8 0,0-3 0,-3 9 0,-6 1 0,-4 3 0,-4 0 0,-1 5 0,-4 0 0,3 4 0,-3 0 0,5 0 0,-1 0 0,5 0 0,1 0 0,4 3 0,0 6 0,4 0 0,0-1 0,4-5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32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24575,'4'7'0,"-1"7"0,-3 8 0,0 6 0,0 0 0,0 0 0,0 13 0,0-4 0,0 10 0,0-6 0,0-5 0,0 3 0,0-9 0,0 3 0,0-4 0,0-7 0,0-4 0,0-7 0,-7-13 0,6-9 0,-6 2 0,7-4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24575,'11'0'0,"2"0"0,-4 0 0,2 0 0,-4 0 0,0 0 0,0 0 0,-6 0 0,2 9 0,-6 10 0,3 6 0,0 7 0,0-6 0,0 0 0,0 5 0,0-3 0,4 4 0,1-6 0,-1 0 0,4 1 0,-3-1 0,4 0 0,-1 0 0,-3 1 0,3-1 0,-7 1 0,7-1 0,-7-4 0,3 3 0,-1-7 0,-2 7 0,3-8 0,-4 3 0,0-4 0,0 0 0,0-4 0,0 4 0,0-8 0,3 3 0,-2-4 0,2 0 0,-3 1 0,0-1 0,0 0 0,-3-3 0,-1-1 0,-2-3 0,-2 0 0,1 3 0,3 1 0,1 7 0,3 1 0,0 4 0,0 0 0,0 0 0,0 4 0,0-2 0,0 7 0,0-8 0,0 8 0,0-8 0,0 4 0,0-1 0,0-6 0,4 5 0,-3-11 0,2 3 0,-3-3 0,3-1 0,4-3 0,9-1 0,5-3 0,5 0 0,6-4 0,-4 3 0,9-8 0,-9 8 0,9-8 0,-5 8 0,7-7 0,-1 2 0,0 1 0,1-4 0,-1 8 0,-5-7 0,4 7 0,-9-7 0,4 7 0,-6-3 0,-4 4 0,4 0 0,-9 0 0,3 0 0,-3 0 0,-1 0 0,0 0 0,-4 0 0,3 0 0,-7 0 0,4 0 0,-5 0 0,0 0 0,0 0 0,1 0 0,-1 0 0,0 0 0,0 0 0,1 0 0,-1 0 0,0 0 0,0 0 0,1 0 0,-1 0 0,0 0 0,0 0 0,0 0 0,0 0 0,0 0 0,1 0 0,-1 0 0,0 0 0,0 0 0,0 0 0,-3 3 0,-8-2 0,-1 5 0,-11-5 0,4 5 0,0-5 0,-8 7 0,7-4 0,-8 1 0,5-1 0,-5-1 0,-1 2 0,0 0 0,9-1 0,5-4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8.40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49 24575,'0'2'0,"0"5"0,0 16 0,0 4 0,0 5 0,0 14 0,10-10 0,-3 16 0,4-24 0,0 16 0,-6-21 0,1 8 0,3-16 0,-4-1 0,0-5 0,-2 0 0,1-5 0,1 0 0,3-8 0,2-5 0,-1-12 0,1 0 0,1-16 0,0 8 0,5-10 0,0 7 0,6 0 0,-5 0 0,-2-1 0,0 7 0,-4 0 0,7 6 0,-7 1 0,3-1 0,-4 5 0,-1 1 0,0 5 0,0 4 0,-1-2 0,-3 6 0,-1-3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3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24575,'0'22'0,"0"-7"0,0 23 0,0-1 0,0 6 0,0 5 0,0-13 0,0 5 0,0-15 0,0 7 0,0-17 0,0 5 0,0-14 0,0 1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34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119 108 24575,'-3'-4'0,"-2"0"0,-6 4 0,2 4 0,-13 10 0,11 1 0,-8 13 0,10-5 0,-1 5 0,1 1 0,3-10 0,2 7 0,4-12 0,0 9 0,0 4 0,0-7 0,0 8 0,0-11 0,0 5 0,0-8 0,0 2 0,0-4 0,3-3 0,11-1 0,0-4 0,4-4 0,3 0 0,-2 0 0,9 0 0,7-15 0,-3-2 0,4-15 0,-11 3 0,6-8 0,-11 7 0,6-12 0,-11 12 0,0-4 0,-6 6 0,0 4 0,-4-3 0,-1 4 0,-4-1 0,0 2 0,0 5 0,0-1 0,-8 5 0,-1 0 0,-4 5 0,-4-1 0,4 5 0,-4 0 0,0 4 0,-1 0 0,1 0 0,4 0 0,1 0 0,0 0 0,3 0 0,-3 4 0,4-4 0,4 7 0,1-6 0,3 2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35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24575,'-1'10'0,"7"7"0,3 0 0,13 6 0,-6 5 0,12-1 0,1 26 0,3-6 0,-2 23 0,5 2 0,-5 2-637,3 14 637,-2 2 0,-18-40 0,0 1 0,12 34 0,-7-22 0,-1-3 0,8 0 0,-9-7 0,1-1 0,5 7 0,2 12 0,-6-6 0,4-3 0,-5-12 0,-1-3 0,-1-6 637,-5-1-637,0 1 0,0-6 0,0-1 0,-5-5 0,-1 4 0,-4-3 0,0 10 0,0-5 0,0 1 0,0 10 0,0-9 0,0 10 0,-4-6 0,-2 0 0,-5 6 0,1-4 0,-1 5 0,1-7 0,-1 0 0,-4 6 0,3-4 0,-8 5 0,3-1 0,-10 3 0,4-1 0,-9 5 0,4-5 0,-5 2 0,5-3 0,-4-4 0,10-2 0,-4-5 0,7-3 0,0-11 0,5-1 0,-2-5 0,6 6 0,-7-5 0,7 4 0,-7 0 0,7-3 0,-7 3 0,7-5 0,-6 1 0,6-1 0,-2-4 0,3 3 0,1-7 0,0 3 0,0-4 0,4-1 0,-3 1 0,2 0 0,1 0 0,-3-1 0,3 1 0,-4 0 0,0 0 0,4-1 0,-3 1 0,6 0 0,-3 0 0,4-1 0,-3-2 0,-1-2 0,-7-3 0,2-4 0,2 3 0,3-2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1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0 270 24575,'8'16'0,"2"4"0,12-5 0,4 13 0,9-6 0,2 0 0,12 4 0,-6-10 0,-2 0 0,-1 3 0,2-7 0,1 3 0,5-5 0,-13-4 0,5-1 0,-10-5 0,4 0 0,-6 0 0,0 0 0,-4-13 0,-1-3 0,-4-12 0,-4-7 0,-1 6 0,-4-11 0,0 4 0,0-5 0,-4 0 0,-1-1 0,-5 1 0,0 5 0,0 2 0,-9 6 0,-5 4 0,-11 5 0,-9 9 0,-8 6 0,-1 4 0,-11 0 0,1 28 0,-7 7 0,2 34-775,-5 3 775,35-30 0,2 1 0,-18 20-202,2 16 202,12-21 0,0 7 0,7-2 0,7-7 0,9 0 0,2-7 766,5 5-766,0-11 211,5 4-211,11-4 0,6-6 0,21 1 0,-5-11 0,31 1 0,-15-11 0,10-4 0,14-8 0,-16-5 0,27 0 0,-37-9 0,17-16 0,-23-4 0,13-7 0,-10 4 0,-12 6 0,-6 4 0,-8-1 0,-10 14 0,-1-3 0,-4 7 0,0-2 0,-4 7 0,-1-4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2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24575,'-4'13'0,"7"-5"0,11-5 0,8-3 0,12 0 0,1 0 0,1 0 0,10 0 0,-3 0 0,6 0 0,-1 0 0,-1 0 0,-10 0 0,4 0 0,-18 0 0,4 0 0,-13 0 0,0 0 0,-11 0 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24575,'0'-5'0,"0"11"0,0 25 0,0 6 0,0 17 0,0-5 0,0 14 0,0 1 0,0-11 0,0 40 0,0-34 0,0 32 0,0-4 0,0-38 0,0 35 0,0-39 0,0 25 0,0-19 0,0 4 0,0-13 0,0-7 0,0-1 0,0-11 0,0-8 0,0-7 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3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7 137 24575,'-6'-5'0,"12"1"0,19-5 0,10-2 0,13-6 0,8 2 0,-11 4 0,15 0 0,-16 0 0,11 0 0,-5 0 0,-3 5 0,-11-3 0,-7 8 0,-7-3 0,-9 4 0,-1 0 0,-8 0 0,-1 0 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3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24575,'0'5'0,"0"7"0,0 19 0,0 18 0,0 2 0,0 19 0,0 2 0,0 2 0,0 14 0,0-15 0,0 22 0,0-33 0,0 30 0,0-46 0,0 23 0,0-32 0,0-2 0,0-13 0,0-9 0,0-1 0,0-7 0,0-2 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0 202 24575,'2'-14'0,"0"1"0,18-7 0,1-4 0,9-2 0,-5 2 0,3-1 0,-10 12 0,0-4 0,-1 11 0,-8-2 0,7 8 0,-3 0 0,4 0 0,0 0 0,-4 0 0,4 0 0,1 0 0,0 4 0,4 1 0,-4 7 0,4 3 0,-4 2 0,4 1 0,1 0 0,-5-1 0,9 2 0,-3-1 0,4-3 0,-5-2 0,4-4 0,-8 0 0,8-4 0,-9-1 0,9-4 0,-8 0 0,3-8 0,-5-1 0,7-14 0,-9-1 0,8-6 0,-9 7 0,0-4 0,-2 12 0,-3-6 0,-1 12 0,0-3 0,-3 7 0,-2 2 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326 234 24575,'-4'8'0,"1"-1"0,3 5 0,0 1 0,0 4 0,0 5 0,0-3 0,0 3 0,0-9 0,0 3 0,0-7 0,0 3 0,3-8 0,2 3 0,11-2 0,4 0 0,3 3 0,10-7 0,-8 3 0,9-4 0,-11 0 0,4 0 0,-8 0 0,3 0 0,-9 0 0,3 0 0,-7-8 0,4-2 0,-4-12 0,0-2 0,1-10 0,-1 4 0,-3-10 0,-2 11 0,-4-11 0,0 10 0,0-4 0,0 5 0,0 6 0,-8 0 0,-1 6 0,-8 3 0,-6 2 0,5 3 0,-10 4 0,10 1 0,-9 4 0,8 0 0,-8 0 0,8 0 0,-3 0 0,9 0 0,-4 7 0,12 3 0,-7 12 0,7 1 0,-1 6 0,2 5 0,4-4 0,0 9 0,0 3 0,0 1 0,0 5 0,0-1 0,0 3 0,0 5 0,0 16 0,0-18 0,6 41 0,0-46 0,7 38 0,-7-28 0,-1 14 0,-5 0 0,0-8 0,0-1 0,0-19 0,0 2 0,0-16 0,0-1 0,0-7 0,-8-9 0,-6 0 0,-5 0 0,-8-3 0,-2 3 0,-1-7 0,-10-2 0,4-4 0,0 0 0,2 0 0,6 0 0,4 0 0,2 0 0,5 0 0,3-3 0,2-2 0,8-3 0,-3 1 0,6-1 0,-2 0 0,3 0 0,0 0 0,0 0 0,0 1 0,0 2 0,0 2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09.46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144 0 24575,'-8'0'0,"-5"0"0,2 0 0,-7 0 0,3 0 0,0 0 0,-9 0 0,12 0 0,-7 0 0,14 11 0,2 6 0,3 12 0,0 10 0,0 1 0,0 14 0,0 2 0,0 0 0,0 5 0,0-12 0,0 5 0,0-14 0,0-7 0,0-7 0,0-12 0,0 0 0,0-5 0,0 0 0,3-4 0,7-1 0,4-4 0,6 0 0,-1 0 0,6 0 0,-4 0 0,5-5 0,-7 0 0,-4-1 0,-1-2 0,-6 7 0,1-3 0,0 4 0,-4 0 0,-1 0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 24575,'-6'-5'0,"7"2"0,17 3 0,1 0 0,3 0 0,0 0 0,1 0 0,-3 0 0,1 0 0,-8 0 0,-1 0 0,-3 0 0,-6 0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4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24575,'11'0'0,"2"0"0,4 0 0,0 0 0,0 0 0,1 0 0,-1 0 0,5 0 0,-8 0 0,3 0 0,-9 0 0,0 0 0,-1 0 0,1 0 0,-4 0 0,-1 0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50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888 1 24575,'-6'2'0,"-11"21"0,-14 16 0,-18 27 0,-2 3-709,21-24 1,1 2 708,2-1 0,1 3 0,-6 10 0,0 3 0,2-1 0,1 0-635,-4 5 0,0 1 635,-2 5 0,2 1 0,3-6 0,-1 0 0,-8 3 0,3-2 0,16-16 0,1-1-152,-7-1 1,1-1 151,-1 24 0,-10 0 0,7-17 966,5-19-966,13-9 1675,-1-11-1675,11-14 87,12-16 0,-7 1 0,11-8 1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5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53 24575,'-16'0'0,"0"0"0,-1 0 0,0 0 0,-1 0 0,1 0 0,4 0 0,-4 0 0,8 0 0,-7-8 0,7 6 0,1-9 0,1 7 0,9-1 0,8 2 0,4 3 0,13 0 0,2 5 0,6 0 0,7 6 0,-1-1 0,0 0 0,0 0 0,-5-4 0,-2-1 0,-11-5 0,-1 0 0,-9 0 0,-1 0 0,-4 0 0,0 0 0,0 0 0,0-8 0,0 3 0,-3-12 0,-2 8 0,-3-3 0,0 4 0,0 0 0,0 1 0,-3 2 0,-1 2 0,-4 3 0,-4 0 0,3 13 0,-15 15 0,6 15 0,-15 20 0,2 8 0,2-11 0,-6 15 0,11-17 0,-10 14 0,9-7 0,-3-3 0,6-12 0,5-8 0,-1-8 0,4-11 0,0-5 0,-3-2 0,4-7 0,0 3 0,1-7 0,4-1 0,-4-4 0,3 0 0,-3 0 0,8-4 0,1 0 0,3-4 0,0 0 0,0 0 0,0 0 0,3 4 0,11-4 0,11 2 0,10-4 0,6 5 0,7-5 0,1 9 0,7-4 0,-1 5 0,1 0 0,-7 0 0,5 0 0,-11 0 0,-1 0 0,-8 0 0,-5 0 0,-6 0 0,-1 0 0,-5 0 0,1 0 0,-5 0 0,-1 0 0,-5 0 0,5-8 0,-3 3 0,3-11 0,-3 2 0,0-8 0,-1 4 0,2-10 0,-2 10 0,2-10 0,-2 10 0,-2 0 0,1 6 0,-6 7 0,2 2 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1:5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61 24575,'3'-9'0,"11"2"0,5 7 0,21 0 0,-3 0 0,17 0 0,-4 0 0,-1 0 0,-1 0 0,-7 0 0,-11 0 0,-2 0 0,-11 0 0,-4 0 0,-1 0 0,-4 0 0,-7 0 0,-11 0 0,-9 0 0,-10 0 0,-5 0 0,4 0 0,-16 0 0,9 0 0,-11 5 0,0-4 0,5 8 0,-5-8 0,13 4 0,6-5 0,6 0 0,6 0 0,4 0 0,1 0 0,4 0 0,10 0 0,8 0 0,18 0 0,8-5 0,5-1 0,7-4 0,8 4 0,2-4 0,5 4 0,-8-1 0,-6-2 0,5 8 0,-17-4 0,10 5 0,-18 0 0,1 0 0,-8 0 0,-5 0 0,-4 0 0,-1 0 0,-4 0 0,0 0 0,-1 0 0,1 0 0,-4 0 0,-1 0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2:03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24575,'-6'0'0,"18"0"0,20 0 0,24 0 0,25 0-700,-32 0 0,3 0 700,13 0 0,1 0 0,2 0 0,-3 0 0,-11 0 0,-1 0-9,5 0 0,-3 0 9,22 0 0,6 0 0,-19 0 0,-16 0 0,-17 0 0,-8 0 260,-11 0 0,-7 0 0,-2 0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2:0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40 24575,'-1'-4'0,"11"1"0,21 3 0,6 0 0,32 0 0,-9 0 0,37 0-927,-4 0 927,-38 0 0,-1 0 0,32 0-195,1 0 195,-23-11 0,-6 8 0,3-8 0,-24 11 0,-2 0 918,-13 0-918,-9 0 204,-1 0-204,-4-3 0,-1 2 0,-2-2 0,-2 3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2:05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24575,'-6'0'0,"18"4"0,8 6 0,20 6 0,2 4 0,7 7 0,-5-5 0,2 4 0,-4-6 0,3 7 0,3-4 0,-6 3 0,-11-2 0,2-4 0,-18-2 0,6-1 0,-12-4 0,3-3 0,-7 1 0,2-7 0,-6 4 0,2 0 0,-3 0 0,0-1 0,0 1 0,0 0 0,0-1 0,-3 5 0,-6 1 0,-5 9 0,-5 2 0,0 4 0,0 6 0,-7 3 0,-2 6 0,-5 2 0,-1 4 0,-4-3 0,9 2 0,-8-4 0,15-8 0,-3 0 0,10-8 0,2-4 0,4-6 0,1-6 0,3-5 0,2 1 0,3 0 0,3-4 0,1-4 0,0-1 0,0-2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2:06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24575,'5'-6'0,"7"0"0,13-6 0,16 2 0,-4 5 0,17 0 0,-12 5 0,12 0 0,-11 0 0,11 0 0,-11 0 0,-1 0 0,-8 8 0,-10 7 0,-1 9 0,-8 10 0,-5-4 0,-6 16 0,-4-15 0,0 15 0,-15 2 0,-3-8 0,-24 29 0,4-38 0,-9 25 0,3-22 0,0 6 0,-1-2 0,12-11 0,4-3 0,11-7 0,5 0 0,0 1 0,9-5 0,0 3 0,4-3 0,0 4 0,0-4 0,0 3 0,3-7 0,6 3 0,0 0 0,7-2 0,-2 2 0,3-3 0,-4-4 0,3 2 0,-7-2 0,-1-1 0,-4 0 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1:32:0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52 24575,'-4'3'0,"1"1"0,3 8 0,0-3 0,0 3 0,0-4 0,0-1 0,0 5 0,0-3 0,0 3 0,3-4 0,1-4 0,8 3 0,1-6 0,4 3 0,-3-4 0,2 0 0,-8 0 0,4 0 0,-4 0 0,0-4 0,0 0 0,-4-8 0,0 3 0,-4-7 0,0 3 0,0-10 0,0 9 0,-4-7 0,-1 8 0,-8-1 0,4 2 0,-7 7 0,2 2 0,1 3 0,1 0 0,0 0 0,3 0 0,-3 7 0,3 3 0,0 12 0,0-4 0,4 10 0,1-10 0,4 9 0,0-8 0,0 8 0,0-9 0,0 0 0,0-2 0,4-7 0,4 3 0,5-7 0,4-1 0,1-4 0,-1 0 0,0 0 0,-3-8 0,3-7 0,-8-3 0,5-5 0,-6 6 0,-3 0 0,-1-1 0,-4 5 0,0 1 0,-3 8 0,-2 1 0,-2 3 0,-1 0 0,0 0 0,3 3 0,-2 1 0,7 4 0,-8 0 0,8-4 0,-4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10.04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30 24575,'13'0'0,"2"0"0,4-9 0,1 7 0,-1-11 0,7 12 0,-10-4 0,3 5 0,-10 0 0,-5 0 0,0 0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24575,'38'0'0,"7"0"0,5 0 0,12 0 0,11-11 0,9 2-435,-33-1 1,1 1 434,1 5 0,-2 1 0,30-8 214,-1 10-214,-21-9 0,-6 9 0,-2-5 0,-20 6 0,-7 0 0,-12 0 0,-3 0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1 24575,'-9'3'0,"2"16"0,7 7 0,0 22 0,0-21 0,0 24 0,4-23 0,-2 26 0,7-11 0,-8 5 0,3-7 0,-4-6 0,0 5 0,0-10 0,0 4 0,0-6 0,0 1 0,-4-1 0,-1-5 0,-4-1 0,-4 1 0,-1-9 0,-5 12 0,2-19 0,-1 14 0,-5-15 0,0 7 0,-1-4 0,-3 0 0,4 0 0,-6-4 0,1-1 0,-1-4 0,1 0 0,4 0 0,-3 0 0,9 0 0,-5 0 0,10 0 0,1-3 0,4 2 0,1-6 0,2 6 0,2-2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24575,'20'0'0,"2"0"0,6 0 0,-4 0 0,3 0 0,-9 0 0,15 0 0,-17 0 0,3 0 0,-15 0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7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24575,'11'0'0,"7"0"0,11 0 0,1 0 0,9 0 0,-3 0 0,5 0 0,-6 0 0,-6 0 0,-6 0 0,-10 0 0,-5 0 0,-4 0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8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24575,'0'17'0,"0"10"0,0 33 0,0 4 0,0 16 0,0 2 0,0 8 0,0-22 0,0 16 0,0-31 0,0 26 0,0-22 0,0 6 0,0-14 0,0-7 0,0-13 0,0-6 0,0-10 0,0-1 0,0-5 0,0-9 0,0-4 0,5-20 0,0 1 0,5-9 0,0-1 0,4 0 0,2-1 0,3 2 0,-4 6 0,3-1 0,-5 6 0,5 1 0,-5 9 0,4 0 0,-4 5 0,0-1 0,-1 5 0,-5-3 0,1 6 0,0-3 0,0 4 0,-1 0 0,1 0 0,0 4 0,0 4 0,1 16 0,0 1 0,2 15 0,-6-11 0,4 11 0,-8-4 0,8-1 0,-8-1 0,7-5 0,-7-1 0,7-5 0,-7-5 0,7-6 0,-7-4 0,2 0 0,-3-4 0,0 0 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9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24575,'20'0'0,"2"0"0,12 0 0,2 0 0,5 0 0,0 0 0,-5 0 0,-7 0 0,-2 0 0,-8 0 0,-2-3 0,-8 15 0,-6 0 0,-3 29 0,-4-15 0,-21 44 0,6-34 0,-29 38 0,28-24 0,-17 7 0,18-1 0,-8 0 0,5-7 0,6-7 0,1-8 0,10-11 0,1-1 0,4-4 0,0-5 0,0-1 0,0-5 0,3-2 0,11-2 0,10-3 0,12 0 0,5 0 0,0 0 0,1 0 0,-7-4 0,5 3 0,-15-7 0,8 7 0,-19-7 0,7 7 0,-12-2 0,-1 3 0,-4 0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29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24575,'9'0'0,"3"0"0,22-10 0,8-2 0,-10-3 0,20-1 0,-14 1 0,12 3 0,-3-4 0,-12 6 0,-1 0 0,-10 5 0,-10 0 0,-6 5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24575,'16'0'0,"5"0"0,8 0 0,0 0 0,11 0 0,-10 0 0,-8 0 0,-10 0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24575,'22'0'0,"43"0"0,-14 0 0,29 0 0,-50 0 0,3 0 0,-10 0 0,6 0 0,-10 0 0,-2 0 0,-9 0 0,-4 0 0,-1 0 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1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17 24575,'-13'27'0,"7"-9"0,-13 27 0,17-18 0,-13 25 0,9-15 0,0 11 0,1 0 0,5-11 0,0 3 0,0-12 0,0 6 0,0-9 0,0-1 0,0-3 0,0-11 0,0 7 0,4-5 0,5-7 0,4 7 0,0-8 0,3 1 0,-3-1 0,0-4 0,4 0 0,-4 0 0,0 0 0,3 0 0,-7 0 0,7 0 0,-3 0 0,10-14 0,-4 3 0,5-17 0,-6 4 0,1-4 0,-5-1 0,0-5 0,-4 4 0,0-9 0,0 3 0,-5 1 0,0-5 0,-5 4 0,0 0 0,0 2 0,0 11 0,0-5 0,0 10 0,0 0 0,-8 1 0,-1 8 0,-9-3 0,1 3 0,0 4 0,3 1 0,-2 4 0,3 0 0,-4 0 0,-1 0 0,5 0 0,-3 0 0,7 0 0,-3 4 0,8-4 0,0 4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9:03:11.1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24575,'17'0'0,"14"0"0,-9 0 0,5 0 0,-3 0 0,-13 0 0,9 0 0,-11 0 0,-1 0 0,-3 0 0,-1 0 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2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3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39 24575,'-6'-4'0,"-4"0"0,-10 13 0,0 11 0,-4 5 0,3 22 0,-6 3 0,13-4 0,-12 14 0,19-17 0,-9 6 0,10-1 0,1-13 0,5 5 0,0-10 0,0-1 0,0-2 0,0-13 0,0 7 0,0-8 0,8-4 0,6 2 0,5-10 0,14 3 0,-9-4 0,16 0 0,-10 0 0,10-4 0,-11-2 0,5-8 0,-10 0 0,-2-4 0,-4-4 0,-1 3 0,-2-14 0,-1-4 0,-4 0 0,-4-16 0,-2 9 0,-4-12 0,0 1 0,0 5 0,0 3 0,-4 5 0,-5 12 0,-6 2 0,-2 10 0,0 5 0,-1 0 0,1 8 0,0 1 0,3 4 0,-2 0 0,3 0 0,-4 0 0,-1 0 0,5 0 0,4 0 0,6 0 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3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0 24575,'0'37'0,"-3"-14"0,-4 44 0,-8-24 0,-4 27 0,7-20 0,-9 11 0,14-10 0,-5 12 0,2-14 0,9-7 0,-3-13 0,4-7 0,0-5 0,0-4 0,6-4 0,8-6 0,3-3 0,10 0 0,3 0 0,5 0 0,6 0 0,-5-8 0,4 6 0,-5-7 0,0 9 0,-1 0 0,-11 0 0,0 0 0,-6 0 0,-8 0 0,-1 0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4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5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11 110 24575,'0'-9'0,"0"12"0,0 19 0,0 18 0,0-3 0,0 17 0,0-5 0,0-6 0,0 4 0,0-12 0,0 6 0,0-5 0,0-7 0,0-11 0,0-6 0,0 0 0,0-4 0,0 4 0,3-7 0,-2-8 0,2-12 0,-3-12 0,0-9 0,0-5 0,0 0 0,0 0 0,0 5 0,0 2 0,0 10 0,0 2 0,-3 9 0,2-3 0,-3 3 0,4-9 0,0-7 0,-4-7 0,3-19 0,-4 10 0,5 9 0,0 17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6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7 171 24575,'0'-7'0,"0"-1"0,0 0 0,0-4 0,0 0 0,-7 3 0,9 2 0,5 7 0,12 0 0,9 0 0,6-5 0,-4 0 0,-1-4 0,-7-1 0,-9 2 0,3 3 0,-7-2 0,3 3 0,-8-4 0,0 0 0,-4-3 0,0 2 0,0-2 0,-4 7 0,0 0 0,-8 4 0,3 0 0,-8 0 0,4 0 0,-4 0 0,4 4 0,-4 0 0,8 4 0,-3 4 0,4-3 0,3 7 0,2-7 0,3 3 0,0-4 0,0 0 0,0-4 0,0 0 0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24575,'11'0'0,"2"0"0,0 0 0,3 0 0,-7 4 0,4 21 0,-8-2 0,0 29 0,-5-15 0,0 11 0,0 0 0,0 1 0,0 7 0,-8-13 0,1 4 0,-11-22 0,4 2 0,5-14 0,-3-4 0,8-6 0,-4-3 0,4 0 0,0 0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3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24575,'0'0'0,"0"14"0,0 24 0,0 12 0,0 12 0,0 3 0,0 15 0,0-7 0,0 24 0,0-22 0,0 0 0,0-6 0,0-11 0,0 0 0,0 3 0,0-11 0,0-12 0,0 1 0,0-25 0,0 8 0,0-14 0,0 4 0,0-17 0,0-19 0,0-10 0,10-14 0,2 0 0,8 5 0,6 0 0,-4 3 0,2 9 0,-9 2 0,2 7 0,-7 4 0,6 5 0,-7 1 0,3 7 0,-4-2 0,0 6 0,0-3 0,0 4 0,-1 0 0,1 0 0,0 0 0,4 4 0,-3 10 0,8 5 0,-6 16 0,3 0 0,1 6 0,-3 0 0,3 7 0,-5-11 0,0 9 0,0-21 0,-1 3 0,-1-11 0,1-4 0,-5-1 0,0-4 0,-1-4 0,-2-1 0,2-3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24575,'26'9'0,"-2"2"0,5 8 0,20 14 0,-26-12 0,35 31 0,-31-24 0,17 17 0,-12-20 0,5 12 0,-8-15 0,-3 8 0,-4-20 0,-12 1 0,1-10 0,-7 6 0,4-6 0,-4-4 0,-1-7 0,-3-6 0,0 7 0,0 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7:0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24575,'0'4'0,"0"2"0,0 16 0,0 6 0,0 0 0,0 11 0,0-5 0,0 0 0,0 5 0,0 1 0,0-4 0,0 9 0,0-16 0,0 9 0,0-14 0,0 8 0,0-14 0,0 3 0,0-8 0,0-2 0,0-3 0,0-1 0,0-9 0,0-4 0,0-14 0,0-3 0,0-4 0,0-1 0,0-5 0,0-1 0,0-1 0,0 2 0,0 0 0,0 5 0,0-5 0,0 5 0,0 1 0,0-1 0,0 5 0,0 2 0,0 4 0,0 0 0,0 1 0,0 3 0,0 1 0,0 5 0,0-1 0,0 0 0,0 4 0,0 1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1 24575,'-8'7'0,"-26"37"0,-5 12 0,0 10-613,-9 5 1,0-2 612,12-14 0,-4 8 400,18-20-400,-5 6 203,1-6-203,13-8 0,-8-11 0,19-6 622,-9-6-622,10-4 0,-3-10 0,4-3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24575,'27'0'0,"-4"0"0,11 0 0,0 0 0,1 0 0,1 0 0,-2 0 0,-6 0 0,-4 0 0,-10 0 0,-6 0 0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1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24575,'6'4'0,"9"-1"0,7-3 0,18 0 0,-9 0 0,16 0 0,-18 0 0,5 0 0,-15 0 0,-2 0 0,-9 0 0,-4 0 0,0 0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8 24575,'-3'-4'0,"-2"1"0,-6 3 0,-2 0 0,-1 3 0,2 6 0,-5 4 0,5 10 0,-10 1 0,11 10 0,-7-4 0,7 10 0,-7-11 0,11 11 0,-10-10 0,15 10 0,-6-15 0,8 7 0,0-13 0,0 3 0,0 0 0,0-4 0,0 4 0,0-6 0,0-2 0,0 2 0,7-3 0,3 0 0,7-1 0,0 1 0,0-4 0,1 4 0,4-4 0,-4-1 0,5 1 0,-1-4 0,-4-1 0,9-4 0,-8 0 0,3 0 0,0 0 0,-3 0 0,3 0 0,-5 0 0,0 0 0,1-4 0,-1-4 0,0-6 0,-4-3 0,4-6 0,-7 5 0,4-10 0,-5 5 0,0-5 0,1-1 0,-5 6 0,-1-5 0,-4 10 0,0-4 0,0 4 0,0 1 0,0 0 0,0-1 0,0 1 0,-4-1 0,-5 5 0,0-4 0,-3 8 0,-1-3 0,4 4 0,-3-1 0,0 1 0,3 0 0,-7 4 0,7-3 0,-7 6 0,7-3 0,-3 1 0,-1 2 0,5-3 0,-5 4 0,6 0 0,-1 0 0,0 0 0,0 0 0,1 0 0,-1 0 0,0 0 0,1 0 0,-1 0 0,0 0 0,0-3 0,4 2 0,0-3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4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24575,'28'0'0,"55"-6"0,-31-1 0,3 0-578,17-3 0,-3-1 578,17-15 0,9 6 0,-29-7 0,7 12 378,-11-7-378,-19 16 191,-2-3-191,-22 8 0,-2-4 0,-13 5 0,0 0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4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24575,'-1'86'0,"0"1"0,0-1 0,-1 0 0,1 20 0,0-3 0,0-20 0,1-5 0,0-12 0,-4-30 0,-11-1 0,0-12 0,-26 8 0,15-20 0,-27 14 0,15-18 0,-4 4 0,2-6 0,11-5 0,-6 0 0,12 0 0,5 0 0,2 0 0,7 0 0,0-4 0,6 4 0,3-4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5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24575,'9'-9'0,"-2"2"0,26 7 0,-3 0 0,12 0 0,-1 0 0,0 0 0,-11 0 0,-2 0 0,-15 0 0,3 0 0,-10 0 0,1 0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24575,'56'0'0,"0"0"0,39 0 0,-90 0 0,3 0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24575,'0'45'0,"0"1"0,0 10 0,0 7 0,0 1 0,0-11 0,0-2 0,0 1 0,0 10 0,0 33 0,0-34 0,0 12 0,0-18 0,0 23 0,0-29 0,0 0 0,0-7 0,0-8 0,0-11 0,0-5 0,0-6 0,0-4 0,0-10 0,0-9 0,0-11 0,5-12 0,5-2 0,12-6 0,6-2 0,5-5 0,0 3 0,1-3 0,-8 12 0,5 0 0,-12 13 0,4 5 0,-5 6 0,-5 5 0,-1 3 0,-5 2 0,1 3 0,0 0 0,0 0 0,0 3 0,0 10 0,0 2 0,2 12 0,-1-4 0,-4 1 0,-1 3 0,1-4 0,-4 5 0,3 1 0,0 5 0,-3-4 0,8 4 0,-8-6 0,7-5 0,-7 0 0,3-10 0,-4-1 0,0-5 0,0-2 0,0-2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24575,'8'-4'0,"3"1"0,2 3 0,9 0 0,-3 0 0,3 0 0,0 0 0,-8 0 0,12 0 0,-16 0 0,11 0 0,-7 0 0,2 0 0,-3 0 0,-2 0 0,-6 3 0,-2 6 0,-3 8 0,-8 7 0,-3 4 0,-15 8 0,6-6 0,-6 5 0,12-6 0,-4-1 0,7-5 0,2-1 0,2-8 0,6 2 0,-3-7 0,4 3 0,0-5 0,0 1 0,3-4 0,11 0 0,0-4 0,13 0 0,-4 0 0,1 0 0,-2 0 0,-5 0 0,0 0 0,0 0 0,-3 0 0,2 0 0,-7 0 0,3 0 0,-5 0 0,1 0 0,0 0 0,-4 0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7:0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24575,'0'12'0,"0"0"0,0 4 0,0 6 0,0-4 0,0 8 0,0-3 0,0-1 0,0 4 0,0-3 0,0-5 0,0 8 0,0-17 0,0 8 0,0-6 0,0-2 0,0 2 0,0-4 0,0 1 0,0-1 0,0 0 0,0-2 0,0-2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8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5 292 24575,'-5'0'0,"12"0"0,24-10 0,7-12 0,8-4 0,3-3 0,11-15 0,-14 13 0,-1 4 0,3 4 0,-5-3 0,-8 15 0,-1-8 0,-10 13 0,-2-6 0,-5 11 0,-4-3 0,-1 4 0,-4 0 0,0 0 0,-1 0 0,-2 0 0,-2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8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24575,'3'4'0,"6"-1"0,8-3 0,26 0 0,-15 0 0,31 0 0,-27 0 0,16 0 0,-7 0 0,-11 0 0,-2 0 0,-10 0 0,-9 0 0,-1 0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24575,'3'4'0,"16"-1"0,7-3 0,16 0 0,-7 0 0,11 0 0,-9 0 0,0 0 0,-4 0 0,-14 0 0,3-4 0,-9-10 0,-4 7 0,-5-5 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49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24575,'0'1'0,"0"12"0,0 9 0,0 38 0,0-17 0,0 28 0,0 8 0,0-10 0,3-16 0,0 0 0,-2 9 0,11 31 0,-10-34 0,9 21 0,-6-23 0,2-2 0,-3-20 0,-4-1 0,4-10 0,-3-7 0,3-5 0,-4-8 0,0 0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0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24575,'23'0'0,"-9"0"0,4 0 0,-10 0 0,0 0 0,-4 8 0,3-3 0,-2 11 0,-1 2 0,0 1 0,-4 8 0,0-4 0,0 5 0,0 1 0,0-6 0,-8-1 0,3-9 0,-11 3 0,-3-10 0,1 1 0,-22-7 0,19 0 0,-6 0 0,19 0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24575,'0'90'0,"0"-1"0,0 1 0,0-1 0,0 0 0,0 1 0,0 5 0,0-4 0,0-11 0,0-19 0,0 8 0,0-7 0,0-6 0,0-25 0,0 14 0,0-32 0,0 0 0,0-1 0,0-11 0,0-13 0,0-3 0,0-9 0,0 6 0,4 1 0,1-5 0,8 3 0,0-3 0,5 0 0,6-3 0,-5 1 0,11-6 0,-12 12 0,6-6 0,-7 11 0,0 0 0,-4 5 0,-1 3 0,-4 2 0,0 3 0,-1 0 0,1 0 0,0 0 0,0 0 0,0 3 0,0 11 0,1 0 0,0 13 0,0-4 0,0 1 0,0 3 0,-4-13 0,3 7 0,-7-12 0,7 3 0,-8-4 0,4 0 0,-4-4 0,0-1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24575,'5'6'0,"-2"3"0,1 12 0,2 8 0,14 8 0,-8-1 0,40 23 0,-34-19 0,39 21 0,-39-25 0,18 0 0,-11-6 0,0-9 0,-1-2 0,-7-11 0,-4-3 0,-1-1 0,-8-4 0,-1 0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12 24575,'-8'-4'0,"-4"-3"0,-11 15 0,-9 10 0,-20 25 0,-2 5 0,4 6 0,0-8 0,-5 7 0,12-6 0,-9 0 0,26-16 0,-3-2 0,14-10 0,-4 0 0,15-7 0,0-8 0,4 0 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24575,'20'0'0,"9"0"0,-4 0 0,15 0 0,-5 0 0,7 0 0,-7 0 0,-6 0 0,-7 0 0,-9 0 0,3 0 0,-10 0 0,1 0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3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24575,'23'0'0,"10"0"0,-3 0 0,12 0 0,-1 0 0,0 0 0,-6 0 0,5 0 0,-15 0 0,3 0 0,-11 0 0,-4 0 0,-5 0 0,-4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7:02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 24575,'-4'16'0,"-6"7"0,-5 6 0,-5 10 0,-4 1 0,-3 3 0,-1 10 0,2-11 0,-13 20 0,9-12 0,-5-4 0,5 4 0,10-24 0,-6 14 0,2-12 0,11-9 0,-4 1 0,12-11 0,-6-1 0,10-1 0,-2-3 0,3 0 0,0-1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1:5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179 106 24575,'1'-4'0,"-6"0"0,-13 4 0,-11 9 0,8 1 0,-11 6 0,17 5 0,-4-6 0,2 7 0,7 0 0,1-3 0,5 8 0,4-9 0,0 0 0,0-2 0,0 2 0,0-4 0,0 12 0,0-16 0,0 11 0,0-12 0,0 7 0,0-3 0,0 0 0,8 3 0,6-6 0,9 7 0,11-6 0,-4 2 0,9-3 0,-9-4 0,4-2 0,0-4 0,-4 0 0,4 0 0,-6 0 0,-4 0 0,4-13 0,-9 1 0,10-17 0,-3-7 0,-4 3 0,3-13 0,-14 10 0,4-5 0,-5 0 0,0-1 0,-4 1 0,-2 5 0,-4 2 0,0 11 0,0 1 0,0 4 0,-7 5 0,-3 4 0,-7 1 0,-6 7 0,5-3 0,-9 4 0,3 0 0,-4 0 0,-1 0 0,1 5 0,4 3 0,-3 3 0,4 6 0,-1-7 0,2 3 0,5-5 0,3 1 0,2-1 0,4 0 0,1-4 0,-1-1 0,3-3 0,2 0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6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24575,'98'-6'0,"0"1"0,0-1 0,0 0 0,0 0 0,0 1 0,0-1 0,0 0 0,0 1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1 24575,'9'76'0,"1"-1"0,-1 1 0,0 0 0,-2 25 0,-4-2 0,-10-34 0,-7-47 0,-27 9 0,17-23 0,1-4 0,-5 0 0,5 0 0,-1 0 0,-3 0 0,9-4 0,-4-1 0,8-3 0,2 0 0,4 3 0,4-2 0,-3 6 0,6-2 0,-2 3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7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24575,'22'0'0,"4"0"0,9 0 0,25 0 0,-25 0 0,25 0 0,-24 0 0,-1 0 0,-6 0 0,-2 0 0,-16 0 0,1 0 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8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24575,'32'0'0,"46"0"0,-1 0 0,15 0 0,-37 0 0,-21 0 0,-11 0 0,-9 0 0,-6 0 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24575,'0'98'0,"0"-23"0,0 0 0,0-17 0,0 7 0,0-2 0,0-8 0,0-6 0,0-1 0,0-13 0,0-1 0,0-15 0,0-2 0,0-23 0,0-6 0,0-19 0,9-4 0,8-8 0,11-12 0,4 14 0,3-14 0,2 21 0,-4-3 0,4 5 0,-7 10 0,-6 4 0,-2 9 0,-5 4 0,0 1 0,-4 4 0,0 12 0,-4 10 0,1 20 0,1 0 0,0 12 0,-1-5 0,1 0 0,-1-7 0,0-3 0,-4-14 0,2 2 0,-7-14 0,6-1 0,-6-4 0,2 0 0,-3-4 0,0 0 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3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24575,'12'-24'0,"14"-3"0,-1 16 0,17-1 0,-13 12 0,5 0 0,-10 0 0,-2 0 0,-5 0 0,-4-3 0,-5 10 0,-4 4 0,-4 25 0,0-10 0,0 26 0,-5-20 0,-6 22 0,-6-5 0,0-6 0,-3 4 0,4-12 0,1 0 0,4-6 0,3-2 0,7-12 0,-3 6 0,4-8 0,0 0 0,0-1 0,0-5 0,12-2 0,-1-2 0,16-3 0,-4 0 0,1 0 0,3 0 0,-4 0 0,1 0 0,-2 0 0,-5 0 0,0 0 0,-4 0 0,-1 0 0,-4 4 0,-4-4 0,0 4 0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24575,'6'-9'0,"3"2"0,12 7 0,8 0 0,1 0 0,10 0 0,-5 0 0,6 0 0,-5 0 0,-7 0 0,-7 0 0,0 0 0,-8 0 0,3 0 0,-9 0 0,-4 0 0,-1 0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0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24575,'3'-4'0,"5"1"0,15 3 0,-3 0 0,13 0 0,-10 0 0,5 0 0,-4 0 0,-2 0 0,-5 0 0,0 0 0,5 0 0,-7 0 0,6 0 0,-12 0 0,3 0 0,0 0 0,-4 0 0,4 0 0,-8 0 0,0 0 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1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24575,'30'0'0,"-4"0"0,8 0 0,0 0 0,2 0 0,5 0 0,-6 0 0,-1 0 0,-11 0 0,-5 0 0,-1 0 0,-12 0 0,3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7:03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50 106 10807,'-4'-2'0,"4"3"5013,4-14-5013,8 4 2395,1-4-2395,3-3 1376,1 6-1376,-4-1 4984,2 2-4984,-6 2 0,6-2 0,-6 5 0,7 0 0,-8 4 0,4 0 0,-5 0 0,1 0 0,-1 0 0,-2 7 0,2 2 0,-7 7 0,4 5 0,-4-3 0,0 8 0,0-3 0,0 4 0,0 1 0,0-1 0,-4 0 0,-5 1 0,-1-6 0,-3 5 0,4-10 0,-3 5 0,2-5 0,-1-5 0,2 4 0,2-8 0,-6 4 0,5-4 0,-4 0 0,0 0 0,4-1 0,-4 1 0,4 0 0,1-4 0,-1-1 0,1-3 0,-1 0 0,0 0 0,1 0 0,-1 0 0,1 0 0,-1 0 0,4-3 0,1-5 0,3-5 0,0-3 0,0-1 0,0 0 0,0 0 0,0 1 0,4-1 0,0 0 0,4 4 0,0 2 0,0 3 0,-1 0 0,1 4 0,-1-3 0,1 6 0,-1-2 0,0 3 0,1 0 0,-1 0 0,1 0 0,-1 0 0,1 0 0,-1 0 0,1 0 0,-4 3 0,3 6 0,-3-1 0,1 4 0,2-1 0,-3 2 0,4 0 0,-3 2 0,1-6 0,-1 6 0,-1-6 0,4 6 0,-4-6 0,4 3 0,-4-5 0,3 1 0,-3-1 0,3 1 0,1-1 0,-1-3 0,5 0 0,-3-4 0,6 0 0,-2 0 0,-1 0 0,4 0 0,-7 0 0,2 0 0,1 0 0,-4 0 0,4 0 0,-1-4 0,-2 0 0,3-4 0,-5 3 0,1-1 0,-1 1 0,1-2 0,-1-1 0,-3 4 0,-1 1 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24575,'0'31'0,"0"1"0,0 15 0,0-4 0,0 10 0,0-3 0,0 5 0,0-6 0,0 6 0,0-13 0,0 12 0,0-5 0,0 0 0,0-1 0,0-7 0,0-6 0,0-1 0,0-15 0,0 2 0,0-12 0,0 3 0,0-15 0,0-2 0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3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24575,'47'64'0,"-1"1"0,0 0 0,10 12 0,0 1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24575,'21'0'0,"-4"0"0,10 0 0,-9 0 0,4 0 0,-9 0 0,10 20 0,-15-8 0,6 28 0,-14-10 0,0 11 0,0 7 0,0 1 0,0-6 0,0 4 0,0-18 0,-4 5 0,-5-6 0,-1-4 0,-7-2 0,3-5 0,1-4 0,-3 3 0,7-7 0,-7-1 0,7-4 0,-3-4 0,4 0 0,4 0 0,0 0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24575,'0'45'0,"0"-9"0,0-9 0,0-8 0,0 8 0,0-4 0,0 0 0,0 4 0,0-3 0,0 10 0,0-5 0,0 18 0,0-11 0,0 18 0,0-11 0,0 18 0,0-17 0,0 17 0,0-12 0,0 7 0,0 7 0,0-6 0,0 6 0,0-19 0,0 2 0,0-17 0,0 0 0,0-7 0,0-9 0,-3-1 0,2-4 0,-3-13 0,4-13 0,10-21 0,2-4 0,21-13 0,-4 6 0,17-9 0,-12 14 0,-1 3 0,-4 11 0,-9 7 0,3 5 0,-10 10 0,-1 5 0,-4 4 0,0 0 0,-1 0 0,1 0 0,-4 13 0,4 8 0,-6 9 0,7 10 0,-8-11 0,8 11 0,-8-10 0,4-1 0,-1-2 0,-3-9 0,7 0 0,-8-2 0,4-7 0,-4 3 0,0-8 0,0 0 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24575,'28'23'0,"3"1"0,18 10 0,-19-8 0,38 21 0,-41-24 0,39 25 0,-29-21 0,6 0 0,-6-1 0,-3-6 0,-11-6 0,-5-5 0,-6-1 0,-4-8 0,-4 4 0,0-4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6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0 24575,'-24'4'0,"-3"11"0,7 0 0,-9 20 0,7-2 0,-10 5 0,4 3 0,4-10 0,8 3 0,-8 2 0,12-11 0,-8 4 0,11-12 0,5 0 0,-4-4 0,7-1 0,-2-7 0,3-2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24575,'16'0'0,"3"0"0,15 0 0,1 0 0,6 0 0,0 0 0,-5 0 0,-2 0 0,-18 0 0,-4 0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24575,'40'0'0,"0"0"0,7 0 0,-4 0 0,10 0 0,-16 0 0,4 0 0,-18 0 0,-5 0 0,-6 0 0,-8 0 0,0 0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8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24575,'0'51'0,"0"0"0,0 28 0,0-23 0,0-1 0,0 18 0,0 7 0,0-23 0,0 12 0,0-11 0,0 0 0,0-3 0,0-20 0,0-1 0,0-15 0,0-2 0,0-13 0,0 0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4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9 24575,'-6'-5'0,"-1"2"0,-17 3 0,6 0 0,-9 0 0,-2 0 0,-1 0 0,-4 0 0,0 0 0,4 0 0,1 0 0,11 0 0,2 0 0,7 0 0,0 3 0,6 6 0,-1 4 0,3 9 0,-3 1 0,4 1 0,0 3 0,0-4 0,0 11 0,0-9 0,0 8 0,0-15 0,4 4 0,1-4 0,-1-1 0,4-4 0,-7-1 0,5-5 0,-5 1 0,3 0 0,-1 0 0,1-4 0,4-1 0,0-3 0,-1 0 0,1 0 0,4 0 0,6 0 0,5 0 0,6-4 0,4-2 0,3-8 0,5 2 0,0-7 0,-6 12 0,-1-2 0,-6 9 0,0 0 0,-4 0 0,-2 0 0,-9 0 0,3 8 0,-7 1 0,4 19 0,-4-3 0,-3 14 0,-2-4 0,-4 7 0,0-7 0,0 5 0,0-5 0,-9 1 0,-1-2 0,-9-6 0,-4-4 0,3 3 0,-3-11 0,0 1 0,0-8 0,-5-4 0,-1 0 0,1-5 0,-1 0 0,6 0 0,1-8 0,4 2 0,5-6 0,-3 3 0,7 1 0,-3 0 0,4 4 0,4-3 0,-3 7 0,7-4 0,-4 4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6:29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1 208 24575,'83'0'0,"0"0"0,-33 0 0,2 0 0,17 1 0,11-1 0,0-1 0,0-2 0,1-2 0,-4 1 0,11 0 0,0-1-1203,-3-4 1,5-1 0,-11 1 1202,-17 4 0,-6 1 0,2-3 0,-5 1 1126,11 6-1126,13 0 590,-14 0-590,-2 0 0,-14 0 0,5 0 1891,-10 0-1891,4 0 0,-12 0 0,5 0 0,-5 0 0,0 0 0,4 0 0,-9 0 0,10 0 0,-11 0 0,5 0 0,0 0 0,-4 0 0,9 0 0,-9 0 0,4 4 0,-6-3 0,1 7 0,-1-7 0,1 7 0,-6-7 0,4 7 0,-3-7 0,4 3 0,1-4 0,-1 4 0,6-3 0,-4 3 0,4-4 0,-6 0 0,0 0 0,1 4 0,-6-2 0,4 6 0,-3-7 0,0 3 0,3 0 0,-8-3 0,8 3 0,-8-4 0,8 0 0,-8 0 0,8 0 0,-8 0 0,8 0 0,-8 0 0,8 0 0,-12 3 0,6-2 0,-7 6 0,3-6 0,-3 3 0,-1-4 0,-5 0 0,0 0 0,1-4 0,1-27 0,2-46 0,-4 29 0,-1-18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0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24575,'2'0'0,"15"0"0,26 0 0,15 0 0,30 0 0,-16 0 0,4 0-1202,0 0 0,1 0 1202,13 0 0,2 0-868,-6 0 0,1 0 868,3 0 0,1 0 0,0 0 0,2 0 0,-22 0 0,2 0 0,-2 0 0,26 0 0,-2 0 0,-3 0 0,-2 0 0,0 0 0,-4 0-379,-27 0 1,-1 0 378,5 0 0,-2 0 0,24 0-212,13 0 212,-23 0 0,-4 5 1509,-28 0-1509,-2 1 2386,-13 2-2386,-4-7 935,-6 7-935,-6-7 279,-5 2-279,1 1 0,-3-3 0,-2 2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1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24575,'2'-4'0,"21"0"0,29 4 0,32 0 0,-31 0 0,4 0-916,8 0 1,1 0 915,4 0 0,4 0-645,1 0 0,5 0 1,-4 0 644,0 0 0,1 0 0,7 0 0,9 0 0,-9 0 0,-6 0 0,-2 0 0,20 0 0,-1 0-771,-26 0 0,-1 0 771,19 3 0,-5 2-582,-1 6 582,-8-4 0,-2 2 0,0 13 857,19-8-857,-10 9 0,-8-9 2196,-14 2-2196,-3-9 1793,-19 1-1793,-2-7 776,-11 4-776,-1-5 267,-9 0-267,-1 0 0,-4 0 0,0 0 0,-4 0 0,0 0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24575,'-6'-9'0,"3"2"0,20 7 0,2 0 0,29 0 0,-3 0 0,18 5 0,-7 6 0,-7 6 0,12 6 0,-9-2 0,6 7 0,-10-10 0,-16 6 0,-4-14 0,-11 3 0,-8-5 0,2-3 0,-6 2 0,-1-3 0,-1 3 0,-6 1 0,-6 4 0,-4 1 0,-16 11 0,2 1 0,-16 9 0,9 3 0,-9 3 0,3-1 0,0 5 0,2-5 0,5 0 0,6 2 0,2-10 0,0 5 0,9-8 0,-3-3 0,10-3 0,1-9 0,-1 3 0,5-7 0,0 3 0,0-4 0,0-4 0,0 0 0,1-4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1 328 24575,'0'84'0,"0"0"0,0 1 0,0 36 0,0-50 0,0-168 0,0 21 0,0-14 0,0 25 0,0 2 0,0 8 0,0-1 0,0 6 0,0 8 0,0 8 0,0 10 0,0 2 0,4 5 0,4 0 0,11 3 0,-1 1 0,9 8 0,2 1 0,1 4 0,4 0 0,0 0 0,-4 0 0,-1 4 0,-6 9 0,-9 7 0,0 14 0,-9 8 0,0-5 0,-5 9 0,0-10 0,-9-1 0,-2 5 0,-14-9 0,5-2 0,-8-5 0,4-5 0,1-1 0,0-4 0,6-2 0,0-3 0,-1-4 0,1 2 0,4-6 0,-4 3 0,8-4 0,-3 0 0,5 0 0,2-3 0,2-1 0,6 0 0,6 1 0,4 3 0,4 0 0,1 0 0,4 0 0,-4 0 0,4 7 0,1 4 0,-4 11 0,9 3 0,-8 4 0,9-4 0,-9 3 0,2-9 0,1 4 0,-4-10 0,3 0 0,-5-4 0,5-4 0,-3-1 0,13-4 0,-1-10 0,6-6 0,-2-10 0,-9-10 0,4 4 0,-9-2 0,-1 4 0,-6 2 0,-5-1 0,0 6 0,-3 4 0,-3 7 0,-3 5 0,-6 2 0,1 2 0,-11 3 0,3 4 0,-4 4 0,-7 12 0,6-1 0,-2 9 0,3-10 0,7 5 0,1-6 0,6 0 0,3 0 0,0-4 0,0-1 0,0-4 0,12-4 0,4 0 0,18-4 0,15 0 0,-15-8 0,34-17 0,-27-3 0,20-14 0,-12 9 0,-4-6 0,-1 5 0,-6 1 0,-8 9 0,-7 6 0,-10 0 0,-1 9 0,-7-3 0,-5 12 0,-19-4 0,-2 12 0,-15 19 0,-2 15 0,9 7 0,-5 7 0,7 1 0,3-6 0,1 10 0,8-18 0,5-1 0,4-8 0,2-11 0,4 0 0,0-10 0,0-1 0,7-4 0,3-4 0,12 0 0,2-4 0,4 0 0,-5 0 0,6-14 0,-10-2 0,6-19 0,-4-7 0,0-1 0,-4-11 0,3 4 0,-7-13 0,3 5 0,-10-12 0,-1 12 0,-5-5 0,0 8 0,0 5 0,0 2 0,0 13 0,0 1 0,0 10 0,-4 2 0,0 9 0,-4 4 0,0 6 0,4 10 0,1 8 0,-1 14 0,2 13 0,-2 7 0,4 7 0,0 0 0,0-1 0,0 1 0,0 0 0,0 0 0,15-1 0,-3-5 0,20-1 0,-10-13 0,8 0 0,-10-12 0,3-4 0,-6-8 0,1-3 0,-1-5 0,5 0 0,-3-4 0,-1-7 0,-1-8 0,-7-9 0,4-4 0,-5-6 0,1 4 0,0-10 0,0 10 0,-1 1 0,-4 7 0,-1 4 0,-4 5 0,0 1 0,0 4 0,0 7 0,0 6 0,-4 7 0,3 6 0,-3-1 0,4 0 0,0 5 0,0-3 0,0 3 0,0-9 0,8-1 0,2-3 0,12-1 0,1-3 0,1 0 0,3-5 0,-9 0 0,5-13 0,-5-3 0,-3-12 0,-1-7 0,-4 6 0,-1-6 0,1 12 0,-5 1 0,-1 4 0,-4 5 0,0 1 0,0 14 0,0 9 0,0 6 0,0 5 0,0 0 0,0-3 0,0 3 0,0-9 0,0 3 0,7-6 0,8 2 0,8-7 0,5-1 0,1-4 0,-6 0 0,4 5 0,-16-4 0,2 3 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24575,'-7'0'0,"-1"0"0,-4 0 0,3 0 0,-7 0 0,7 0 0,-7 0 0,7 0 0,-8 4 0,8 4 0,-4 11 0,8-1 0,1 4 0,4-5 0,0 6 0,0-5 0,0 4 0,0-4 0,0-1 0,0 0 0,13-3 0,-3-2 0,18-2 0,-5-1 0,5 0 0,1-3 0,-1-2 0,0-4 0,1 0 0,-1 0 0,-5 0 0,5 0 0,-10 0 0,4-4 0,-5-5 0,7-10 0,-5-5 0,1-6 0,-3 7 0,-6-5 0,2 5 0,-4-1 0,0 2 0,-1 5 0,-3 3 0,-1 2 0,-4 4 0,-3 4 0,-6 0 0,-4 4 0,-4 0 0,-6 14 0,3 2 0,-4 14 0,5-7 0,1 4 0,4-8 0,1 3 0,8-5 0,1 0 0,4-4 0,0 4 0,0-4 0,0 0 0,12 4 0,4-8 0,18 5 0,2-4 0,5 1 0,-6-6 0,5 0 0,-4-5 0,-1 0 0,-6 0 0,-6 0 0,-6 0 0,0 0 0,-4 0 0,-1 0 0,-4 0 0,-4 0 0,0 0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7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24575,'22'0'0,"10"-15"0,33-1 0,4-24 0,-22 25 0,3 0 0,-2-7 0,-1 0 0,39 1 0,9-10 0,-29 12 0,7 0 0,-22 3 0,-11 10 0,-21 1 0,3 5 0,-17 0 0,3 0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3:5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24575,'0'12'0,"0"17"0,0-2 0,0 13 0,0 1 0,0 2 0,0 13 0,0-7 0,0-1 0,0-7 0,0-5 0,0-2 0,0-6 0,0-4 0,0-2 0,0-9 0,0 3 0,0-7 0,0 3 0,0-5 0,0 1 0,0-4 0,0 0 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1 24575,'-2'0'0,"-22"0"0,-1 0 0,-28 0 0,16 0 0,-11 0 0,1 0 0,4 0 0,-5 0 0,12 0 0,2 0 0,15 0 0,2 0 0,9 0 0,3 6 0,2 14 0,3 3 0,0 17 0,0-4 0,0 5 0,0 7 0,0 1 0,0 7 0,0-7 0,0 5 0,0-5 0,0 7 0,0-7 0,0 5 0,-5-11 0,4 5 0,-4-7 0,5-6 0,-4-6 0,4-6 0,-4-10 0,4-1 0,0-5 0,0 1 0,0 0 0,0-1 0,0 0 0,3-3 0,11 0 0,5-4 0,9 0 0,6 0 0,-4 0 0,16 0 0,-9 0 0,6 0 0,-8 0 0,1 0 0,-19 0 0,1 0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2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24575,'3'-4'0,"5"1"0,10 3 0,0 0 0,15 0 0,-13 0 0,18 0 0,-13 0 0,4 0 0,-7 0 0,-4 0 0,-1 0 0,0 0 0,-4 0 0,-4 0 0,-6 0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0 24575,'-53'67'0,"0"-1"0,0 14 0,15-8 0,31-28 0,-2 19 0,9-42 0,0-8 0,0 0 0,0-1 0,0-4 0,0-1 0,4-3 0,9 0 0,2-4 0,23 0 0,-11 0 0,25-5 0,-21-1 0,17-15 0,-12 4 0,2-14 0,-2 5 0,-4-11 0,-7 5 0,-3-9 0,-4 11 0,-7-10 0,-2 10 0,-4-4 0,-5 11 0,0 1 0,0 4 0,-4 5 0,-4 1 0,-5 7 0,-4 1 0,-6 4 0,0 0 0,-1 0 0,-3 0 0,9 0 0,-5 0 0,6 0 0,4 0 0,1 0 0,4 0 0,0 0 0,4 0 0,1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6:3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16547,'7'-6'0,"5"1"3517,0-6-3517,0 3 1381,0 0-1381,-1 4 734,-3 1-734,4 3 2396,-5 0-2396,4 0 0,2 0 0,2 3 0,2 10 0,-1-3 0,3 21 0,-1-11 0,1 19 0,0-5 0,1 6 0,0 0 0,0-1 0,0 1 0,0 0 0,-1-6 0,-4-1 0,-2-10 0,-5-2 0,0-8 0,0-2 0,0-3 0,-4-10 0,-1-20 0,2-9 0,-4-28 0,3 10 0,-4-19 0,5 5 0,-4 1 0,5 7 0,-6 9 0,0 6 0,0 5 0,0 7 0,0 7 0,0 4 0,0 4 0,0 2 0,0 3 0,0 0 0,3 1 0,1 3 0,0-3 0,3 3 0,-3 0 0,3-3 0,1 6 0,3-3 0,2 4 0,4-3 0,4 2 0,2-3 0,4 4 0,0-4 0,6 3 0,1-3 0,6 4 0,6-5 0,2 4 0,6-4 0,0 0 0,-1 4 0,8-9 0,-5 4 0,5 0 0,-14-4 0,-1 9 0,-6-3 0,-11 0 0,3 3 0,-14-3 0,3 4 0,-8 0 0,-1 0 0,-5 0 0,1 0 0,-1 0 0,-3 0 0,0 0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1081 24575,'0'-11'0,"0"-15"0,0-36 0,0-4 0,0 5 0,0-13 0,0 20 0,0-25 0,0 20 0,0-2 0,0 24 0,0-10 0,0 12 0,0-1 0,0 2 0,0 11 0,0-4 0,0 8 0,0-8 0,0-2 0,0-1 0,0 1 0,0 2 0,0 3 0,0 1 0,0 1 0,0 4 0,0 5 0,0 1 0,0 4 0,0 1 0,0 9 0,-14 9 0,-4 19 0,-8 1 0,-11 12 0,16-13 0,-15 6 0,16-7 0,-4-5 0,6-1 0,5-10 0,1-1 0,7-5 0,-2-2 0,7-5 0,-4-14 0,9-5 0,10-16 0,2 4 0,0 8 0,-9 11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24575,'16'16'0,"6"6"0,16 10 0,-10-5 0,20 16 0,-21-11 0,11 7 0,-5 3 0,-1-3 0,-6-7 0,-1 3 0,-7-17 0,-4 4 0,-2-9 0,-4-1 0,0-8 0,-4 0 0,0-4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24575,'65'0'0,"0"0"0,15 0 0,8 0 0,-6 0 0,5 0 0,-4 0-2574,4 0 1,2 0 2573,4 0 0,7 0 0,-10 0 0,-13 0 0,-3 0 0,23 0 0,-2 0 213,-27 0 1,-3 0-214,8 0 0,-4 0 0,18 0 0,-36 0 0,-1 0 1066,31 0-1066,-18 0 0,-25 0 0,-8 0 655,-18 0 0,-7 0 0,-2 0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24575,'12'0'0,"29"0"0,16 0 0,40 0-2098,-49 0 0,5 0 2098,42 0 0,3 0 0,-29 0 0,1 0 0,2-2 0,6-1 0,-6 0 0,-2 3 0,-3-1 0,15-3 0,1 0 0,-4 4 0,-5 0-110,-22 0 1,0 0 109,27 0 0,-6 0 1005,-23 0-1005,8 0 0,-2 0 0,-11 0 0,6 0 0,-11 0 2073,-21 0-2073,2 0 1337,-8 0-1337,-1 0 0,-4 0 0,-5 0 0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7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24575,'6'8'0,"13"9"0,22-6 0,3 13 0,16-16 0,-1 13 0,-8-5 0,9 1 0,-9-2 0,-6-4 0,2-5 0,-18 2 0,-10-3 0,-6 3 0,-6-3 0,-6 1 0,2-1 0,-3 11 0,0-1 0,-20 19 0,-6 5 0,-22 21 0,-6 9 0,1 7 0,4-14-537,-6 12 537,12-19-79,-6 5 79,9-8 0,8-14 0,6-8 0,7-6 0,7-11 535,3-2-535,2-3 81,-1-3-81,0-2 0,1-3 0,3 0 0,1 0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8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24575,'0'6'0,"0"5"0,5 15 0,5 7 0,-4-3 0,7 4 0,-7-6 0,-1-5 0,-1 0 0,-4-10 0,0-8 0,0-21 0,0-10 0,0-15 0,0 0 0,0 0 0,5 0 0,0 5 0,5 2 0,-5 6 0,3 4 0,-4 6 0,5 6 0,-2 4 0,1 0 0,0 0 0,0 4 0,4 1 0,1 3 0,4 0 0,5 0 0,-4 0 0,9 0 0,-8 0 0,8 0 0,-9 3 0,5 2 0,-14 0 0,-1-1 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09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50 246 24575,'-1'4'0,"11"0"0,9-4 0,9 0 0,7 0 0,-6 0 0,5 0 0,0-10 0,-9 0 0,4-19 0,-11 9 0,-2-19 0,-3 15 0,-4-10 0,-3 10 0,-2 2 0,-4 5 0,0 4 0,-11 4 0,0 6 0,-10 3 0,-6 0 0,2 8 0,-10 8 0,-1 16 0,3 6 0,-6 6 0,6 5 0,5-4 0,6 9 0,2-11 0,13 4 0,-2-11 0,9-2 0,0-11 0,0-1 0,0-4 0,13-5 0,2-4 0,19-5 0,15-4 0,2 0 0,0-13 0,2-6 0,-33 2 0,4 2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230 393 24575,'-59'0'0,"12"28"0,6 6 0,12-6 0,-20 50 0,44-50 0,5-5 0,0 0 0,0-6 0,0 0 0,0-4 0,0-1 0,0-5 0,8-3 0,-3-1 0,11-3 0,-3 0 0,1-7 0,3-13 0,-2-5 0,6-21 0,-6 2 0,2-18 0,-1 4 0,-3-12 0,3 5 0,-9 1 0,-2 1 0,-5 19 0,0 4 0,0 11 0,0 6 0,0 1 0,-3 9 0,-2 4 0,-2 6 0,-1 3 0,4 10 0,1 11 0,3 12 0,0 14 0,0 1 0,0 2 0,0 3 0,0-4 0,0 0 0,0-8 0,8-7 0,2-10 0,8-2 0,-1-9 0,-4-1 0,3-3 0,-3-1 0,0-3 0,-1-1 0,-4-4 0,0 0 0,4-4 0,-3-5 0,4-4 0,-4-9 0,0-2 0,0 1 0,0-5 0,-4 10 0,-1-5 0,0 6 0,-3 4 0,3 1 0,-4 4 0,0 0 0,3 4 0,1 11 0,4 8 0,1 12 0,0 1 0,1 6 0,-1-9 0,1 3 0,2-11 0,-2 0 0,2-4 0,0-5 0,-3-4 0,7-4 0,-3 0 0,0-8 0,4-6 0,-3-10 0,2-10 0,2-1 0,-7-1 0,4 2 0,-6 5 0,-4 6 0,-1 1 0,-4 9 0,4 0 0,-3 12 0,2 11 0,-3 9 0,4 9 0,1 0 0,1 0 0,2 1 0,1-6 0,5-1 0,3-8 0,-8-6 0,-1-4 0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98 24575,'-6'-8'0,"-10"1"0,2 7 0,-9 0 0,14 4 0,-3 0 0,4 4 0,4 0 0,-4 4 0,7-4 0,-7 9 0,3 6 0,-4 2 0,-1 9 0,-6 7 0,10-10 0,-13 15 0,12-21 0,-3 8 0,2-15 0,8 0 0,-4-6 0,4-4 0,0-1 0,0 1 0,0 0 0,3-4 0,10-1 0,6-3 0,10 0 0,4 0 0,-3-4 0,4-5 0,0-7 0,-4-3 0,4-1 0,0 1 0,-5 0 0,6-7 0,-6 6 0,0-4 0,1-1 0,0 0 0,-5-5 0,-1 1 0,-4-6 0,-5 6 0,-1-1 0,-5 3 0,-4 9 0,-1-5 0,-4 10 0,0 1 0,0 4 0,-3 4 0,-6 0 0,-4 4 0,-4 0 0,0 4 0,-1 10 0,0 1 0,-1 11 0,5-2 0,1-1 0,0-1 0,7-5 0,-1 0 0,7 1 0,0-1 0,0 0 0,0-4 0,0-1 0,3 0 0,11-2 0,1 2 0,12-2 0,-4-1 0,1 3 0,3-1 0,-9 1 0,4-3 0,-9-1 0,3-3 0,-7-1 0,3-4 0,-4 0 0,0 0 0,-1 0 0,-3 0 0,0 0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24575,'0'32'0,"0"-1"0,0 29 0,0-21 0,0 27 0,0-21 0,0 25 0,0-20 0,0 5 0,4-20 0,-3-1 0,3-11 0,-4-1 0,0-6 0,0-4 0,0-11 0,0-12 0,4-11 0,6-12 0,11-3 0,7-5 0,5-3 0,1 0 0,-2 7 0,-6 7 0,-3 7 0,-6 11 0,-4 4 0,-1 2 0,-4 6 0,0-3 0,0 4 0,-1 0 0,1 0 0,0 0 0,0 8 0,1 6 0,0 15 0,0 1 0,1 9 0,-4-3 0,3 5 0,-8-6 0,8-1 0,-8-6 0,7-4 0,-7-6 0,6-2 0,-6-7 0,7 3 0,-7-8 0,2-1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24575,'0'11'0,"0"0"0,0 10 0,0 1 0,0 10 0,0-5 0,0 17 0,0-10 0,0 16 0,0 10 0,0-11 0,0 10 0,0-14 0,0 1 0,0 5 0,0 1 0,0-6 0,0-2 0,3-11 0,-2 4 0,3-10 0,-4 5 0,0-10 0,0-2 0,0-4 0,0 0 0,4 0 0,-3-4 0,2 0 0,-3-5 0,0 0 0,4 0 0,-4 1 0,7-4 0,-7 2 0,7-5 0,-7 2 0,4-3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6:3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54 24575,'0'-14'0,"4"6"0,4-2 0,4 9 0,4-11 0,0 11 0,0-7 0,-4 8 0,3 0 0,-6 0 0,3 0 0,-5 0 0,1 8 0,0 1 0,0 7 0,-3 6 0,-1 0 0,-4 6 0,0 5 0,0-5 0,0 11 0,0-5 0,-5 6 0,-5 0 0,-5 0 0,-5-1 0,0-4 0,1-2 0,2-11 0,-1 0 0,1-6 0,1-3 0,-1-1 0,-5-3 0,4-1 0,-3-3 0,4-1 0,0-4 0,1 0 0,3-3 0,0-10 0,5-6 0,3-9 0,1 1 0,4-1 0,0 1 0,0 4 0,0-3 0,0 8 0,0 0 0,3 3 0,2 6 0,3 1 0,-1 1 0,1 6 0,-1-2 0,5 3 0,-4 0 0,8 0 0,1 0 0,1 0 0,8 4 0,-8 4 0,8 2 0,-3 7 0,-1-4 0,5 5 0,-5-4 0,1 2 0,3-6 0,-3 3 0,4-4 0,-4 0 0,3 0 0,-8-1 0,3-3 0,-4-1 0,-1-4 0,-3 0 0,3 0 0,-8 0 0,4 0 0,-5 0 0,1 0 0,-1 0 0,1 0 0,-1 0 0,1 0 0,-4 0 0,-1 0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3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24575,'0'21'0,"0"-4"0,5 10 0,0-4 0,9 11 0,1-4 0,5 4 0,-1-6 0,-1-4 0,0-2 0,-1-9 0,-4 3 0,-1-10 0,-4 5 0,0-10 0,-4 2 0,-1-3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0 24575,'-11'4'0,"-10"8"0,0 13 0,0 4 0,-7-3 0,13 1 0,-8-8 0,9 3 0,5 0 0,2-8 0,6 3 0,-3-9 0,4-1 0,0 1 0,0-1 0,0 1 0,-3-1 0,2 1 0,-3-1 0,1 1 0,2-1 0,-2 0 0,-1 1 0,3 0 0,-6-1 0,3 1 0,-1 0 0,-2 0 0,6-1 0,-5-2 0,5 2 0,-6-6 0,6 5 0,-5-5 0,5 2 0,-2-3 0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24575,'28'0'0,"55"-6"0,-31-1 0,3 0-578,17-3 0,-3-1 578,17-15 0,9 6 0,-29-7 0,7 12 378,-11-7-378,-19 16 191,-2-3-191,-22 8 0,-2-4 0,-13 5 0,0 0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24575,'-1'86'0,"0"1"0,0-1 0,-1 0 0,1 20 0,0-3 0,0-20 0,1-5 0,0-12 0,-4-30 0,-11-1 0,0-12 0,-26 8 0,15-20 0,-27 14 0,15-18 0,-4 4 0,2-6 0,11-5 0,-6 0 0,12 0 0,5 0 0,2 0 0,7 0 0,0-4 0,6 4 0,3-4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24575,'9'-9'0,"-2"2"0,26 7 0,-3 0 0,12 0 0,-1 0 0,0 0 0,-11 0 0,-2 0 0,-15 0 0,3 0 0,-10 0 0,1 0 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24575,'56'0'0,"0"0"0,39 0 0,-90 0 0,3 0 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24575,'0'45'0,"0"1"0,0 10 0,0 7 0,0 1 0,0-11 0,0-2 0,0 1 0,0 10 0,0 33 0,0-34 0,0 12 0,0-18 0,0 23 0,0-29 0,0 0 0,0-7 0,0-8 0,0-11 0,0-5 0,0-6 0,0-4 0,0-10 0,0-9 0,0-11 0,5-12 0,5-2 0,12-6 0,6-2 0,5-5 0,0 3 0,1-3 0,-8 12 0,5 0 0,-12 13 0,4 5 0,-5 6 0,-5 5 0,-1 3 0,-5 2 0,1 3 0,0 0 0,0 0 0,0 3 0,0 10 0,0 2 0,2 12 0,-1-4 0,-4 1 0,-1 3 0,1-4 0,-4 5 0,3 1 0,0 5 0,-3-4 0,8 4 0,-8-6 0,7-5 0,-7 0 0,3-10 0,-4-1 0,0-5 0,0-2 0,0-2 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24575,'8'-4'0,"3"1"0,2 3 0,9 0 0,-3 0 0,3 0 0,0 0 0,-8 0 0,12 0 0,-16 0 0,11 0 0,-7 0 0,2 0 0,-3 0 0,-2 0 0,-6 3 0,-2 6 0,-3 8 0,-8 7 0,-3 4 0,-15 8 0,6-6 0,-6 5 0,12-6 0,-4-1 0,7-5 0,2-1 0,2-8 0,6 2 0,-3-7 0,4 3 0,0-5 0,0 1 0,3-4 0,11 0 0,0-4 0,13 0 0,-4 0 0,1 0 0,-2 0 0,-5 0 0,0 0 0,0 0 0,-3 0 0,2 0 0,-7 0 0,3 0 0,-5 0 0,1 0 0,0 0 0,-4 0 0,0 0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5 292 24575,'-5'0'0,"12"0"0,24-10 0,7-12 0,8-4 0,3-3 0,11-15 0,-14 13 0,-1 4 0,3 4 0,-5-3 0,-8 15 0,-1-8 0,-10 13 0,-2-6 0,-5 11 0,-4-3 0,-1 4 0,-4 0 0,0 0 0,-1 0 0,-2 0 0,-2 0 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24575,'3'4'0,"6"-1"0,8-3 0,26 0 0,-15 0 0,31 0 0,-27 0 0,16 0 0,-7 0 0,-11 0 0,-2 0 0,-10 0 0,-9 0 0,-1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7:1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24575,'0'15'0,"0"0"0,0 12 0,0-3 0,0 15 0,0-11 0,0 11 0,0-5 0,0 12 0,0-5 0,0 12 0,0-17 0,0 8 0,0-3 0,0-5 0,0 8 0,0-10 0,0 1 0,0-2 0,0-11 0,0 0 0,0-6 0,0-3 0,0-2 0,0-3 0,0 0 0,0-7 0,0 1 0,0-5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24575,'3'4'0,"16"-1"0,7-3 0,16 0 0,-7 0 0,11 0 0,-9 0 0,0 0 0,-4 0 0,-14 0 0,3-4 0,-9-10 0,-4 7 0,-5-5 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24575,'0'1'0,"0"12"0,0 9 0,0 38 0,0-17 0,0 28 0,0 8 0,0-10 0,3-16 0,0 0 0,-2 9 0,11 31 0,-10-34 0,9 21 0,-6-23 0,2-2 0,-3-20 0,-4-1 0,4-10 0,-3-7 0,3-5 0,-4-8 0,0 0 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24575,'23'0'0,"-9"0"0,4 0 0,-10 0 0,0 0 0,-4 8 0,3-3 0,-2 11 0,-1 2 0,0 1 0,-4 8 0,0-4 0,0 5 0,0 1 0,0-6 0,-8-1 0,3-9 0,-11 3 0,-3-10 0,1 1 0,-22-7 0,19 0 0,-6 0 0,19 0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24575,'0'90'0,"0"-1"0,0 1 0,0-1 0,0 0 0,0 1 0,0 5 0,0-4 0,0-11 0,0-19 0,0 8 0,0-7 0,0-6 0,0-25 0,0 14 0,0-32 0,0 0 0,0-1 0,0-11 0,0-13 0,0-3 0,0-9 0,0 6 0,4 1 0,1-5 0,8 3 0,0-3 0,5 0 0,6-3 0,-5 1 0,11-6 0,-12 12 0,6-6 0,-7 11 0,0 0 0,-4 5 0,-1 3 0,-4 2 0,0 3 0,-1 0 0,1 0 0,0 0 0,0 0 0,0 3 0,0 11 0,1 0 0,0 13 0,0-4 0,0 1 0,0 3 0,-4-13 0,3 7 0,-7-12 0,7 3 0,-8-4 0,4 0 0,-4-4 0,0-1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24575,'5'6'0,"-2"3"0,1 12 0,2 8 0,14 8 0,-8-1 0,40 23 0,-34-19 0,39 21 0,-39-25 0,18 0 0,-11-6 0,0-9 0,-1-2 0,-7-11 0,-4-3 0,-1-1 0,-8-4 0,-1 0 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528 12 24575,'-8'-4'0,"-4"-3"0,-11 15 0,-9 10 0,-20 25 0,-2 5 0,4 6 0,0-8 0,-5 7 0,12-6 0,-9 0 0,26-16 0,-3-2 0,14-10 0,-4 0 0,15-7 0,0-8 0,4 0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24575,'20'0'0,"9"0"0,-4 0 0,15 0 0,-5 0 0,7 0 0,-7 0 0,-6 0 0,-7 0 0,-9 0 0,3 0 0,-10 0 0,1 0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24575,'23'0'0,"10"0"0,-3 0 0,12 0 0,-1 0 0,0 0 0,-6 0 0,5 0 0,-15 0 0,3 0 0,-11 0 0,-4 0 0,-5 0 0,-4 0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3:14:1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179 106 24575,'1'-4'0,"-6"0"0,-13 4 0,-11 9 0,8 1 0,-11 6 0,17 5 0,-4-6 0,2 7 0,7 0 0,1-3 0,5 8 0,4-9 0,0 0 0,0-2 0,0 2 0,0-4 0,0 12 0,0-16 0,0 11 0,0-12 0,0 7 0,0-3 0,0 0 0,8 3 0,6-6 0,9 7 0,11-6 0,-4 2 0,9-3 0,-9-4 0,4-2 0,0-4 0,-4 0 0,4 0 0,-6 0 0,-4 0 0,4-13 0,-9 1 0,10-17 0,-3-7 0,-4 3 0,3-13 0,-14 10 0,4-5 0,-5 0 0,0-1 0,-4 1 0,-2 5 0,-4 2 0,0 11 0,0 1 0,0 4 0,-7 5 0,-3 4 0,-7 1 0,-6 7 0,5-3 0,-9 4 0,3 0 0,-4 0 0,-1 0 0,1 5 0,4 3 0,-3 3 0,4 6 0,-1-7 0,2 3 0,5-5 0,3 1 0,2-1 0,4 0 0,1-4 0,-1-1 0,3-3 0,2 0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0 582 24575,'0'-33'0,"0"-7"0,7-17 0,12-3 0,-9-6 0,25 3 0,-25 6 0,19-1 0,-12 15 0,-4 4 0,0 18 0,-7 0 0,3 7 0,0 9 0,0 0 0,0 5 0,0 0 0,0 0 0,-1 0 0,1 4 0,1 12 0,1 7 0,0 10 0,0 0 0,0 0 0,-5 0 0,3 0 0,-2 0 0,4 0 0,-1-6 0,1-1 0,-1-6 0,0 0 0,0 0 0,0 0 0,4 0 0,-3-5 0,3-1 0,-5 0 0,0-3 0,1 3 0,-1-9 0,-4 3 0,3-7 0,-7 6 0,7-2 0,-7 4 0,7 0 0,-7 5 0,7-4 0,-7 9 0,3-9 0,0 4 0,-3-5 0,3 0 0,-4 0 0,0-4 0,0-1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23:57:2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0,0-7 0,0 9 0,0 0 0,0-4 0,0 9 0,0-3 0,0 4 0,0 1 0,0 0 0,0 0 0,0 0 0,0-6 0,0-1 0,0 0 0,0-5 0,0 5 0,0-14 0,0 6 0,0-11 0,0 7 0,0-4 0,0-5 0,0 4 0,0-7 0,0 2 0,0-3 0,0-1 0,0 1 0,0-1 0,0 1 0,0-1 0,0 1 0,0-1 0,0 0 0,0 1 0,0-1 0,0 1 0,0-2 0,0 2 0,0-1 0,0 0 0,0 1 0,0-1 0,0 1 0,0-1 0,0 0 0,0 0 0,0 0 0,0-3 0,0-1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24575,'19'0'0,"3"0"0,11 0 0,0 0 0,7 0 0,-5 0 0,-1 0 0,-2 0 0,-11 0 0,0 0 0,-7 0 0,-5 0 0,0 0 0,0 0 0,-4 0 0,-1 0 0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24575,'0'14'0,"0"0"0,0 6 0,0 1 0,0 4 0,0-8 0,0 14 0,0-20 0,0 14 0,0-10 0,0 5 0,0-4 0,0-3 0,0-3 0,0-1 0,0 0 0,0 0 0,0 0 0,0-4 0,0-2 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24575,'0'13'0,"0"8"0,0 6 0,0 6 0,0 0 0,0 6 0,0-4 0,0 5 0,0 7 0,0-16 0,0 15 0,0-12 0,0-5 0,0 9 0,0-16 0,0 3 0,0-4 0,0-6 0,0-1 0,0-6 0,0 1 0,0-3 0,0-2 0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24575,'6'0'0,"14"0"0,26 0 0,11 0 0,-6 0 0,10 0 0,18 0 0,-7 0 0,-21 0 0,-1 0 0,10 0 0,19 0 0,-11 0 0,16 0 0,-8 0 0,5 0 0,-14 0 0,-2 0 0,-10 0 0,-7 0 0,1 5 0,-8 1 0,5 6 0,-5-5 0,1-2 0,-3-5 0,-6 5 0,0-4 0,1 9 0,-1-9 0,0 4 0,0 0 0,-1-4 0,2 9 0,-7-9 0,-2 4 0,-5-5 0,0 0 0,1 0 0,-6 0 0,-1 0 0,-5 4 0,0-3 0,-4 3 0,-1-4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183 9 24575,'-28'-5'0,"4"1"0,4 4 0,8 0 0,-8 0 0,11 4 0,0 6 0,4 4 0,-9 6 0,12-5 0,-12 4 0,13-4 0,-3 0 0,4 4 0,-9-8 0,6 8 0,-6-4 0,9 5 0,0 1 0,0-1 0,0 0 0,0 6 0,0-5 0,0 11 0,0-11 0,0 5 0,0 0 0,0-4 0,0 4 0,0-6 0,0-5 0,0 4 0,0-9 0,0 4 0,0-5 0,0 5 0,4-4 0,1 4 0,5-4 0,-1-1 0,0 0 0,0 0 0,0-4 0,5 3 0,1-6 0,0 6 0,4-7 0,-4 3 0,1 0 0,2-3 0,-2 3 0,-1-4 0,4 0 0,-4 0 0,5 0 0,0 0 0,0 0 0,-5 0 0,4 0 0,-8 0 0,3 0 0,-5 0 0,0-4 0,0-1 0,0 0 0,0-9 0,1 8 0,-1-8 0,0 5 0,1-5 0,-1-2 0,1-4 0,0 0 0,0 0 0,6-6 0,-5 4 0,5-4 0,-6 6 0,-5 0 0,0-1 0,-1 1 0,-3 5 0,4-4 0,-5 4 0,0-6 0,0 1 0,0 0 0,0 0 0,0-1 0,0 1 0,0 0 0,0 5 0,0-5 0,0 10 0,0-9 0,-4 9 0,-1-5 0,-10 6 0,5 0 0,-9-1 0,9 0 0,-18 0 0,10 5 0,-11 0 0,9 5 0,-1 0 0,1 0 0,0 0 0,0 0 0,5 0 0,-4 0 0,3 0 0,-4 0 0,0 0 0,5 0 0,-4 0 0,8 0 0,-3 0 0,5 0 0,0 0 0,4 0 0,1 0 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24575,'24'0'0,"8"0"0,9 0 0,23 0 0,-18 0 0,41 0 0,-46 0 0,12 0 0,1 0 0,-4 0 0,33 0 0,-19 0 0,-4 0 0,13 0 0,-15 0 0,-3 0 0,-7 0 0,-12 0 0,9 0 0,-16 0 0,5 0 0,-2 0 0,-11 0 0,5 0 0,-6 0 0,0 0 0,0 0 0,0 0 0,1 0 0,-1 0 0,-5 0 0,4 0 0,-4 0 0,5 0 0,-5 0 0,4 0 0,-4 0 0,0 0 0,4 0 0,-3 0 0,4 0 0,0 0 0,6 0 0,-10 0 0,9 0 0,-10 0 0,0 0 0,4 0 0,-8 0 0,3 0 0,-6 4 0,1-3 0,0 3 0,0-4 0,0 0 0,0 4 0,-1-3 0,2 3 0,-1-4 0,0 0 0,-1 0 0,1 0 0,0 0 0,-1 0 0,1 0 0,0 4 0,0-3 0,5 3 0,1-4 0,5 0 0,-5 0 0,-1 0 0,-5 0 0,0 0 0,1 0 0,-1 0 0,-4 0 0,-1 0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21 24575,'13'0'0,"8"0"0,20 0 0,-4 0 0,24 0 0,-17 0 0,19 0 0,-6 0 0,8 0 0,0 0 0,-7 0 0,5 0 0,-13 0 0,5 0 0,-14 0 0,5 0 0,-4 0 0,6 0 0,-12 0 0,2 0 0,-11 0 0,1 0 0,3 0 0,-9 0 0,9 0 0,-9 0 0,9 0 0,-3 0 0,5 0 0,-6 0 0,5 0 0,-5 0 0,0 0 0,5 0 0,-11 0 0,5 0 0,-6-9 0,1 6 0,-1-6 0,-5 9 0,-1 0 0,-5 0 0,0 0 0,0 0 0,0 0 0,0 0 0,0 0 0,0 0 0,0 0 0,0 0 0,1 0 0,-1 0 0,0 0 0,5 0 0,-4 0 0,4 0 0,0 0 0,-4 0 0,4 0 0,-5 0 0,0 0 0,1 0 0,-1 0 0,-1 0 0,1 0 0,0 0 0,-1 0 0,-3 0 0,-1 0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18 156 24575,'3'0'0,"5"0"0,6 0 0,5 0 0,-4 0 0,0 0 0,-1 0 0,-5 0 0,0 0 0,0 0 0,0 0 0,0 0 0,-4-3 0,-1-7 0,-4-1 0,0-8 0,0 9 0,0-9 0,0 8 0,-4-3 0,-1 5 0,-9-1 0,3 5 0,-3 1 0,0 4 0,4 0 0,-5 0 0,6 0 0,0 0 0,0 0 0,-1 0 0,1 0 0,0 0 0,0 3 0,5 2 0,0 4 0,4 5 0,0 1 0,0 6 0,0-6 0,0 4 0,0-9 0,0 9 0,0-9 0,4 4 0,6-9 0,5-1 0,5-4 0,6 0 0,-4 0 0,3 0 0,-4 0 0,-1 0 0,0 0 0,-5-4 0,-1-1 0,-5-4 0,0-5 0,1 3 0,-1-3 0,-4 0 0,-1 4 0,-4-9 0,0 8 0,0-8 0,0 9 0,0-4 0,0 4 0,-9 1 0,-2-1 0,-4 4 0,-4 2 0,3 4 0,-10 0 0,10 0 0,-9 0 0,9 0 0,1 0 0,1 0 0,5 0 0,0 4 0,0 1 0,-1 9 0,5 1 0,0 0 0,5 13 0,0-15 0,0 9 0,0-13 0,0 1 0,0-1 0,4-4 0,6-1 0,5-4 0,5 0 0,0 0 0,-4 0 0,-2 0 0,-5 0 0,0 0 0,0 0 0,-4 0 0,-1 0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52 0 24575,'-5'18'0,"4"-4"0,-3 0 0,4 0 0,0-4 0,0 9 0,0-5 0,0 1 0,0-2 0,0-3 0,0-2 0,0 1 0,0 0 0,0 0 0,0 5 0,0-3 0,9 3 0,-3-5 0,13 1 0,-9-1 0,4 1 0,0-1 0,1-4 0,1 0 0,-2-5 0,0 0 0,-4 0 0,4 0 0,-5 0 0,0 0 0,0-4 0,0-1 0,0-4 0,-4-6 0,-1 5 0,-4-4 0,0 5 0,0-1 0,0 1 0,0-5 0,0 4 0,0-9 0,0 8 0,-9-3 0,-2 0 0,-4 3 0,-4 1 0,4 1 0,-1 8 0,-3-4 0,9 5 0,-4 0 0,4 0 0,-4 0 0,4 0 0,-4 0 0,5 0 0,-1 0 0,1 0 0,0 5 0,0 0 0,-1 4 0,5 4 0,1 3 0,4 4 0,-4 0 0,3 0 0,-4-5 0,5 4 0,0-4 0,0 1 0,0-2 0,0-1 0,4-2 0,1 3 0,4-9 0,0-1 0,0-4 0,1 0 0,-1 0 0,5 0 0,-4 0 0,9-5 0,-9-5 0,5-6 0,-5 1 0,0-4 0,-1 8 0,1-8 0,-5 4 0,-1 0 0,-4-10 0,0 13 0,0-18 0,0 18 0,0-13 0,0 14 0,0-3 0,-4 5 0,-1 0 0,-9 4 0,4 1 0,-5 4 0,6 0 0,0 0 0,0 0 0,0 0 0,0 0 0,0 4 0,4 1 0,1 4 0,4 0 0,0 0 0,0 0 0,0 0 0,0 0 0,0 0 0,0-1 0,0-3 0,0-1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24575,'0'20'0,"0"-9"0,0 31 0,0-9 0,0-4 0,0 16 0,0-16 0,0 17 0,0-11 0,0 11 0,0-11 0,0 5 0,0-7 0,0 0 0,0 0 0,0 0 0,0 0 0,0 0 0,0 0 0,0 0 0,0-6 0,0 5 0,0-10 0,0 9 0,5-9 0,0 4 0,1-6 0,3 5 0,-7-3 0,2 4 0,1-6 0,-4 6 0,8-5 0,-8 11 0,3-10 0,-4 3 0,0-4 0,0-1 0,0-5 0,0 4 0,0-9 0,0 4 0,0 0 0,0-4 0,0 4 0,0 0 0,0-4 0,0 9 0,0-9 0,0 9 0,0-4 0,0 6 0,0 3 0,0-3 0,0 3 0,0-9 0,0 4 0,0-9 0,0 9 0,5-3 0,-4 3 0,4 2 0,-5-2 0,0 2 0,0-1 0,4 0 0,-3 0 0,4 0 0,-5 0 0,0-5 0,0 4 0,4-3 0,-3-1 0,4 4 0,-5-4 0,0 0 0,0 4 0,0-9 0,0 9 0,0-9 0,0 4 0,4-5 0,-3 0 0,3 0 0,-4 0 0,0 0 0,4-4 0,-3 3 0,3-4 0,0 5 0,-3 0 0,2 0 0,-3 0 0,0-1 0,0 1 0,0 0 0,0 0 0,0 0 0,4-4 0,-3 3 0,3-3 0,-4 4 0,0 0 0,0-1 0,4-3 0,-3-1 0,3-4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24575,'14'12'0,"3"-5"0,21 36 0,2-8 0,14 13 0,2 2 0,16 9-622,-4 1 622,-31-26 0,0 0 0,31 34 0,-22-21 0,11 21 0,-22-29 0,4 16 0,-7-17 0,-13-18 0,-8-2 0,1-9 0,-11-4 0,3-2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24575,'0'18'0,"0"6"0,0-2 0,0 9 0,0-4 0,0 13 0,0 1 0,0 1 0,0 29 0,0-16 0,0 36 0,0-15 0,0 16 0,0-14 0,0 4 0,0 1-660,0 3 660,0 9 0,0-10 0,0-3-181,0-7 181,0 1 0,5-3 0,3-7 0,-1-9 0,4 6 654,-9-13-654,9 6 187,-10-1-187,5-5 0,-6 6 0,0-8 0,0 0 0,0 0 0,0 0 0,0-6 0,0 4 0,0-5 0,0 0 0,0 5 0,0-11 0,0 4 0,0-6 0,4 9 0,-2-7 0,3 1 0,-5-10 0,4 0 0,-2-5 0,3 5 0,-5-6 0,4 0 0,-3 0 0,4-4 0,-5 2 0,4-2 0,-3-1 0,4-1 0,-5 0 0,0-4 0,0 4 0,4-5 0,-3 0 0,3 0 0,-4 0 0,0 0 0,0 1 0,0-1 0,0 0 0,4 0 0,-3 0 0,3 0 0,-4 5 0,0-4 0,0 4 0,4-1 0,-3-7 0,3 2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50 24575,'13'0'0,"17"0"0,17 0 0,16 0 0,-13 0 0,41 0 0,-34 0 0,41 0 0,-30 0 0,7-11 0,-2 8 0,-8-9 0,8 12 0,-13-5 0,11 4 0,-13-5 0,-1 6 0,-1-5 0,-8 3 0,0-3 0,0 5 0,0 0 0,0 0 0,-7 0 0,6 0 0,-13 0 0,13 0 0,-12 0 0,4 0 0,-6 0 0,1 0 0,-7 0 0,4 0 0,-9 0 0,4 5 0,-6-4 0,0 8 0,0-8 0,0 3 0,1-4 0,-1 0 0,-5 4 0,4-3 0,-9 3 0,9-4 0,-9 4 0,9-3 0,-9 7 0,4-7 0,-4 7 0,-1-6 0,0 2 0,0-4 0,-4 3 0,-1 7 0,-4 11 0,0 12 0,0 2 0,-6 11 0,5 3 0,-4 1 0,-1 6 0,-1-1 0,0 3 0,-4-1 0,10 7 0,-10-7 0,9 8 0,-10 0 0,11 0 0,-5 9 0,0-7 0,5 15 0,-11-16 0,11 16 0,-5-15 0,0 6 0,5-15 0,-5-3 0,6-7 0,0-7 0,0-1 0,0 0 0,0-6 0,0 6 0,0-7 0,0 0 0,0 7 0,0-5 0,0 4 0,0 1 0,0-5 0,0 5 0,0-7 0,0-6 0,0 5 0,0-11 0,0 11 0,0-11 0,0 11 0,0-10 0,0 9 0,0-9 0,0 9 0,0-9 0,0 10 0,0-11 0,0 5 0,0-6 0,0 0 0,0 6 0,0-9 0,0 7 0,0-9 0,0 1 0,0 2 0,0 2 0,0-4 0,0 7 0,0-13 0,0 9 0,0-9 0,0 4 0,0 0 0,0-3 0,0 3 0,0-5 0,0 0 0,0 0 0,0 0 0,0 0 0,0 0 0,4 0 0,-3 0 0,3 0 0,-4 0 0,4-4 0,-3 3 0,3-3 0,-4 3 0,0 0 0,-4 1 0,-6-4 0,-11 3 0,-7-6 0,-5 7 0,-14-7 0,3 8 0,-27-9 0,2 11 0,-15-11 0,1 5 0,-10-6 0,24 0 0,-30 0 0,19 0 0,-15 0 0,10 0 0,12 0 0,7 0 0,9 0 0,1 0 0,14 0 0,-4 0 0,11 0 0,-5 0 0,7 0 0,6 0 0,-5 0 0,5 0 0,-7 0 0,7 0 0,1 0 0,0 0 0,10 0 0,-9 0 0,14 0 0,-3 0 0,5-4 0,0 3 0,0-3 0,4 0 0,-2 3 0,2-2 0,-4 3 0,0 0 0,0 0 0,0 0 0,0 0 0,0 0 0,0 0 0,-1 0 0,-4 0 0,4 0 0,-4 0 0,5 0 0,-1 0 0,1 0 0,4 0 0,1 0 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24575,'35'0'0,"10"0"0,21 0 0,9 0 0,19 0-940,1 0 940,-15 0 0,-14 0 0,-2 0 0,-8 0 0,3 0 0,1 0 0,1 0 0,23 0 0,0 0 0,-8 0 0,5 0 0,-5 0 308,-9 0-308,5 0 156,-22 0-156,5 0 0,-13 0 0,-3 0 476,-11 0-476,-2 0 0,-11 0 0,-1 0 0,-5 0 0,0 0 0,-4 0 0,-1 0 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10 510 24575,'-5'3'0,"1"-9"0,4-14 0,0-14 0,5-14 0,8-7 0,6-2 0,6 0 0,-5-6 0,2 20 0,-9-4 0,2 20 0,-4 1 0,-2 10 0,1 6 0,-2 6 0,1 4 0,0 0 0,-1 4 0,-3 6 0,4 6 0,-4 4 0,6 6 0,-6-5 0,5 11 0,-4-5 0,0 6 0,4 0 0,-9 0 0,9 0 0,-4 0 0,0-6 0,4 5 0,-9-11 0,8 0 0,-8-2 0,7-9 0,-7 4 0,7-5 0,-7 0 0,3 0 0,0-4 0,-3 3 0,3-7 0,-4 3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24575,'13'0'0,"2"0"0,11 0 0,-5 0 0,5 0 0,-6 0 0,0 0 0,0 0 0,1 0 0,-1 0 0,0 0 0,-5 0 0,-1 0 0,-5 0 0,0 0 0,0 0 0,-4 0 0,-1 0 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70 24575,'34'0'0,"-8"0"0,28 0 0,-13 0 0,8-5 0,-2 3 0,9-9 0,-14 10 0,6-5 0,-15 6 0,0 0 0,-7 0 0,-5 0 0,-8 0 0,-12 0 0,-7 0 0,-14 0 0,-2 0 0,-10 0 0,5 0 0,-6 0 0,-1 0 0,1 0 0,0 0 0,6 0 0,-5 0 0,10 0 0,-9 0 0,14 0 0,-8 0 0,15 0 0,-4 0 0,5 0 0,0 0 0,11 0 0,5 0 0,17-5 0,3 3 0,6-7 0,1 7 0,-1-8 0,0 9 0,-6-4 0,-1 1 0,-11 3 0,-1-4 0,-5 5 0,0 0 0,0 0 0,-11 0 0,-11 0 0,-13 0 0,-7 0 0,0 0 0,5 0 0,2 0 0,6 0 0,5 0 0,1 4 0,5-3 0,4 7 0,5-7 0,10 7 0,10-7 0,8 3 0,4 1 0,1-4 0,0 4 0,0-5 0,-5 0 0,-2 0 0,-6 5 0,-5-4 0,-1 3 0,-5-4 0,0 0 0,-24 0 0,-1 0 0,-23 0 0,0 0 0,4 0 0,1 0 0,2 0 0,10 0 0,-4 0 0,6 0 0,5 0 0,1 0 0,4 0 0,1 0 0,8 0 0,7 0 0,15 0 0,6 0 0,6 0 0,0 0 0,0 0 0,0 0 0,-6 0 0,-6 0 0,-7 0 0,-5 0 0,0 0 0,0 0 0,-7 0 0,-8 0 0,-9 0 0,-5 0 0,-6 0 0,4 0 0,1 0 0,2 0 0,9 0 0,-4 4 0,4-3 0,1 3 0,0-4 0,0 0 0,4 4 0,-4-3 0,8 7 0,-3-7 0,4 3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81 24575,'4'0'0,"4"0"0,18 0 0,1 0 0,20 0 0,-4 0 0,28 0 0,-12-6 0,23-1 0,-23-1 0,5-3 0,-16 9 0,8-3 0,-19 5 0,9 0 0,-29 0 0,7 0 0,-13 0 0,3 0 0,-13 0 0,-2 4 0,-8 1 0,0 4 0,0 0 0,-1 5 0,1-3 0,-1 7 0,5-2 0,0-1 0,5 4 0,0-9 0,0 4 0,0-5 0,0 0 0,0 0 0,0 0 0,4-4 0,6 4 0,5-8 0,5 3 0,0-4 0,0 0 0,0 0 0,0-9 0,1-2 0,-6-9 0,4 0 0,-8-1 0,4 1 0,-10 0 0,4 0 0,-7-1 0,2 6 0,-4 1 0,0 5 0,0-5 0,0 3 0,-8 1 0,2 7 0,-8 3 0,0 0 0,4 0 0,-9 0 0,8 4 0,-8 1 0,9 4 0,-4 1 0,5-1 0,4 0 0,-4-4 0,8 3 0,-3-3 0,4 4 0,0-1 0,0 1 0,0 0 0,0 0 0,0 0 0,4-5 0,1 0 0,4-4 0,0 0 0,0-9 0,-4-2 0,-1-9 0,-4 0 0,0 4 0,0 2 0,0 0 0,0 4 0,-3 0 0,-2 6 0,-5 13 0,0 8 0,-1 11 0,5-1 0,-4 4 0,9-3 0,-4-6 0,5 3 0,0-10 0,0 0 0,0-1 0,4-9 0,6-1 0,11-4 0,1 0 0,-1 0 0,-3-9 0,-7-2 0,4-9 0,-5-1 0,-5-5 0,0 10 0,-5-9 0,0 10 0,0-6 0,-8 6 0,-3 5 0,-14 6 0,3 4 0,-4 0 0,0 0 0,4 0 0,-3 0 0,4 0 0,6 9 0,-4-2 0,7 12 0,2-4 0,1 5 0,8 0 0,-4-4 0,5 2 0,0-2 0,0-1 0,0 4 0,0-4 0,4 0 0,1-1 0,5 0 0,-1-3 0,-3-1 0,-2-6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0 132 24575,'4'-5'0,"12"1"0,6 4 0,17 0 0,3 0 0,6 0 0,15 0 0,-12 0 0,20 0 0,-21 0 0,5 0 0,-6 0 0,-1 0 0,-7 0 0,6 0 0,-13-5 0,-5 4 0,-4-4 0,-10 5 0,0 0 0,-1 0 0,-5 0 0,1 0 0,-1 0 0,-8 0 0,-6 0 0,-5 0 0,-3 0 0,4 0 0,-5 0 0,4 0 0,-4 0 0,5 0 0,4 4 0,1 1 0,-1 4 0,4 1 0,-3-1 0,4 0 0,0-1 0,0 1 0,4-4 0,1-1 0,9-4 0,1 0 0,5 0 0,0 0 0,0 0 0,-4 0 0,-2-4 0,-5-1 0,0-4 0,0-5 0,-4 3 0,0-8 0,-5 9 0,0-9 0,0 3 0,0 1 0,0-4 0,0 9 0,-4-4 0,-1 4 0,-4 5 0,-6 1 0,5 4 0,-9 0 0,9 0 0,-9 0 0,8 0 0,-8 0 0,9 4 0,0 1 0,1 9 0,3 2 0,1 4 0,-4 0 0,7 0 0,-2 0 0,4 0 0,0 0 0,0-4 0,0 2 0,0-8 0,0 4 0,0-5 0,4-4 0,1 4 0,13-8 0,-2 3 0,8-4 0,-4 0 0,-5 0 0,-1 0 0,0 0 0,-4 0 0,4 0 0,-5 0 0,0 0 0,-4-9 0,-1 2 0,-4-18 0,0 9 0,0-16 0,0 10 0,0-4 0,0 6 0,0 5 0,0 0 0,-9 6 0,-2-1 0,-9 4 0,0 2 0,-1 4 0,1 0 0,5 0 0,-4 0 0,9 0 0,-5 4 0,6 6 0,4 5 0,-4 5 0,8 0 0,-4 0 0,5-5 0,0 4 0,0-8 0,0 8 0,0-9 0,4 4 0,1-5 0,4-4 0,0-1 0,1-4 0,-1 0 0,0 0 0,0 0 0,5 0 0,-8 0 0,3 0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334 590 24575,'-9'5'0,"1"-1"0,-5-4 0,3 0 0,-3 0 0,4 0 0,-5 0 0,-1 0 0,-5-5 0,-1 4 0,6-3 0,-4-1 0,9 4 0,-4-7 0,5 7 0,0-3 0,4 0 0,-3 3 0,3-3 0,-5 0 0,1 3 0,-5-8 0,4 4 0,-4-5 0,4-4 0,1 4 0,3-9 0,-3-2 0,8-1 0,-4-10 0,0 11 0,4-5 0,-3 0 0,4 4 0,0-4 0,0 6 0,0-1 0,0 6 0,0 1 0,0 0 0,0 3 0,0-3 0,0 5 0,0-5 0,0 3 0,0-8 0,0 9 0,4-9 0,1 9 0,5-9 0,-5 8 0,4 1 0,-4 2 0,4 3 0,0 0 0,0-3 0,0 7 0,5-8 0,1 8 0,5-4 0,0 1 0,6 3 0,1-4 0,1 5 0,3 0 0,-9 0 0,4 0 0,-1 0 0,-8 0 0,8 0 0,-10 0 0,5 0 0,-5 0 0,3 0 0,-7 0 0,8 0 0,-5 0 0,6 0 0,-6 0 0,0 0 0,-5 0 0,0 4 0,0 1 0,-4 4 0,3 0 0,-7 0 0,7 1 0,-7-1 0,8 5 0,-8-4 0,8 9 0,-8-4 0,8 5 0,-8 0 0,4 0 0,-1 0 0,-3 1 0,4-1 0,-5 0 0,4-5 0,-3 4 0,3-9 0,-4 9 0,0-9 0,0 4 0,0-5 0,0 5 0,0-3 0,0 7 0,0-8 0,0 3 0,0-4 0,0 0 0,0-1 0,0 1 0,0 0 0,0 0 0,0 0 0,-4 0 0,3 0 0,-7 0 0,7 0 0,-4 0 0,1 0 0,-1 0 0,0 0 0,-3 0 0,3 0 0,-4 0 0,-1 5 0,1-3 0,3 3 0,-2-5 0,3 5 0,-5-4 0,1 4 0,0-5 0,-1 0 0,1 0 0,-5 1 0,4-1 0,-5 0 0,1 1 0,4-5 0,-9 4 0,9-8 0,-9 8 0,3-8 0,1 4 0,-4-1 0,9-3 0,-9 3 0,9-4 0,-9 0 0,9 4 0,-4-3 0,4 3 0,1-4 0,0 0 0,0 0 0,4 4 0,-3-3 0,4 3 0,-1-4 0,1 0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24575,'0'38'0,"0"-2"0,0 13 0,0 22 0,0-15 0,0 43 0,0-44 0,0 32 0,0-34 0,0 28 0,0-6 0,0-23 0,0-1 0,5 15 0,-4-14 0,-1 3 0,5 27 0,-5 16 0,0-11 0,0-7 0,6-13 0,-5 8 0,12 6 0,-12-15 0,5 8 0,0-18 0,-5 0 0,4-8 0,0-7 0,-4-1 0,9-13 0,-9 5 0,8-11 0,-8 5 0,8-6 0,-8-4 0,8 2 0,-8-2 0,3 4 0,0-5 0,-2 4 0,2-4 0,-4 5 0,0-5 0,0 4 0,0-9 0,0 4 0,0-5 0,0 0 0,4 5 0,-3-3 0,3 3 0,1 0 0,-4-4 0,4 4 0,-5-5 0,0 0 0,0-4 0,0-2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510 0 24575,'-29'34'0,"-6"10"0,-15 12 0,-2 16-682,21-31 0,0 1 682,-18 39 0,3-7 0,0 10 0,14-27 444,-8 21-444,12-32 226,11 3-226,6-22 0,3-3 0,7-11 173,-3-15 1,4 4-1,0-9 1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24575,'31'0'0,"10"0"0,25 0 0,0 0 0,26 0 0,-16 0 0,-24 0 0,-1 0 0,25 0 0,15 0 0,-6 0 0,-8 0 0,6 0 0,-18 0 0,-8 0 0,-9 0 0,-8 5 0,-7 1 0,0 5 0,-6 4 0,-1-3 0,-11 2 0,-1-5 0,-5 0 0,0 0 0,0-3 0,0-3 0,-3 2 0,1-1 0,-6 5 0,7-4 0,-7 2 0,7-6 0,-7 7 0,2-3 0,-3 4 0,0 0 0,0 11 0,0 2 0,0 18 0,0 1 0,0 7 0,0 8 0,0 9 0,0 2 0,0 15 0,0-15 0,0-16 0,0-1 0,0 15 0,0-5 0,0-1 0,0-3 0,0 42 0,0-31 0,0 15 0,0-6 0,7 6 0,0-7 0,1 1 0,-2-3 0,-6-8 0,0-7 0,0-3 0,0-7 0,0 0 0,0-6 0,0-3 0,0-6 0,0-6 0,0 5 0,0-11 0,0 5 0,0-6 0,0 0 0,0-4 0,0 3 0,0-9 0,0 9 0,0-9 0,0 4 0,0-5 0,0 4 0,0-3 0,0 3 0,0-4 0,0 0 0,0 0 0,0 1 0,0-1 0,0 0 0,0 0 0,0 5 0,0-4 0,0 9 0,0-4 0,0 5 0,0 6 0,5-5 0,-4 5 0,3-11 0,-4-1 0,0 0 0,0-4 0,0 4 0,0-5 0,0 0 0,-3 0 0,-13-5 0,-6 0 0,-25 2 0,3-5 0,-27 11 0,18-10 0,-46 4 0,26-6 0,-15 0-404,32 0 1,2 0 403,-22 0 0,-23 0-359,10 0 359,27 0 0,-21 0 0,32 0 0,4 0 0,14 0 0,5 0 791,7 0-791,7 0 375,5 0-375,0 0 0,-4 0 0,3 0 0,2 0 0,4 0 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62 1 24575,'-13'0'0,"4"0"0,-8 0 0,7 0 0,1 0 0,5 0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14 24575,'19'0'0,"10"0"0,19 0 0,10 0 0,15 0 0,-5 0 0,13 0 0,-14 0 0,14 0 0,-14 0 0,14 0 0,-14 0 0,15 0 0,-16 0 0,7-6 0,0 4 0,-14-3 0,13 5 0,-22 0 0,12 0 0,-12 0 0,-1 0 0,-3 0 0,-11 0 0,-1 0 0,-2 0 0,-5 0 0,0 0 0,-1 0 0,-6 0 0,-4 4 0,2 1 0,-7 4 0,3-3 0,-5 2 0,0-3 0,0 0 0,0 3 0,0-7 0,0 7 0,0-7 0,0 7 0,0-7 0,1 3 0,-1-4 0,0 0 0,0 0 0,0 0 0,-1 0 0,1 0 0,0 0 0,0 0 0,0 0 0,0 0 0,0 0 0,0 0 0,0 0 0,0 0 0,0 0 0,0 0 0,-1 0 0,1 0 0,1 0 0,-1 0 0,0 0 0,0 0 0,0 0 0,0 0 0,0 0 0,0 0 0,0 0 0,0 0 0,0 0 0,0 0 0,0 0 0,0 0 0,5 5 0,-4-4 0,4 3 0,-5-4 0,-4 0 0,-1 0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24575,'2'5'0,"11"-1"0,13-4 0,29 0 0,-2 0 0,21 0 0,-1 0 0,3 0 0,17 0-429,-41 0 1,2 0 428,0 0 0,-1 0 0,37 0 0,-35 0 0,-2 0 0,20 0-173,-21 0 1,-1 0 172,25 0 0,-3 0 0,-15 0 0,-9 0 0,-3 0 842,-11 0-842,11 0 360,-11 0-360,5 0 0,-7 0 0,0 0 0,0 0 0,0 0 0,0 0 0,-6 0 0,4 5 0,-9 0 0,4 6 0,-6-1 0,0 0 0,0 0 0,-5-1 0,4 1 0,-9 0 0,9-5 0,-8 3 0,7-7 0,-7 7 0,3-3 0,-5 0 0,0 3 0,0-7 0,0 7 0,0-7 0,0 8 0,0-8 0,0 7 0,5-7 0,-3 3 0,3 0 0,-5-3 0,0 3 0,0-4 0,0 4 0,0-3 0,0 3 0,0-4 0,0 0 0,0 0 0,0 0 0,0 4 0,0-3 0,-4 7 0,3-7 0,-7 6 0,2-2 0,-3 4 0,0-1 0,0 6 0,0 1 0,0 5 0,0 6 0,0 2 0,0 5 0,0 6 0,0-4 0,0-1 0,0-3 0,0-9 0,0-2 0,0-1 0,0-8 0,0 7 0,4-7 0,-3 8 0,3-9 0,0 4 0,-3-5 0,4 0 0,-5 0 0,0 0 0,3-4 0,-2-4 0,3-2 0,-4-3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24575,'0'14'0,"0"6"0,0 8 0,0 5 0,0 6 0,0 3 0,0-1 0,0-1 0,0-7 0,0 0 0,0 0 0,0 0 0,0 0 0,0-10 0,0 1 0,0-13 0,0 2 0,0-4 0,0-4 0,0-1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1 24575,'-5'4'0,"1"18"0,4 1 0,0 24 0,0-13 0,0 13 0,0 2 0,0 1 0,0-2 0,0-1 0,0-13 0,0 6 0,0-7 0,0-11 0,0-3 0,0-10 0,0 0 0,-8-4 0,6 0 0,-6-5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105 103 24575,'0'8'0,"0"1"0,0 0 0,3-4 0,2-1 0,9-4 0,0 0 0,1 0 0,-2 0 0,-8-4 0,-1 0 0,-4-10 0,0 4 0,0-4 0,-4 4 0,-1 5 0,-10-3 0,5 7 0,-4-4 0,5 5 0,-1 0 0,-4 0 0,4 0 0,-4 0 0,5 0 0,-1 9 0,0 2 0,0 9 0,0 0 0,0 0 0,4 1 0,2-1 0,4 0 0,0-5 0,0 4 0,0-9 0,0 4 0,0-5 0,4 0 0,1-4 0,9-1 0,1-4 0,0 0 0,4 0 0,-4-4 0,1-12 0,-2 4 0,-3-13 0,-1 4 0,-5-1 0,0-4 0,-5 6 0,0 0 0,0-1 0,0 6 0,0-4 0,0 9 0,0-4 0,-4 4 0,-1 1 0,-13 4 0,6 1 0,-6 4 0,4 0 0,4 0 0,-5 0 0,6 0 0,0 4 0,-1 6 0,1 5 0,3 11 0,1 1 0,5 1 0,0 3 0,0-9 0,0 4 0,0-6 0,0-5 0,0-1 0,9-4 0,2-5 0,15-1 0,-9-4 0,8 0 0,-10 0 0,5 0 0,-5-9 0,0-2 0,-5-9 0,0 0 0,-4-1 0,-2 1 0,-4 0 0,0-1 0,0-8 0,0 7 0,-9-8 0,3 15 0,-13 1 0,4 4 0,-1 4 0,-3 2 0,4 4 0,0 0 0,-4 0 0,8 4 0,-3 6 0,4 11 0,4 6 0,-4 6 0,9-6 0,-4-1 0,5-6 0,0 0 0,0-4 0,0-2 0,0-5 0,0 0 0,3-4 0,2-1 0,4-8 0,-4 10 0,-1 1 0,-4 17 0,0-3 0,0 18 0,0-10 0,0 10 0,0 1 0,0-5 0,5 11 0,-3-4 0,8-1 0,-9-1 0,4-1 0,0-4 0,-4 5 0,4-7 0,0 0 0,-4 0 0,4-6 0,-5 5 0,0-11 0,0 11 0,0-11 0,0 11 0,0-5 0,0 1 0,0 3 0,0-9 0,0 9 0,0-10 0,0 5 0,0-6 0,0 0 0,0 0 0,0 6 0,0-4 0,0 4 0,0-6 0,4-5 0,-3 4 0,3 1 0,1 2 0,-4 4 0,8 0 0,-8-5 0,9 11 0,-9-5 0,9 6 0,-9 0 0,8-6 0,-7 4 0,2-4 0,-4 1 0,4-3 0,-2 1 0,2 1 0,-4 1 0,0-3 0,0-5 0,0 0 0,0 1 0,5-1 0,-4 0 0,3 0 0,0-5 0,-3-1 0,3-5 0,-4 0 0,0 4 0,4-3 0,-3-5 0,3-2 0,-4-6 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51 24575,'7'-5'0,"4"-7"0,8 10 0,7-7 0,1 4 0,6 3 0,0-8 0,-15 9 0,-3-4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 24575,'90'-1'0,"0"0"0,-1 0 0,1 0 0,13-1 0,-4 1 0,-17 0 0,13 1 0,-31 0 0,-13 0 0,-10 0 0,-9 0 0,-16 0 0,4 0 0,-11 0 0,0 0 0,0 0 0,-8 0 0,-6 0 0,-4 0 0,0 4 0,5 6 0,4 5 0,0 5 0,0 0 0,0 0 0,0-5 0,0 4 0,0-9 0,4 4 0,1-9 0,9-1 0,1-4 0,6 0 0,-1 0 0,0 0 0,-5-9 0,0-2 0,-5-9 0,0-1 0,-4 1 0,-2 0 0,-4 0 0,0-1 0,0 1 0,0 5 0,0 1 0,-4 4 0,-1 5 0,-9 1 0,3 4 0,-3 0 0,0 0 0,4 0 0,-4 0 0,5 0 0,-1 0 0,5 4 0,-3 1 0,7 4 0,-3 0 0,4 5 0,0-3 0,0 3 0,0-5 0,0 0 0,0 0 0,4 0 0,6 1 0,5-5 0,0-1 0,-1-4 0,0 0 0,-4 0 0,4 0 0,-9 0 0,-1 0 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24575,'4'0'0,"16"0"0,23 0 0,15 0 0,15 0 0,-13 0 0,38 0 0,-34 0 0,27 0-692,-8 0 692,-5 0 0,6 0 0,-3 0 0,-14 0 0,-2 0 0,-16 0 0,-9 0 0,-13 0 0,-6 0 692,-7 0-692,-5 0 0,0 0 0,-7 0 0,-8 0 0,-4 0 0,-4 0 0,0 0 0,3 0 0,-8 0 0,9 0 0,-9 0 0,8 0 0,-8 0 0,9 0 0,-4 4 0,0 1 0,3 4 0,-3 1 0,5 4 0,-1-4 0,1 4 0,4-5 0,1 5 0,4-4 0,0 9 0,0-4 0,0 0 0,0 4 0,0-4 0,0 0 0,4-1 0,6-5 0,5 1 0,5-4 0,6-2 0,-5-4 0,5 0 0,-6 0 0,0 0 0,0 0 0,0-9 0,-4-2 0,-2-4 0,-4-4 0,-5 3 0,-1-4 0,-4 5 0,0-4 0,0 8 0,0-3 0,-9 5 0,3 4 0,-8 0 0,0 5 0,3 0 0,-3 0 0,5 0 0,0 0 0,0 0 0,0 0 0,-1 4 0,5 1 0,1 4 0,4 0 0,0 0 0,0-4 0,0-1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24575,'26'5'0,"7"6"0,5 5 0,13 12 0,1 2 0,-6-6 0,20 23 0,-29-21 0,29 24 0,-16-9 0,4 2 0,-6-1 0,-4-8 0,-15 3 0,7-14 0,-10 8 0,-9-12 0,4-8 0,-15 1 0,3-7 0,-2 3 0,-6 0 0,3 0 0,-4 0 0,0 0 0,0 16 0,-10 5 0,-8 16 0,-19 8 0,-1 9 0,-19 12-610,31-31 0,1 2 610,-11 7 0,1-1 0,-16 29 0,19-27 0,0-1 0,-14 17-165,21-25 0,1 0 165,-15 20 0,11-11 0,7-17 0,6-12 0,1-5 1199,9-6-1199,-2-8 351,2-2-351,1-10 0,0 5 0,4-5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27 24575,'4'-5'0,"5"1"0,26 4 0,3 0 0,32 0 0,-10 0 0,21 0 0,-22 0 0,21 0 0,-12 0 0,8 0 0,-3 0 0,-8 0 0,-7 0 0,5 0 0,-20 0 0,11 0 0,-13 0 0,1 0 0,-3 0 0,-11 0 0,-2 0 0,-6 0 0,-5 0 0,-1 0 0,-5 0 0,-4-8 0,-1 7 0,-4-7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9 587 24575,'-4'9'0,"0"4"0,4-4 0,0 9 0,0 3 0,0-4 0,0 8 0,0-15 0,0 4 0,0-5 0,0 0 0,0 0 0,0-7 0,0-14 0,0-24 0,5-14 0,8-15 0,24-27-473,-8 27 473,-4 15 0,0 0 0,2-9 0,6-15 0,-2 16 0,-10 8 0,1 15 0,-7 9 0,-4 15 473,3-2-473,-5 12 0,-1-3 0,1 4 0,-1 8 0,2 3 0,0 14 0,1 9 0,0 7 0,1 7 0,0 0 0,1 8 0,4-7 0,-3 14 0,9-13 0,-4 5 0,5-7 0,-6-6 0,3-3 0,-9-12 0,3-1 0,-6-11 0,1 4 0,-1-9 0,-3 4 0,2-9 0,-7-1 0,3-4 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24575,'29'0'0,"0"0"0,11 0 0,2 0 0,6 0 0,-1 0 0,1 0 0,-6 0 0,-8 0 0,-9 0 0,-9 0 0,3 0 0,-10 0 0,1 0 0,-6 0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24575,'0'18'0,"0"1"0,0 7 0,0 1 0,0 6 0,0 7 0,0-5 0,0 11 0,0-5 0,0 0 0,0 5 0,0-17 0,0 16 0,0-22 0,0 15 0,0-16 0,0 4 0,0-6 0,0 0 0,0-5 0,0-1 0,4-5 0,6 0 0,5-4 0,5 0 0,0-5 0,6 0 0,-4 0 0,9 0 0,-4 0 0,6 0 0,-5-5 0,3-6 0,-9-5 0,4 0 0,-6-3 0,0 3 0,1-10 0,-6 4 0,1-4 0,-6 0 0,1-1 0,-5-6 0,-1 5 0,-5-10 0,0 9 0,0-11 0,0 7 0,0 0 0,0-1 0,0 1 0,0 0 0,0 6 0,0 6 0,0 2 0,0 8 0,0-3 0,0 9 0,0 1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12 259 24575,'0'16'0,"0"5"0,0 8 0,0 11 0,0 1 0,0 7 0,0 1 0,0 6 0,0-12 0,0 5 0,0-15 0,0 0 0,0-6 0,0-1 0,0-11 0,0 4 0,0-9 0,0 4 0,4-9 0,-3-5 0,3-30 0,-4-2 0,0-24 0,0-27 0,0 26 0,0-42 0,0 31 0,0-8 0,0 3 0,0 15 0,0 10 0,0 13 0,0 9 0,0 6 0,0 5 0,0 1 0,3 9 0,2 1 0,4 4 0,0 0 0,0-4 0,11 3 0,2-8 0,11 8 0,0-4 0,0 0 0,0 3 0,0-2 0,0 4 0,-5 0 0,3 0 0,-9 0 0,4 0 0,-6 0 0,0 0 0,-5 0 0,-1 4 0,-9 1 0,-1 4 0,-4 10 0,0 4 0,0 4 0,-16 6 0,-4-4 0,-16 7 0,1-7 0,0 6 0,1-12 0,6 4 0,-4-5 0,10-6 0,-4-1 0,6-5 0,0 0 0,0-4 0,4-2 0,-3-4 0,9 0 0,-4 0 0,5 0 0,15 0 0,8 0 0,15 0 0,4 0 0,0 0 0,7 0 0,-5 0 0,4 0 0,-5 0 0,-7 0 0,5 5 0,-16 1 0,9 8 0,-14 7 0,4 1 0,-5 4 0,-4-6 0,-2 0 0,-4 6 0,0-5 0,0 5 0,0-6 0,0 0 0,0 0 0,-9 0 0,-2 0 0,-9 0 0,-6 1 0,4-5 0,-10 5 0,10-10 0,-9 5 0,9-6 0,-9 1 0,9-1 0,-4-4 0,0-1 0,5-5 0,-11 0 0,15 0 0,-7 0 0,5 0 0,2 0 0,-1 0 0,14-4 0,-5-1 0,8-5 0,-3-9 0,-1-11 0,4 10 0,-5-1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91 251 24575,'-4'-13'0,"0"4"0,4-3 0,0 3 0,-4 5 0,-1 0 0,-4 4 0,0 0 0,0 0 0,-1 0 0,1 0 0,0 0 0,4 3 0,1 2 0,4 4 0,0 0 0,0 0 0,4-4 0,6-1 0,5-4 0,5 0 0,-1 0 0,-3 0 0,2-9 0,-2-2 0,0-15 0,-1-2 0,-4-5 0,-5 0 0,-1 5 0,-5 2 0,0 11 0,0-4 0,-9 13 0,2-3 0,-12 9 0,4 0 0,0 0 0,-4 0 0,8 0 0,-3 0 0,5 0 0,-1 9 0,0 2 0,0 15 0,4-5 0,-4 11 0,4-11 0,0 11 0,2-11 0,4 0 0,0-2 0,0-8 0,0 3 0,0-5 0,0 0 0,0 0 0,3-4 0,2-1 0,4-4 0,0 0 0,-4 0 0,-1 0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0 555 24575,'0'-18'0,"0"-21"0,6-6 0,6-12 0,8-7 0,5 7 0,-5-1 0,4 2 0,-11 15 0,3 7 0,-6 8 0,0 5 0,0 6 0,0 5 0,-5 2 0,2 7 0,-2-3 0,4 8 0,0 6 0,0 5 0,1 5 0,1 6 0,-1 1 0,1 6 0,-5-1 0,4 1 0,-4 0 0,0 7 0,4-6 0,-9 6 0,9-7 0,-9-6 0,8-1 0,-8-6 0,8 0 0,-7-5 0,6-1 0,-3-5 0,0 0 0,3 0 0,-3 0 0,4-4 0,-4-1 0,-1-4 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17 24575,'7'-9'0,"10"2"0,15 7 0,9 0 0,8 0 0,6 0 0,3 0 0,7 0 0,0 0 0,0 0 0,0 0 0,-1 0 0,-13 4 0,2-2 0,-12 8 0,0-9 0,-1 9 0,-7-8 0,-6 7 0,-1-8 0,0 4 0,-4-5 0,3 0 0,1 0 0,-4 0 0,9 0 0,-4 0 0,1 0 0,3 0 0,-4 4 0,1-2 0,3 2 0,-10-4 0,5 0 0,-6 0 0,1 0 0,-1 5 0,-5-4 0,4 3 0,-4 1 0,0-4 0,-1 3 0,-5 1 0,0-4 0,0 3 0,0-4 0,1 0 0,-5 3 0,-1 7 0,-4 5 0,0 11 0,0 8 0,0 7 0,0 15 0,0 1 0,0 17 0,0-7 0,0 15 0,0-15 0,0 15 0,0-15 0,0 6 0,0 1 0,0 1 0,0 1 0,0 5 0,0-13 0,0 13 0,0-5 0,0-1 0,0-1 0,5-17 0,-4-1 0,4-8 0,-5-7 0,5-7 0,-4-8 0,3-6 0,-4-5 0,0-1 0,0-5 0,0 0 0,0 0 0,4-4 0,-3 3 0,3-4 0,-4 5 0,0-1 0,4-3 0,-3 3 0,11-7 0,-2 3 0,15-4 0,2 0 0,13 0 0,-5 0 0,18 0 0,-9 0 0,11 0 0,-7 0 0,0 0 0,8 0 0,-6 0 0,-1 0 0,-3 0 0,-11 0 0,5 0 0,-7 0 0,0 0 0,-6 0 0,-1 0 0,0 5 0,-9 1 0,7 4 0,-14-5 0,4 3 0,-5-3 0,0 0 0,1-1 0,-1 0 0,-4-14 0,-1 11 0,-4-12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24575,'3'0'0,"10"0"0,12 0 0,8 0 0,14 0 0,-10 0 0,17 0 0,-13 0 0,0 0 0,6 0 0,-6 0 0,0 0 0,-1 0 0,-8 0 0,8 0 0,-5 0 0,11 0 0,-11 0 0,11 0 0,-12 0 0,6 0 0,-7 0 0,0 0 0,0 0 0,7 0 0,-5 0 0,4 0 0,1 5 0,-5-3 0,4 3 0,-6-5 0,1 0 0,-7 0 0,4 0 0,-3 0 0,-1 0 0,5 0 0,-5 0 0,0 0 0,5 0 0,-5 0 0,6 0 0,-5 0 0,3 0 0,-9 0 0,9 0 0,-9 0 0,10 0 0,-11 0 0,11 0 0,-5 0 0,20 0 0,-10 0 0,10 0 0,-14 0 0,7 0 0,-5 0 0,11 0 0,-5 0 0,7 0 0,0 0 0,-6 0 0,4 0 0,-11 0 0,5 0 0,-7 0 0,0 0 0,0 0 0,-6 0 0,5 5 0,-10-4 0,9 9 0,-4-4 0,1 0 0,3 4 0,-10-9 0,11 9 0,-11-9 0,5 9 0,-6-9 0,1 3 0,-1 1 0,0-4 0,-5 3 0,4-4 0,0 5 0,2-4 0,-2 7 0,-5-7 0,-5 3 0,0-4 0,0 0 0,0 0 0,0 0 0,-1 0 0,1 0 0,0 0 0,0 0 0,-5 0 0,0 0 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115 1 24575,'-8'0'0,"-1"0"0,0 0 0,1 0 0,-1 0 0,0 0 0,-1 0 0,1 0 0,-4 0 0,3 0 0,-8 0 0,16 0 0,9 0 0,15 0 0,11 0 0,0 0 0,-6 0 0,-1 0 0,-6 0 0,0 0 0,-4 0 0,-2 0 0,-5 0 0,-1 0 0,1 0 0,0 0 0,-1 0 0,-3 4 0,3-4 0,-7 4 0,3-4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708 5 24575,'-4'-5'0,"-5"6"0,-9 8 0,-10 19 0,-10 7 0,-14 28 0,1-5-235,21-18 1,-1 0 234,-2-2 0,0-1 0,-31 39 0,4-16 0,-4 4 0,32-22 0,-22 14 0,24-16 0,-3-8 0,12-7 0,8-6 0,7-6 469,2 0-469,4-5 0,0 1 0,0-1 0,0 0 0,0 1 0,0-1 0,0 5 0,8 0 0,3 6 0,8 4 0,7 15 0,2 8 0,7 12 0,-1-10 0,11 33 0,-14-34 0,20 38 0,-20-32 0,12 8 0,-14-9 0,-2-8 0,-7-8 0,-4-11 0,-3-6 0,-4-7 0,-4-3 0,-2-5 0,-3 0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51 366 24575,'0'4'0,"0"9"0,0 14 0,0 13 0,0 9 0,0 8 0,0 26 0,0-21 0,0-8 0,0 1 0,0 18 0,0 13 0,0 4 0,0-29 0,0 30 0,0-15 0,0-1 0,0-1 0,0-9 0,0-8 0,0 6 0,0-13 0,0 13 0,0-19 0,0 10 0,0-20 0,0 13 0,5-6 0,-4 0 0,5-1 0,-6-8 0,4-5 0,-3 5 0,4-11 0,-1 11 0,-2-10 0,3 9 0,-1-10 0,-3 5 0,4-6 0,-1-5 0,-3 4 0,7-4 0,-7 5 0,4 0 0,-1 0 0,-3 6 0,8-5 0,-8 5 0,8-6 0,-8 0 0,4-5 0,-1 4 0,-2-8 0,2 3 0,-4-5 0,0 0 0,0 0 0,4 0 0,-3 0 0,3 0 0,-4 0 0,0-11 0,0-11 0,0-12 0,0-8 0,0-7 0,0-9 0,0-17 0,0 6 0,0-20 0,0 20 0,-6-22 0,4 7 0,-10 0 0,5-7 0,-1 23 0,-4-13 0,11 22 0,-11-6 0,11 8 0,-4 0 0,5 0 0,0 0 0,0 0 0,0 0 0,0 0 0,0-1 0,0 1 0,0 7 0,0-6 0,0 12 0,0-5 0,0 1 0,0 4 0,0 1 0,0 2 0,0 10 0,0-10 0,0 11 0,0-5 0,0 5 0,0-4 0,0 3 0,0-4 0,0 0 0,0 4 0,0-4 0,-5 6 0,4 0 0,-8 0 0,8-1 0,-8 1 0,8 0 0,-4-6 0,5 4 0,0-3 0,0 4 0,0 6 0,0-4 0,0 8 0,0-7 0,0 7 0,0-12 0,0 7 0,0-8 0,0 3 0,0 6 0,0-4 0,0 4 0,0-1 0,0-3 0,0 9 0,0-4 0,0 4 0,0-4 0,0 4 0,0-4 0,0 0 0,0 3 0,0-3 0,0 5 0,0 0 0,0 0 0,0-1 0,0 1 0,0 0 0,-4 4 0,3-3 0,-3 3 0,0-4 0,10 4 0,1 1 0,18 4 0,2 5 0,13 2 0,9 5 0,7-5 0,17 4 0,2-3 0,18 7 0,-15-8-248,-29-3 0,2-1 248,36-3 0,8 6 0,-43-5 0,-2 0 0,36 5 0,-1-6 0,-12 0 0,-8 0 0,-7 0 0,5 0 0,-13 0 0,6 0 0,-8 0 496,-7 0-496,-1 0 0,-7 0 0,0 0 0,-6 0 0,-1 0 0,-6 0 0,-5 0 0,-1 0 0,-5 0 0,1 0 0,-2 0 0,2 0 0,-2 0 0,-3 4 0,-1 1 0,-4 3 0,4 1 0,-3 0 0,3 0 0,0 5 0,-2 7 0,2 7 0,-4 5 0,0 7 0,0 1 0,0 7 0,0 8 0,0 1 0,0 8 0,0 0 0,0 0 0,0 0 0,0 0 0,0 0 0,0-8 0,0 7 0,-6-7 0,5 16 0,-11-6 0,11 6 0,-5 1 0,6 1 0,-6 1 0,5 6 0,-5-7 0,6 0 0,0-2 0,0-8 0,0-8 0,0-1 0,0-8 0,0-1 0,0-11 0,0 1 0,0-15 0,0 4 0,0-11 0,0 4 0,0-9 0,0 9 0,0-9 0,0 4 0,4-5 0,-3 4 0,3-3 0,0 3 0,-3-4 0,3 0 0,-4-1 0,3-3 0,-2 3 0,3-3 0,-4 4 0,0-1 0,0 0 0,0 1 0,-3-1 0,-2-3 0,-15 4 0,-3-8 0,-9 4 0,-8-5 0,-1 0 0,-8 0 0,1 0 0,-8 0 0,-1 0 0,-25 0 0,5 0 0,-7 0 0,33 0 0,1 0 0,-15 0 0,-35 0 0,33 0 0,-7 0 0,1 0 0,16 0 0,2 0 0,13 0 0,2 0 0,7 0 0,1 0 0,4 0 0,3 0 0,-1 0 0,4 0 0,-4 0 0,11 4 0,-4-3 0,4 3 0,0-4 0,-4 0 0,8 4 0,-3-3 0,0 3 0,-1-4 0,0 0 0,-13 4 0,15-3 0,-15 8 0,18-7 0,-4 2 0,4 0 0,1-3 0,0 3 0,-5 1 0,3-4 0,-3 3 0,5 0 0,0-3 0,0 3 0,0-4 0,0 0 0,0 0 0,5 0 0,0 0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24575,'-1'5'0,"27"-2"0,14-3 0,25 0 0,8 0 0,2 0 0,-7 0 0,12 0 0,-21 0 0,14 0 0,-8 0 0,-15 0 0,-3 0 0,-19 0 0,-7 0 0,-7 0 0,-5 0 0,0 0 0,0 0 0,-4 0 0,-1 0 0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24575,'13'0'0,"-3"0"0,4 0 0,6 0 0,-4 0 0,23 0 0,-11 0 0,12 0 0,7 0 0,-4 0 0,13 0 0,-8 0 0,7 0 0,-12 0 0,11 0 0,-19 0 0,4 0 0,-16 0 0,1 0 0,-14 0 0,9 0 0,-9 0 0,4 0 0,-5 0 0,-4 0 0,-1 0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24575,'18'0'0,"1"0"0,1 0 0,6 0 0,-5 0 0,11 0 0,-5 0 0,0 0 0,4 0 0,-3 0 0,11 0 0,-4 0 0,11 0 0,-11 0 0,11 0 0,-11 0 0,5 0 0,0 0 0,-6 0 0,6 0 0,-13 0 0,5 4 0,-5-2 0,0 3 0,-1-5 0,-6 0 0,-5 4 0,-1-3 0,-5 3 0,0-4 0,1 0 0,-5-4 0,-1 3 0,-4-3 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172 45 24575,'-5'3'0,"1"7"0,4 5 0,0 11 0,0-5 0,0 5 0,0 0 0,0-9 0,0 2 0,4-10 0,1-4 0,3-1 0,1-4 0,-4-4 0,-1-6 0,-4-5 0,0-11 0,0 4 0,0-4 0,0 1 0,-9 3 0,2-4 0,-12 11 0,4 0 0,-1 5 0,-3 5 0,9 1 0,-4 4 0,4 0 0,1 0 0,0 0 0,0 3 0,0 7 0,-1 11 0,-1 0 0,0 11 0,6-5 0,0 6 0,5 0 0,0-6 0,0-1 0,0-11 0,0-1 0,0-5 0,4 0 0,1-4 0,4-1 0,5-4 0,1-4 0,1-12 0,-1-1 0,-5-9 0,0 5 0,0 1 0,0 0 0,-4 5 0,-2 0 0,-4 6 0,0 8 0,0 6 0,0 5 0,0 8 0,0-12 0,0 3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54 190 24575,'8'0'0,"0"0"0,11 0 0,0 0 0,-9 0 0,9 0 0,-5-8 0,2-9 0,-7-4 0,0 0 0,-8 2 0,3 4 0,-4-5 0,0-1 0,0 6 0,0 1 0,-4 5 0,-1 4 0,-9 0 0,-1 5 0,-6 0 0,1 0 0,5 0 0,-4 0 0,3 5 0,0 5 0,2 6 0,3 9 0,1-8 0,4 13 0,2-13 0,4 9 0,0-6 0,0-5 0,0-1 0,0-5 0,9 0 0,2-3 0,15-2 0,-4-4 0,4 0 0,-6 0 0,-5 0 0,4 0 0,-9 0 0,4-4 0,-9-1 0,-1-4 0,-4 0 0,0-1 0,0 2 0,-8 2 0,2-2 0,-7 7 0,4-3 0,4 4 0,0 0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24575,'18'0'0,"0"0"0,2 0 0,0 0 0,0 0 0,0 0 0,-4 0 0,2 0 0,-8 0 0,3 0 0,-5 0 0,-3 0 0,-1 0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172 11 24575,'-9'0'0,"1"0"0,-1 0 0,8 0 0,12 0 0,11 0 0,18 0 0,-5 0 0,11 0 0,-11 0 0,4 0 0,-16 0 0,-3 0 0,-6 0 0,-4 0 0,4 0 0,-17 0 0,-9 0 0,-14 0 0,-14 0 0,-1 0 0,-7 0 0,0 0 0,-1 0 0,8 0 0,7 0 0,8 0 0,6 0 0,5 0 0,1 0 0,5 0 0,-1 0 0,1 0 0,0 0 0,30 0 0,-9 0 0,30 0 0,-14 0 0,-1 0 0,-1 0 0,-6 0 0,0 0 0,-5 0 0,-1 0 0,-5 0 0,0 0 0,0 0 0,-7 0 0,-14 0 0,-10 0 0,-11 0 0,0 0 0,6-4 0,1 2 0,6-2 0,5 4 0,0 0 0,6 0 0,8 0 0,12 0 0,11 0 0,-3 0 0,-5 0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9 576 24575,'-5'1'0,"1"-13"0,4-4 0,0-22 0,0 2 0,0-12 0,0 7 0,0 1 0,0 7 0,0 0 0,0-1 0,0 7 0,5 1 0,0 6 0,5 0 0,5 0 0,1-1 0,4 1 0,0 4 0,0-3 0,6 7 0,-5-2 0,5 3 0,-6 5 0,0 2 0,-5 0 0,-1 3 0,-5-3 0,0 4 0,0 0 0,0 0 0,1 0 0,-1 0 0,0 0 0,0 0 0,0 4 0,0 1 0,0 4 0,0 5 0,1 1 0,0 5 0,-4 0 0,3 6 0,-3-4 0,0 9 0,3-3 0,-8-1 0,9 5 0,-4-11 0,0 11 0,2-16 0,-2 9 0,-1-10 0,-1 0 0,1 4 0,-4-9 0,3 4 0,-4-5 0,0 0 0,0 0 0,4 1 0,-3-1 0,3 0 0,-4 0 0,0 0 0,4 0 0,-3 0 0,3-8 0,-4 2 0,0-6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105 563 24575,'0'18'0,"0"-4"0,0 0 0,0-5 0,0 5 0,0-19 0,-4-3 0,-3-28 0,-5-6 0,0-6 0,0 0 0,5-8 0,2 6 0,5 1 0,0 2 0,0 18 0,0-3 0,0 11 0,0 6 0,0 1 0,0 5 0,0 0 0,0 0 0,0 0 0,0 0 0,0-1 0,4 1 0,1 0 0,9-1 0,-4 1 0,9-1 0,-4 0 0,5 5 0,0-4 0,0 8 0,6-4 0,-5 5 0,5 0 0,-6 0 0,0 0 0,-5 0 0,-1 4 0,-5 1 0,1 9 0,-5 2 0,-1 4 0,-4 0 0,0 0 0,0 0 0,0 0 0,0 0 0,0 0 0,0-5 0,-9 4 0,-2-4 0,-9 5 0,0 0 0,-6 1 0,5-1 0,-11 2 0,11-2 0,-5-3 0,6-3 0,4-4 0,2-1 0,5 0 0,8-4 0,6-1 0,5-4 0,9 0 0,-4-4 0,1 2 0,2-7 0,-3 8 0,5-3 0,6 4 0,-4 0 0,4 0 0,-1 0 0,-3 0 0,9 0 0,-9 0 0,-2 0 0,-1 0 0,-8 4 0,3 1 0,-5 9 0,-4 1 0,0 5 0,-5 0 0,0 0 0,0 0 0,0 0 0,0 0 0,-9 0 0,-3 1 0,-8-1 0,0 0 0,-6 1 0,4-5 0,-9-1 0,3-4 0,-5 0 0,0-5 0,0-1 0,-1-5 0,1 0 0,5-15 0,2 3 0,4-20 0,6 10 0,1-4 0,0-3 0,8 7 0,-2-13 0,9 22 0,0-1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24575,'31'0'0,"-13"0"0,44 0 0,-32 0 0,34 0 0,-18 0 0,6 0 0,-1 0 0,-8 0 0,-10 0 0,-4 0 0,-5 0 0,-10 0 0,0 0 0,-10 0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66 47 24575,'35'0'0,"-4"0"0,15 0 0,-11 0 0,4 0 0,-6 0 0,-6 0 0,-6 0 0,4 0 0,-9 0 0,4 0 0,-18 0 0,-15 0 0,-20-10 0,-1 7 0,-13-8 0,12 6 0,-11 4 0,11-9 0,1 9 0,2-4 0,11 5 0,-5 0 0,10 0 0,2 0 0,5 0 0,11 0 0,11 0 0,12 0 0,15 0 0,-5 0 0,11 0 0,-11 0 0,5 0 0,-13 0 0,-1 0 0,-11 0 0,4 0 0,-9 0 0,4 4 0,-4-3 0,-1 3 0,-4 0 0,3-3 0,-4 3 0,5 0 0,-1-3 0,1 3 0,0-4 0,-4 0 0,-1 0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24575,'24'0'0,"1"0"0,15 0 0,-5 0 0,4 0 0,0 0 0,-10 0 0,-2 0 0,-8 0 0,-9 0 0,0 0 0,-6 0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91 24575,'0'18'0,"-5"6"0,4-3 0,-4 17 0,5-9 0,0 10 0,0-5 0,0 5 0,0-11 0,0 10 0,0-16 0,0 4 0,0-6 0,0-5 0,0 4 0,0-4 0,4-4 0,1 7 0,5-12 0,4 9 0,1-6 0,5 1 0,-5-4 0,10-2 0,-9-4 0,10 0 0,-6 0 0,6 0 0,-5 0 0,11-5 0,-11-5 0,5-6 0,-6-4 0,0 0 0,-4-1 0,-1-5 0,-5 5 0,1-11 0,-1 5 0,1-1 0,0-4 0,-1 11 0,-4-11 0,-1 10 0,-5-4 0,0 6 0,0 0 0,0 0 0,0-1 0,0-5 0,0 5 0,-9-1 0,2 3 0,-12 3 0,3 0 0,-4 2 0,-1 4 0,1 4 0,0 1 0,0 5 0,0 0 0,0 0 0,-1 0 0,-5 0 0,5 0 0,-5 5 0,11 5 0,-5 5 0,5 5 0,-1 0 0,-3 9 0,12-7 0,-6 7 0,11-9 0,-2-4 0,4-2 0,0 0 0,0-4 0,0 4 0,0-5 0,-4 0 0,3 0 0,-3 0 0,0 0 0,-1 0 0,-4 0 0,0-5 0,5 0 0,0-4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2247 24575,'18'0'0,"0"0"0,2 0 0,13 0 0,-4 0 0,17 0 0,-5 0 0,1 0 0,4 0 0,-5 0 0,7 0 0,-6 0 0,-3 0 0,-11 0 0,-3 0 0,-9 0 0,-2 0 0,-5 0 0,0 0 0,-1 0 0,1 0 0,0 0 0,-1 0 0,1 0 0,0 0 0,0 0 0,5 0 0,1 0 0,0 0 0,4 0 0,-3 0 0,4 0 0,-5 0 0,4 0 0,-9 0 0,9 0 0,-9 0 0,9 0 0,-9 0 0,9 0 0,-8 0 0,8 0 0,-4 0 0,5 0 0,-5 0 0,4 0 0,-9 0 0,4 0 0,-5 4 0,5-3 0,-4 3 0,4-4 0,-5 0 0,0 0 0,1 4 0,-1-3 0,0 3 0,0-4 0,0 0 0,0 4 0,0-3 0,-4-4 0,-1-14 0,-4-15 0,0-10 0,0-22 0,0 12 0,0-28 0,0 20 0,0-13 0,0 7 0,5 9 0,2 1 0,-1 14 0,5-4 0,-10 11 0,9-5 0,-8 0 0,8-1 0,-9-8 0,10 1 0,-10-8 0,10 6 0,-5-5 0,1 13 0,4-5 0,-10 13 0,4-6 0,0 7 0,-3-1 0,2 1 0,1 6 0,-4-5 0,8 5 0,-7-1 0,2-3 0,1 9 0,-4-10 0,3 11 0,-4-5 0,5 0 0,-3 4 0,3-4 0,-5 6 0,0-6 0,0 4 0,0-13 0,0 18 0,4-11 0,-3 7 0,8-1 0,-8-4 0,8 6 0,-8-6 0,4 4 0,0-10 0,-4 5 0,4-1 0,-1 2 0,-3 6 0,4 0 0,-1 0 0,-3-1 0,4 6 0,-5 1 0,0 5 0,0-5 0,0 3 0,0-3 0,0 5 0,0 0 0,-4 4 0,-1 2 0,-3 3 0,7 0 0,12 0 0,11 0 0,11 0 0,0 0 0,7 0 0,-5 0 0,11 0 0,-11 0 0,5 0 0,0 0 0,-6 0 0,6 0 0,0 0 0,-5 0 0,4 0 0,1 0 0,-5 0 0,-1 0 0,-8 0 0,-6 0 0,0 0 0,-5 0 0,-1 0 0,-5 0 0,0 0 0,0 0 0,0 0 0,0 0 0,0 0 0,0 0 0,-1 0 0,1 3 0,-1-2 0,1 7 0,0-7 0,5 8 0,-3-4 0,7 5 0,-2-1 0,-1-3 0,-1 2 0,-5-2 0,0-1 0,0-1 0,0 0 0,0-3 0,0 3 0,-4-1 0,-1-2 0,-4 3 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817 10 24575,'-14'-5'0,"1"1"0,4 4 0,0 0 0,0 0 0,0 0 0,-5 0 0,3 0 0,-3 0 0,0 0 0,-1 0 0,-5 0 0,-6 0 0,-2 0 0,-5 0 0,-7 0 0,11 0 0,-10 0 0,18 0 0,-11 0 0,15 0 0,-13 0 0,18 0 0,-8 0 0,11 0 0,-1 0 0,-4 0 0,4 0 0,-8 0 0,9 0 0,-4 0 0,4 0 0,0 0 0,1 0 0,-1 0 0,0 0 0,1 0 0,-1 0 0,0 0 0,0 0 0,-5 0 0,3 0 0,-3 0 0,0 0 0,4 0 0,-5 0 0,6 0 0,0 0 0,0 0 0,0 0 0,0 0 0,0 0 0,0 0 0,0 0 0,0 0 0,0 0 0,4 3 0,1 13 0,9 6 0,-4 11 0,9 7 0,-8 25 0,3-11 0,2 44 0,-6-19 0,6 1 0,-7 18 0,6-27-441,-4 22 441,4 0 0,-6-7 0,0 8 0,0-10 0,0-10 0,0 0 0,0-2 0,0-5 0,0-1 0,0-3 0,0-13 0,0 6 0,0-15 441,0-1-441,0-7 0,0 0 0,0-5 0,0-3 0,0-4 0,0-6 0,0-1 0,0-5 0,0 0 0,0 0 0,0 0 0,0 0 0,0 0 0,0-4 0,0-2 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24575,'8'9'0,"11"0"0,-2-4 0,9 5 0,0-4 0,1 0 0,13 4 0,-6-4 0,6 5 0,-13 0 0,5-5 0,-11 3 0,5-8 0,-11 3 0,-1 0 0,-5-3 0,1 4 0,-1-5 0,-4 0 0,-1 0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24575,'34'0'0,"22"0"0,-4 0 0,7 0 0,2 0 0,-10 0 0,7 0 0,-10 0 0,-1 0 0,-18 0 0,-1 0 0,-14 0 0,-6 0 0,-3 0 0,-1 0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145 111 24575,'-19'0'0,"9"3"0,1 2 0,9 4 0,0 0 0,4-4 0,6-1 0,-1-4 0,5-4 0,-9-6 0,3-1 0,-3-8 0,1 4 0,-2 0 0,-4 0 0,0 1 0,0 4 0,0-8 0,-4 12 0,-1-3 0,-9 9 0,3 0 0,-8 0 0,4 0 0,-5 0 0,4 9 0,-3 3 0,7 13 0,-3-3 0,4 10 0,5-11 0,2 11 0,4-11 0,0 0 0,0-2 0,0-9 0,0 4 0,8-4 0,9-5 0,5 0 0,10-5 0,-11 0 0,11 0 0,-11 0 0,5 0 0,-11 0 0,4-5 0,-8 0 0,3-5 0,-9-4 0,-1 4 0,-4-5 0,0 6 0,0 0 0,0 0 0,0 0 0,0-1 0,-4 5 0,-1 1 0,-3 4 0,3 8 0,1 2 0,4 15 0,0-4 0,0 17 0,0-9 0,0 18 0,0-6 0,0 7 0,0 0 0,0 0 0,0 0 0,0-1 0,0-5 0,0 3 0,0-4 0,0 7 0,0 0 0,0 8 0,0-7 0,0 0 0,5-3 0,-3-11 0,3 5 0,-5-7 0,4-6 0,-3-1 0,8-6 0,-8 0 0,8 0 0,-3 1 0,0-1 0,3 0 0,-8 0 0,8 0 0,-4 0 0,1 0 0,2-5 0,-7 4 0,3-8 0,0 3 0,-3-5 0,3 0 0,-4 0 0,0 0 0,0 0 0,4-4 0,-3 3 0,3-3 0,-4 4 0,4 0 0,-3 0 0,3-1 0,-4-3 0,0-2 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316 506 24575,'-13'5'0,"4"-1"0,-4-4 0,-1 0 0,3 0 0,-8 0 0,9 0 0,-9 0 0,8 0 0,-3-5 0,1-4 0,-2-6 0,0 1 0,1-5 0,4 3 0,-5-4 0,4 0 0,-3 4 0,4-3 0,1 9 0,3-4 0,-3 0 0,8 3 0,-7-3 0,7 5 0,-7 0 0,6 0 0,-6 0 0,7 0 0,-7 0 0,7 0 0,-2 0 0,3 0 0,0 0 0,0 0 0,0 1 0,0-2 0,0 1 0,0 0 0,0 0 0,0-1 0,4-4 0,1 4 0,5-4 0,-1 8 0,0-2 0,0 3 0,0-4 0,0 0 0,0 4 0,5-4 0,-4 4 0,9-1 0,-4-2 0,5 2 0,1 1 0,-1-4 0,0 7 0,0-2 0,0-1 0,0 4 0,0-3 0,-5 4 0,-1 0 0,0 0 0,-4 0 0,4 0 0,-5 0 0,0 0 0,0 0 0,1 0 0,-1 0 0,0 0 0,0 0 0,0 0 0,0 4 0,0 1 0,0 4 0,-4 0 0,3 0 0,-3 0 0,4 0 0,0-4 0,0 3 0,5-2 0,-3 3 0,3-4 0,-5 3 0,0-3 0,0 4 0,0 1 0,0-1 0,0 0 0,-4 0 0,3 0 0,-3 0 0,0 0 0,3 0 0,-7 0 0,3 0 0,-4 0 0,0 0 0,0 0 0,4-5 0,-3 4 0,3-3 0,-4 4 0,0 0 0,0 0 0,0 0 0,0 0 0,0 0 0,0 5 0,0-4 0,0 4 0,0-5 0,0 5 0,0-3 0,0 8 0,-4-4 0,-2 5 0,-3-5 0,-2 4 0,2-9 0,0 4 0,-1-5 0,5 0 0,-3 0 0,3-4 0,0 4 0,-4-4 0,4 0 0,-4 3 0,0-7 0,0 3 0,-1 0 0,1-3 0,0 3 0,0 0 0,0-3 0,0 3 0,0-4 0,-1 0 0,1 0 0,0 0 0,0 0 0,0 0 0,-1 0 0,1 0 0,0 0 0,0 0 0,1 0 0,-1 0 0,1 0 0,-1 0 0,1 0 0,3 0 0,1 0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 1 24575,'-5'3'0,"1"2"0,4 4 0,0 5 0,0-4 0,0 4 0,0-10 0,0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24575,'60'4'0,"-17"0"0,48-4 0,-28 0 0,-9 0 0,-1 0 0,0 0 0,-17 0 0,-16 0 0,-2 0 0,-13 0 0,-1 0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1 370 24575,'0'-8'0,"0"-5"0,0 3 0,0 31 0,0 11 0,0 34 0,0 6 0,7 4-405,-6-26 1,-1 2 404,3 1 0,0 2 0,-2 13 0,-2 3-884,1 5 1,0 1 883,0 0 0,0 1 0,0 9 0,0 0 0,0-9 0,0-1 0,0 3 0,0-2-511,0-17 1,0-1 510,0 6 0,0-2 0,0 34 0,0-40 0,0-1-35,0 38 35,0-11 0,0-12 692,0-15-692,0-1 1731,0-15-1731,0-1 1165,0-13-1165,0-2 44,0-4-44,0-1 0,0 0 0,0 0 0,0-5 0,0-1 0,0-5 0,0 0 0,0 0 0,0-8 0,0-12 0,0-26 0,0-6 0,-6-37 0,4 10 0,-1 16 0,-1-3-573,4 4 1,0-1 572,0-14 0,0-1 0,0 5 0,0 0 0,0 4 0,0 1 0,3 4 0,1 0 0,4-38 0,0 40 0,-1 1-373,1-40 373,-1 7 0,-7 20 0,0 9 0,0 8 0,0 0 0,0 7 1122,0-5-1122,0 11 396,0-5-396,0 0 0,0 5 0,0-4 0,0-1 0,0 6 0,0-6 0,0 7 0,0 0 0,0 0 0,0 0 0,0 5 0,0-3 0,0 9 0,0-4 0,-5 6 0,-1-15 0,0 16 0,1-15 0,1 19 0,3-5 0,-4 4 0,5-3 0,0 9 0,0-4 0,0 0 0,0 3 0,0-7 0,0 7 0,0-14 0,0 9 0,0-10 0,0 5 0,0-5 0,0 5 0,0-5 0,0 6 0,0-6 0,0 4 0,0-10 0,0 11 0,0-11 0,0 10 0,0 1 0,0 2 0,0 9 0,0-4 0,0 5 0,11 4 0,21 1 0,14 4 0,27 0 0,-6 0 0,14 0 0,14 0-1026,2 0 1026,-40 0 0,1 0 0,-5 0 0,-1 0 0,1 0 0,-1 0-434,27 0 434,19 0 0,-29 0 0,16 0-15,-13 0 15,-15 0 0,-2 5 0,-14-4 1003,-2 5-1003,-11-6 456,3 4-456,-10-2 16,5 7-16,-11-8 0,-1 3 0,-5 1 0,0-4 0,0 3 0,0-4 0,0 0 0,0 0 0,0 0 0,-5 4 0,4-3 0,-3 3 0,4-4 0,-4-4 0,-5 3 0,-1 16 0,-3 18 0,4 14 0,0 34 0,0-27 0,0-1 0,0 2 0,0 9-275,0 1 1,0 1 274,0 1 0,0-8 0,0 1 0,0 28 0,0-7 0,4-16 0,-1-2 0,-1-3 0,5-2 0,1 3 0,0 29 0,1-1 0,-2-39 0,-1 0 0,-5 3 0,-1-2 0,6 40 0,-6-39 0,0-1 0,6 31 0,-4-8 0,4 10 0,-6-2 0,6-6 0,-5-3 0,10-16 0,-9-1 0,8-15 0,-9-1 0,9-13 549,-9-1-549,3-6 0,-4-5 0,4-1 0,-3-5 0,3 0 0,-4 0 0,4-1 0,-3 1 0,3-1 0,-4 1 0,4 1 0,-3-1 0,3 0 0,-4-1 0,0 1 0,0-1 0,0 1 0,0 0 0,-4 0 0,-6 0 0,-6 1 0,-9 0 0,-3 1 0,-12 0 0,-17 2 0,-11-6 0,-16-1 0,-9-6-496,40 0 1,0 0 495,-5 0 0,-2 0 0,-4 0 0,1 0 0,-37 0 0,39-3 0,1-1 0,-20-4-164,28 4 1,0-1 163,-23-7 0,1 10 0,23-3 0,-3 5 0,19 0 974,1 0-974,2 0 344,10 0-344,-4 0 0,6 0 0,5 0 0,-4 0 0,8 0 0,-3 0 0,5 0 0,0 0 0,0 0 0,0 0 0,0 0 0,0 0 0,-1 0 0,-4 0 0,4 0 0,-4 0 0,9 0 0,1 0 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98 24575,'0'24'0,"0"-4"0,0 18 0,0-9 0,0 18 0,0-13 0,0 6 0,0-7 0,0 0 0,0-5 0,0-3 0,0-9 0,0 3 0,0-9 0,0 4 0,0-5 0,0-1 0,0 1 0,0-1 0,0 1 0,0 0 0,0 0 0,0 5 0,0 1 0,0 11 0,0-4 0,0 4 0,0-6 0,0-5 0,0-1 0,0-5 0,0 0 0,0 0 0,0-37 0,0-5 0,0-29 0,0-1 0,-6-3 0,5-1 0,-6-7 0,7 16 0,0 3 0,0 13 0,0 2 0,0 13 0,0 6 0,0 7 0,0 5 0,0 0 0,0 0 0,4 4 0,2-3 0,3 7 0,5-7 0,1 2 0,11 0 0,-5-3 0,11 3 0,2 0 0,0-3 0,6 7 0,-13-3 0,5 5 0,-16 0 0,8 0 0,-13 0 0,3 0 0,-5 0 0,0 4 0,-4 12 0,-1 1 0,-4 14 0,0-3 0,-6 11 0,-5-4 0,-7 11 0,-5-11 0,1-1 0,-6-1 0,6-11 0,-5 5 0,7-7 0,-1-5 0,1 0 0,0-5 0,5-1 0,-4 1 0,8-5 0,-3 4 0,5-8 0,0 3 0,0-4 0,12 0 0,4 0 0,11 0 0,8 0 0,1 0 0,6-5 0,0-1 0,0 0 0,-5 1 0,3 5 0,-9 0 0,-2 0 0,-1 0 0,-9 0 0,4 0 0,-4 9 0,-5 2 0,0 9 0,-5 0 0,0 0 0,0 6 0,0 1 0,0 1 0,0 3 0,-5-3 0,-1-1 0,-4-6 0,0-2 0,0-9 0,0 9 0,1-9 0,-1 4 0,1 0 0,-6-3 0,4 3 0,-3-5 0,5 1 0,-5-1 0,4-4 0,-5 0 0,6-5 0,-5 0 0,4 0 0,-18 0 0,10 0 0,-6 0 0,5-5 0,8 0 0,-8-5 0,9 1 0,0-1 0,2 1 0,7 0 0,-4-1 0,5 5 0,0 1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24575,'22'0'0,"6"0"0,6 0 0,19 0 0,7 0 0,22 0 0,-2 0 0,0 0 0,1 0 0,13 0 0,-37 0 0,-1 0 0,-8 0 0,0 0 0,0 0 0,-7 0 0,6 0 0,-13 0 0,13 0 0,-13 0 0,6 0 0,-7 0 0,0 0 0,0 0 0,0 0 0,0 0 0,0 0 0,0 0 0,0 0 0,15 0 0,-17 0 0,15 0 0,-24 5 0,4-4 0,-6 3 0,0-4 0,0 0 0,0 0 0,0 0 0,6 0 0,-4 0 0,3 0 0,-4 0 0,-1 0 0,-5 0 0,4 0 0,-9 0 0,4 0 0,-5 0 0,0 0 0,0 0 0,-1 0 0,1 0 0,-5 0 0,0 0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24575,'65'0'0,"0"0"0,25 0 0,-30 0 0,0 0 0,35 0 0,-7 0 0,6 0 0,-13 0-940,3 0 940,1 0 0,0 0 0,-3 0 0,-15 0 309,6 0-309,-8 0 0,-8 0 156,-1 0-156,-9 0 0,1 0 0,-8 0 475,0 0-475,-7 0 0,-1 0 0,1 0 0,-5 0 0,3 0 0,-4 5 0,0 1 0,-1 0 0,-6 3 0,-5-8 0,-1 7 0,-5-7 0,0 3 0,0-4 0,0 0 0,0 0 0,0 0 0,0 0 0,0 0 0,-5 0 0,0 0 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21 247 24575,'-5'3'0,"1"3"0,4 25 0,0-8 0,0 16 0,0-12 0,0 0 0,0 4 0,0-9 0,0-1 0,0-7 0,0-5 0,0 0 0,0-12 0,0-4 0,-5-24 0,4 2 0,-5-18 0,6-1 0,0-2 0,0-13 0,0 13 0,0 1 0,0 10 0,0 11 0,0 2 0,0 11 0,0 1 0,0 9 0,0 1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8 474 24575,'-4'-4'0,"0"-6"0,4-4 0,0 0 0,0 0 0,0 21 0,0 13 0,0 17 0,0 11 0,0-1 0,0 1 0,0 0 0,0-7 0,0-7 0,0-8 0,0-11 0,0-1 0,0-5 0,0 0 0,0-24 0,0-1 0,0-29 0,0 10 0,0-11 0,0 5 0,0-7 0,0 0 0,0 12 0,0-2 0,0 16 0,0 1 0,0 7 0,0 5 0,0 0 0,0 0 0,0-1 0,0 2 0,0-2 0,0-4 0,0 4 0,0-4 0,0 5 0,0 0 0,0 0 0,0 1 0,0-1 0,0 0 0,0 0 0,0-5 0,0-2 0,0-10 0,0 5 0,0-5 0,0 6 0,0 0 0,0-1 0,0 1 0,0 5 0,0 1 0,0 4 0,0 2 0,0 2 0,0 3 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165 127 24575,'-10'59'0,"2"-8"0,8-36 0,0 4 0,0-8 0,0 3 0,0-1 0,0-3 0,9-1 0,2-5 0,8-4 0,1 0 0,-1 0 0,-4 0 0,4 0 0,-8-5 0,3-5 0,-5-5 0,1-5 0,0 0 0,-4 0 0,-1-1 0,-5-5 0,0-1 0,0 0 0,0 0 0,0 7 0,-5 0 0,-11-1 0,-1 5 0,-9 1 0,0 4 0,5 5 0,-5 2 0,6 4 0,-1 0 0,1 0 0,0 0 0,0 4 0,-2 12 0,6 1 0,-4 15 0,13-11 0,-8 5 0,14 0 0,-3-5 0,4 5 0,0-6 0,0 0 0,0-5 0,0 4 0,0-4 0,4 0 0,1-1 0,8-4 0,-2-1 0,8 1 0,-9-5 0,4 0 0,0-5 0,-4 0 0,4 0 0,-5 0 0,0 0 0,0-4 0,1-6 0,-1-6 0,7-10 0,-5 4 0,5-9 0,-6 9 0,-4-9 0,-2 9 0,-4-4 0,0 6 0,0 5 0,0 1 0,0 5 0,0-1 0,-4 5 0,-1-3 0,-9 7 0,4-3 0,-5 4 0,1 0 0,4 0 0,-4 0 0,5 0 0,0 4 0,-1 1 0,5 15 0,-3-4 0,6 10 0,-2-6 0,4 0 0,0 0 0,0-5 0,0 4 0,0-9 0,0 4 0,4-5 0,1 0 0,9-4 0,1-1 0,0-4 0,-1 0 0,-1 0 0,-3 0 0,3 0 0,-8-3 0,-1-7 0,-4-5 0,0-11 0,-4 4 0,-7-9 0,-1 9 0,-8 1 0,9 7 0,-3 4 0,9 1 0,-3 4 0,3 1 0,-4 4 0,4 3 0,2 7 0,3 0 0,0 9 0,0-9 0,0 9 0,0-9 0,4 4 0,1-5 0,4-4 0,0 3 0,0-7 0,-1 3 0,-3-4 0,-1 0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70 94 24575,'0'9'0,"0"-1"0,0 1 0,0 5 0,4-4 0,6 9 0,5-13 0,5 8 0,0-9 0,0 1 0,0-2 0,-4-4 0,3 0 0,-9 0 0,4-4 0,-5-1 0,0-4 0,-4-5 0,-1-2 0,-4-4 0,0 0 0,0 5 0,0-4 0,-4 8 0,-2-8 0,-8 9 0,-2-5 0,-4 5 0,0 4 0,-1 2 0,1 4 0,0 0 0,0 0 0,4 0 0,-3 0 0,9 8 0,-5 9 0,4 5 0,0 9 0,1-4 0,3 1 0,3 3 0,4-9 0,0 4 0,0-6 0,0 0 0,4-5 0,5 0 0,7-6 0,4 1 0,6-4 0,-5-2 0,5-4 0,-11 0 0,4 0 0,-4 0 0,0 0 0,-1 0 0,-5 0 0,0 0 0,-3-4 0,-2-6 0,-4-5 0,0-5 0,0-6 0,0 4 0,0-4 0,0 0 0,0 5 0,-4 0 0,-6 2 0,-1 8 0,-3 1 0,5 6 0,0 4 0,-1 0 0,1 0 0,0 0 0,0 0 0,-1 0 0,1 9 0,-1 2 0,0 15 0,4 1 0,1 1 0,5-2 0,0-7 0,0-3 0,0-3 0,0-4 0,9 1 0,2-5 0,9 0 0,4-5 0,-8-5 0,3-4 0,-9-13 0,0 1 0,-4-10 0,-1 3 0,-5 1 0,0 1 0,-9 6 0,-3 4 0,-3 2 0,-4 4 0,9 5 0,-4 0 0,4 5 0,1 0 0,4 0 0,2 0 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 2 24575,'-5'-1'0,"1"12"0,4 18 0,0 5 0,0 29 0,0-25 0,0 60 0,0-32 0,0 15 0,0 16 0,0-47 0,0 5 0,0-1 0,0-7 0,0 40 0,0-41 0,0 18 0,0-17 0,0-5 0,0-3 0,0-6 0,0 7 0,0-11 0,0 9 0,0-4 0,0 0 0,0 20 0,0-10 0,0 11 0,0-13 0,0 4 0,0-11 0,0 4 0,0-11 0,0-3 0,0-4 0,0-6 0,0 3 0,0-7 0,0 8 0,0-9 0,0 9 0,0-9 0,0 4 0,0-5 0,0 0 0,0 0 0,0 0 0,0 0 0,0 0 0,0-1 0,0 1 0,0 0 0,0 5 0,0-4 0,0 4 0,0 0 0,4-3 0,-3 3 0,3-5 0,1 5 0,-4 1 0,8 5 0,-8-5 0,3 4 0,-4-9 0,4 4 0,-3-5 0,3 0 0,-4-7 0,0-12 0,0 3 0,0-6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8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1 24575,'-1'4'0,"27"0"0,-1-4 0,37 0 0,-3 0 0,16 0 0,18 0-1177,3 0 1177,-34 0 0,2 0 0,-5 0 0,1 0 0,4 0 0,0 0 0,-1 0 0,-3 0-686,30 0 686,-39 0 0,-1 0 0,35 0-169,-8 0 169,13 0 0,-31 0 0,5 0 0,-23 0 1125,-1 0-1125,-7 0 721,-1 0-721,1 0 186,-5 0-186,-3 0 0,-4 0 0,-1 0 0,0 0 0,0 0 0,-5 0 0,4 0 0,-9 0 0,4 0 0,-5 0 0,0 0 0,0 0 0,0 0 0,0 0 0,0 4 0,0-3 0,0 3 0,0-4 0,0 0 0,0 0 0,0 0 0,0 4 0,0-3 0,-1 3 0,6-4 0,-4 0 0,9 0 0,-8 0 0,7 0 0,-7 0 0,8 0 0,-9 0 0,9 0 0,-9 0 0,4 0 0,-5 0 0,0 0 0,0 0 0,0 0 0,0 0 0,-1 0 0,1 0 0,0 0 0,0 0 0,-5 0 0,0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794 341 24575,'4'-7'0,"0"-8"0,-4-3 0,0-24 0,0 8 0,0-17 0,0 13 0,0-4 0,0 15 0,0-2 0,0 10 0,-8 9 0,-14 2 0,-17 8 0,-14 0 0,-6 5 0,-10 20 0,19 1 0,-21 33 0,27-9 0,-15 15 0,8-1 0,13-3 0,2 1 0,12-3 0,11 0 0,2 0 0,11 16 0,0-12 0,0 12 0,11-8 0,16 4 0,16 16-580,-15-38 1,1 2 579,-3 3 0,-1 1 0,4 3 0,-1 1 0,-4 3 0,-2 2 0,1 0 0,-1 1 0,-2-1 0,-3 1 0,-4 3 0,-2 1 0,0-5 0,-1 0 0,-2 2 0,-1-3 0,0-11 0,0-2-252,-3 5 1,-1 0 251,3 26 0,-6 16 0,0-20 0,-6-11 0,-11-7 0,-13-10 0,-12-3 0,-4-17 1129,-7-5-1129,1-8 533,-8-9-533,1-2 0,6-5 0,2 0 0,19-8 0,-5-9 0,21-8 0,-9-7 0,19-4 0,-8 5 0,8-12 0,0 25 0,2-1 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155 574 24575,'-3'5'0,"-2"-1"0,-9-4 0,4 0 0,-9-4 0,13-6 0,-12-11 0,16-1 0,-18-10 0,18 5 0,-14-13 0,5 5 0,3-5 0,-6 7 0,12 10 0,-3-2 0,5 10 0,0-5 0,0 5 0,0-4 0,0 8 0,0-3 0,0 5 0,0 0 0,0 1 0,0-1 0,0 0 0,0-1 0,0-4 0,0 4 0,4-4 0,1 5 0,5-1 0,-1 1 0,0 4 0,0-3 0,0 7 0,0-8 0,0 4 0,0 0 0,0-3 0,5 7 0,-3-3 0,13 4 0,-7-5 0,8 4 0,-5-3 0,0 4 0,6 0 0,1 0 0,0 0 0,5 0 0,-5 5 0,0 0 0,-1 6 0,0-1 0,-9 5 0,8-4 0,-14 8 0,7 1 0,-7 1 0,3 3 0,-4-4 0,-4 0 0,3 5 0,-8 3 0,4 5 0,-5-6 0,0 4 0,0-9 0,0 9 0,0-9 0,0 4 0,0-6 0,-4 0 0,-6 0 0,-1-5 0,-3-1 0,4-5 0,-4 5 0,4-4 0,-4 4 0,0-4 0,-2-5 0,-10-1 0,5-4 0,-11 0 0,5 0 0,-7 0 0,1 0 0,0 0 0,6 0 0,-5 0 0,1 0 0,8-4 0,-5-1 0,21-5 0,-6-4 0,12-1 0,-4 3 0,5 3 0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46 24575,'26'0'0,"11"0"0,20 0 0,8 0 0,17 0 0,15 0 0,-15 0-599,-10 1 1,-2-2 598,-8-10 0,-1 10 0,1 0 0,15-17 293,-7 17-293,11-6 0,-24 7 0,1 0 0,-3 0 0,-7 0 0,-7 0 904,-1 0-904,-7 0 0,0 0 0,-5 0 0,-2 4 0,-6 2 0,0 0 0,-5 2 0,-1-7 0,-5 3 0,5-4 0,-4 0 0,4 0 0,0 4 0,1-2 0,0 2 0,-1-4 0,-5 0 0,1 0 0,-1 0 0,0 0 0,0 0 0,-1 0 0,1 0 0,0 0 0,-1 0 0,1 0 0,-1 0 0,1 0 0,-1 0 0,1 0 0,-1 0 0,1 0 0,-5 4 0,4-3 0,-3 3 0,0 0 0,2-3 0,-2 3 0,4-4 0,-1 0 0,1 0 0,0 0 0,0 0 0,0 0 0,0 0 0,-1 0 0,1 0 0,0-4 0,0-1 0,0-4 0,0 0 0,0 3 0,0-2 0,0 7 0,-4-7 0,-1 3 0,-4 0 0,0 1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16 295 24575,'-5'-3'0,"1"11"0,4 18 0,0 14 0,0-11 0,0 16 0,0-2 0,0 0 0,0-2 0,0-9 0,0-16 0,0 4 0,0-11 0,0 0 0,0-8 0,0-7 0,0-21 0,0-9 0,0-20 0,0-1 0,0-8 0,0 0 0,0 1 0,0-1 0,0 14 0,0 3 0,0 15 0,0 6 0,0 6 0,0 7 0,0 5 0,4 3 0,6 3 0,4 3 0,6 0 0,6 4 0,-4-2 0,10 8 0,-11-9 0,11 9 0,-11-9 0,11 9 0,-11-9 0,5 8 0,-6-8 0,-5 8 0,4-4 0,-8 4 0,3 1 0,-5-1 0,-4 0 0,-1 0 0,-4 0 0,0 5 0,0 1 0,-5 5 0,-5 0 0,-7 6 0,-10 3 0,-3 6 0,1-6 0,-6 5 0,8-11 0,-2 4 0,3-11 0,6-1 0,5-6 0,0 1 0,10-1 0,-3-4 0,7-8 0,-3-3 0,13-11 0,8 5 0,5-3 0,9 0 0,-10 8 0,11-3 0,-11 10 0,5 0 0,-11 0 0,4 0 0,-8 0 0,7 4 0,-7 7 0,4 4 0,-5 11 0,0-4 0,1 9 0,-5-9 0,-1 4 0,-5-1 0,0 2 0,0 6 0,0-5 0,0 3 0,-5-9 0,-5 4 0,-2 0 0,-2-10 0,3 9 0,-3-14 0,3 3 0,-8-4 0,4-5 0,-5-1 0,0-4 0,0 0 0,-6 0 0,-1 0 0,-1 0 0,-4 0 0,11-9 0,-5 3 0,10-14 0,-3 1 0,8-3 0,1-2 0,6 9 0,4-4 0,0 3 0,0-4 0,0 5 0,0-4 0,0 12 0,0-2 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3 123 24575,'-3'-5'0,"11"0"0,18 5 0,14 0 0,1 0 0,7 0 0,-8 0 0,14 0 0,-17 0 0,24 0 0,-18 0 0,1 0 0,1 0 0,-17 0 0,12 0 0,-13 0 0,-2 0 0,-9 0 0,2 0 0,-7 0 0,2 0 0,-3 0 0,-13 0 0,-9 0 0,-21 0 0,-8 0 0,-15 0 0,6 0 0,-13 0 0,13 0 0,1 0 0,10 0 0,11 0 0,2 0 0,6 0 0,5 0 0,1 0 0,5 0 0,0 0 0,0 0 0,8 0 0,7-9 0,9 7 0,10-7 0,3 4 0,5-1 0,0 0 0,0-4 0,6 3 0,2-4 0,7 4 0,0-3 0,0 3 0,-2-5 0,2 5 0,0 2 0,-7 5 0,-1 0 0,-13 0 0,-2 0 0,-10 0 0,4 0 0,-9 0 0,4 0 0,-16 0 0,-11 0 0,-7 0 0,-12 0 0,5 5 0,-13 2 0,5 4 0,-5 0 0,7 0 0,0 0 0,-7-5 0,5-1 0,-11 1 0,4-5 0,-6 4 0,0 1 0,0-5 0,7 4 0,1-5 0,7 0 0,6 0 0,1 0 0,11 0 0,-4 0 0,8 0 0,-3 4 0,9 1 0,1 3 0,13-3 0,8-2 0,11 2 0,4-4 0,8 4 0,1 1 0,1-5 0,-3 4 0,-6 0 0,-6-4 0,5 4 0,-11-5 0,0 0 0,-2 0 0,-4 0 0,5 0 0,0 0 0,-5 0 0,4 0 0,-9 4 0,4-3 0,-5 3 0,0-4 0,0 0 0,1 4 0,-1-3 0,-4 3 0,-1-4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0 120 24575,'94'0'0,"-1"0"0,1 0 0,-1 0 0,1 0 0,-39 0 0,1 0 0,30 0 0,33 0 0,2 0 0,-26 0 0,-57 0 0,-49 0 0,-13 0 0,14 4 0,-4-3 0,5 3 0,0 0 0,3 1 0,2 4 0,4 0 0,0 0 0,0 0 0,0 0 0,0 0 0,0 0 0,0 0 0,4-4 0,1-1 0,4-4 0,5 0 0,-3 0 0,3 0 0,-5 0 0,0-4 0,0-2 0,0-3 0,0-5 0,-3 4 0,-2-4 0,-4 4 0,0 1 0,0 0 0,-8 0 0,2 4 0,-8 1 0,5 4 0,0 0 0,0 0 0,4 3 0,1 2 0,4 4 0,0 0 0,0 0 0,0 0 0,0 0 0,4 0 0,1-4 0,9-1 0,-3-4 0,3 0 0,-6 0 0,1 0 0,-4-7 0,-1-4 0,-4-4 0,0-3 0,0 7 0,0-3 0,-4 5 0,-6-1 0,0 5 0,-4 1 0,4 4 0,1 0 0,0 0 0,0 0 0,0 3 0,4 13 0,1 0 0,4 10 0,0-6 0,0 0 0,0-4 0,4-2 0,6-5 0,5-4 0,5 0 0,0-5 0,0 0 0,0 0 0,-4-4 0,-2-6 0,-4-12 0,1-5 0,-5-6 0,-1 0 0,-5 5 0,0 2 0,0 6 0,-4 5 0,-2 5 0,-3 6 0,-5 4 0,4 0 0,-9 0 0,8 0 0,-4 14 0,5-1 0,-1 19 0,6-5 0,0 6 0,5-6 0,0-1 0,0-6 0,0 0 0,0-5 0,0-1 0,0-4 0,0-1 0,4-4 0,0-1 0,-3-4 0,-2 0 0,-13 0 0,4-4 0,0 3 0,6-3 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0 135 24575,'7'0'0,"29"0"0,14 0 0,23 0 0,0 0 0,12 0-751,-33 0 0,2 0 751,-1 0 0,1 0 0,9 0 0,-2 0 0,29 0-22,-40 0 0,0 0 22,25-7 0,1 0 0,-10-1 0,-11-3 0,-19 10 1113,-9-4-1113,-8 5 433,-9 0-433,4 0 0,-5 0 0,-8 0 0,-16 0 0,-3 0 0,-12 0 0,4 0 0,-1 0 0,-6 0 0,5 0 0,-4 0 0,16 4 0,-9 1 0,10 5 0,-1-5 0,2 4 0,9-4 0,-3 4 0,7 0 0,-3 0 0,4 0 0,0 0 0,0 0 0,0 0 0,0 0 0,9 1 0,2-5 0,9-1 0,6-4 0,-5 0 0,4 0 0,-5 0 0,-4 0 0,-2 0 0,-5 0 0,0-4 0,-4-1 0,-1-9 0,-4 3 0,0-8 0,0 9 0,0-4 0,-4 5 0,-1 0 0,-5 3 0,2 2 0,2 12 0,3-2 0,3 12 0,0-3 0,0 0 0,0-1 0,13-9 0,-1-1 0,12-4 0,-4 0 0,0 0 0,-5-4 0,-1-1 0,-9-9 0,-1-2 0,-4-4 0,0-6 0,0 4 0,-5-9 0,0 14 0,-10-8 0,4 15 0,-8 0 0,9 5 0,-9 5 0,4 0 0,-1 0 0,2 5 0,0 4 0,3 12 0,-4 1 0,4 9 0,5-14 0,2 7 0,0-14 0,3 4 0,-4-5 0,5 0 0,0-4 0,0-1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56:4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48 24575,'20'0'0,"1"0"0,12 0 0,0 0 0,-10 0 0,1 0 0,-14 0 0,4 0 0,-5 0 0,-4-3 0,-5-2 0,-5-9 0,-10 3 0,9 1 0,-3 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60 159 24575,'15'-7'0,"4"-1"0,3-4 0,4-2 0,6 0 0,-4-3 0,9 6 0,-4-2 0,0 4 0,-1-1 0,0 1 0,-5 0 0,0 0 0,-1 4 0,-9-2 0,0 6 0,-2-3 0,-7 4 0,3 0 0,-13 0 0,-3 0 0,-15 0 0,3 0 0,-8 4 0,3 1 0,-5 0 0,1 3 0,-1-3 0,1 0 0,-1 3 0,1-7 0,-1 2 0,1-3 0,-1 0 0,1 0 0,-1 0 0,1 0 0,4 0 0,-4 0 0,9 0 0,0 0 0,6 0 0,4 0 0,-1 0 0,10 0 0,13 0 0,13-4 0,16 3 0,2-8 0,12 8 0,-4-8 0,4 7 0,-12-2 0,-2 4 0,-5 0 0,-1 0 0,0 0 0,-5 0 0,-6 0 0,-2 0 0,-12 0 0,7 0 0,-8 0 0,0 0 0,4 0 0,-8 0 0,3 0 0,-4 0 0,0 0 0,-3 0 0,-1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18 436 24575,'-9'3'0,"1"-17"0,17-16 0,16-23 0,-1 18 0,16-22 0,-7 21 0,3-10 0,2 12 0,-7 9 0,-1 9 0,-5 6 0,-1 5 0,-10 5 0,-2 0 0,-3 4 0,0 23 0,-4 9 0,1 17 0,-6 29 0,0-23 0,0 25 0,0-24 0,0 6 0,0-5 0,0 0 0,0-17 0,0-8 0,8-11 0,2-5 0,13-7 0,2-8 0,12 0 0,0-5 0,14-16 0,3-10 0,2-24 0,-7 0 0,0-12 0,-5 6 0,-1-6 0,0 6 0,-13-2 0,-3 17 0,-4-8 0,-7 17 0,-1-4 0,-5 6 0,0 0 0,-5 5 0,0-4 0,-5 9 0,0-9 0,0 10 0,0-5 0,0 14 0,0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31 24575,'-5'-24'0,"1"18"0,4 24 0,0 23 0,0 11 0,0 24 0,0 3 0,0-29 0,0 3-432,0 5 0,0 1 432,0 0 0,0 0 0,0-1 0,0 0 0,0 4 0,0 0 0,0 36 0,0-7 0,0-2-407,0-17 407,0 7 0,0-5 0,0-22 0,0-12 0,0-11 0,0-15 845,0-1-845,0-5 106,-8-3 1,6-2-1,-6-3 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24575,'10'-9'0,"6"10"0,7 21 0,9 13 0,-8 15 0,6 12 0,-12-14 0,5 16 0,-11-18 0,16 13 0,-15-13 0,9-3 0,-8-13 0,-4-9 0,4-3 0,-10-6 0,4-2 0,-7-1 0,2-5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3 24575,'-3'-3'0,"-8"17"0,-5 17 0,0 6 0,-6 12 0,10 5 0,-16 2 0,13 9 0,-12-18 0,9 11 0,1-19 0,0 4 0,12-18 0,-4-1 0,8-10 0,-3-2 0,4-11 0,0-12 0,0-9 0,0 3 0,0 4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24575,'18'0'0,"4"0"0,31 0 0,0 0 0,13 0 0,3 0 0,-7 0 0,3 0 0,-13 0 0,15 0 0,-13 0 0,-7 0 0,-12 0 0,-16 0 0,0 0 0,-10-7 0,-5 5 0,-4-5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24575,'-8'0'0,"12"4"0,9 11 0,20 14 0,7 6 0,15 13 0,-4 2 0,13 10 0,-26-16 0,2-7 0,0-1 0,-5-3 0,38 27 0,-33-26 0,1 0 0,4 1 0,-17-12 0,3 2 0,-17-15 0,3-1 0,-11-2 0,6-6 0,-11 3 0,2-4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9 24575,'-3'-5'0,"-6"2"0,-5 3 0,-16 5 0,3 11 0,-12 18 0,-1 8 0,4 16 0,-6 3 0,-8 10 0,11-14 0,-11 9 0,11-24 0,2 11 0,3-8 0,7-11 0,7-4 0,2-16 0,4-1 0,1-8 0,8-9 0,2 3 0,3-6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17 428 24575,'-9'1'0,"1"-18"0,8-10 0,16-19 0,4-5 0,13 14 0,1-17 0,10 22 0,-9-7 0,16 5 0,-19 17 0,6-5 0,-14 17 0,0 0 0,-6 5 0,-4 0 0,-1 0 0,-4 19 0,1 6 0,-4 18 0,-1 7 0,-5 3 0,0 5 0,0 1 0,0 0 0,4-7 0,-2-1 0,7-14 0,-3-1 0,3-11 0,5-5 0,0-7 0,9-8 0,2-1 0,5-9 0,8-16 0,-4-15 0,15-28 0,-18 9 0,19-15 0,-19 23 0,6-13 0,-3 11 0,-10-2 0,-2 12 0,-6 2 0,-7 13 0,1 0 0,-1 6 0,0 4 0,-4 1 0,-2 4 0,-3 1 0,0 4 0,0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24575,'-10'5'0,"2"21"0,8 16 0,6 17 0,-5 8 0,16 9 0,-8 11 0,4 6 0,-1 3 0,-10-25 0,9 11 0,-9-12 0,3-6 0,1 17 0,-5-40 0,5 9 0,-6-29 0,0 1 0,0-13 0,-11 1 0,-5-7 0,1-3 0,2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210 674 24575,'5'-24'0,"-1"2"0,-4 8 0,0 1 0,0 0 0,0 4 0,0-4 0,0 5 0,0 0 0,-7 4 0,-2 0 0,-14 4 0,4 0 0,-10 0 0,4 0 0,0 0 0,1 8 0,9 8 0,-3 9 0,7-1 0,1 11 0,6-14 0,4 14 0,0-15 0,0 8 0,0-3 0,0-4 0,4-4 0,10-8 0,7 1 0,15-5 0,-4 0 0,10-5 0,-11-5 0,7-10 0,-12-7 0,15-33 0,-16 6 0,13-19 0,-20 1 0,-1 13 0,-5-19 0,-5 11 0,-2-7 0,-5 2 0,0 15 0,0 2 0,0 6 0,0 12 0,0 2 0,0 16 0,-3 5 0,-2 1 0,-3 7 0,0 1 0,3 27 0,2 9 0,3 31 0,0 10 0,0-14 0,0 27 0,0 1 0,0-14 0,5 23 0,7-46 0,6 6 0,5-10 0,-3-17 0,0-4 0,-2-14 0,-4-3 0,-1-7 0,-5-1 0,0-4 0,1 0 0,-1-4 0,1-10 0,-4 7 0,-1-7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1422 24575,'0'20'0,"0"-13"0,0-33 0,0-10 0,0-33 0,0 11 0,0-22 0,0 7 0,0 0 0,0-7 0,0-3 0,0-1 0,0 1 0,0 12 0,0 15 0,0-6 0,0 13 0,0-5 0,0 7 0,0 0 0,0 7 0,0 1 0,0 12 0,0-4 0,0 10 0,0 1 0,0 1 0,0 9 0,0-3 0,-3 4 0,-2 4 0,-4-2 0,5 2 0,0-3 0,0 3 0,0 1 0,-4 4 0,-1 0 0,1 0 0,-1 4 0,-1 6 0,-3 5 0,1 10 0,-7 1 0,7 7 0,-3-7 0,4 4 0,1-9 0,0-1 0,5-1 0,1-9 0,4 3 0,-4-4 0,3 0 0,-3 0 0,4-1 0,0 1 0,0-11 0,4-5 0,2-17 0,9-2 0,3-13 0,3 5 0,1-5 0,0 7 0,-1 0 0,1-1 0,-6 7 0,-1 5 0,-6 7 0,0 5 0,0 4 0,-1-3 0,-3 11 0,-1-2 0,-4 7 0,0 6 0,4-4 0,-3 8 0,7-8 0,-7 9 0,7-9 0,-7 8 0,7-3 0,-3 4 0,5 1 0,0 0 0,0-1 0,4-4 0,-3 4 0,7-8 0,-7 7 0,3-8 0,-5 4 0,0-5 0,0 0 0,-1-1 0,-3 1 0,-1-1 0,-4 1 0,0-5 0,0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24575,'5'-7'0,"-1"9"0,-4 17 0,9 5 0,9 19 0,9-8 0,8 16 0,-3-23 0,26 34 0,-15-22 0,10 8 0,-10-5 0,-15-20 0,11 17 0,-13-14 0,4-1 0,-9-1 0,-2-12 0,-6 5 0,-5-12 0,1 3 0,-5-4 0,0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9 24575,'0'-8'0,"-9"17"0,-9 12 0,-18 26 0,-7 9 0,-10 15 0,0 10-622,25-35 1,-1 0 621,-2 1 0,0-2 204,-11 22-204,-6-1 0,25-20 0,-9-4 0,14-5 0,-5-18 233,13-9 1,1-2 0,5-8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24575,'50'-34'0,"17"6"0,0 28 0,5 0 0,0 0 0,-21 0 0,-8 0 0,1 0 0,0 0 0,-6 0 0,-2 0 0,-6 0 0,0 0 0,-6 0 0,5 0 0,-17 0 0,1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239 264 24575,'5'21'0,"-11"2"0,-11 14 0,-7-9 0,5-4 0,1-10 0,-1 0 0,1-9 0,-6-1 0,4-4 0,1 0 0,2 0 0,3 0 0,-1-9 0,6-1 0,5-19 0,4 2 0,0-15 0,0 11 0,0-11 0,0 4 0,0 0 0,4 7 0,6 3 0,4 8 0,5-4 0,-5 6 0,4 3 0,-4 2 0,4 4 0,1 4 0,-1 1 0,0 4 0,1 0 0,-5 0 0,3 0 0,-3 8 0,0 7 0,4 10 0,-6 5 0,7 6 0,-3-4 0,0 4 0,3-6 0,-4-5 0,11 5 0,-6-10 0,4 4 0,-5-9 0,-1-2 0,0-4 0,1 0 0,-6 0 0,4-4 0,-7-2 0,2-3 0,1 0 0,1-8 0,1-7 0,-1-16 0,0-1 0,-2-10 0,3 10 0,-9-5 0,-2 7 0,-4 0 0,0 5 0,0 6 0,-3 6 0,-12 8 0,-5 1 0,-17 4 0,-1 0 0,1 0 0,-6 0 0,5 5 0,0 5 0,1 12 0,11 4 0,-6 6 0,15 5 0,-8-5 0,13 5 0,-3-1 0,1-5 0,2 5 0,2-6 0,5-13 0,5-4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7:50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384 367 24575,'6'13'0,"-5"-4"0,-25 21 0,-2-5 0,1-5 0,0 5 0,-5-5 0,4-5 0,-5 4 0,7-13 0,0 3 0,5-9 0,-10 0 0,9 0 0,-4 0 0,6 0 0,4 0 0,-3-5 0,11-9 0,-2-7 0,8-9 0,0-6 0,0-2 0,0-6 0,5 0 0,11 5 0,1 3 0,14 3 0,-9 2 0,9-1 0,-10 10 0,9-2 0,-10 13 0,9 1 0,-4 6 0,5 4 0,0 0 0,0 0 0,0 0 0,0 5 0,1 10 0,2 14 0,-5 5 0,4 5 0,-5-8 0,5-4 0,0 5 0,-1-15 0,0 7 0,-6-13 0,4 4 0,-4-6 0,0-3 0,3-2 0,-8-4 0,9 0 0,-10 0 0,5 0 0,0-9 0,-5-1 0,6-21 0,-10 10 0,5-20 0,-9 14 0,5-9 0,-11 6 0,0-1 0,-5 1 0,0 5 0,0 1 0,0 6 0,-8 3 0,-8 2 0,-9 3 0,-5 4 0,0 2 0,-1 4 0,-5 0 0,-1 0 0,-1 0 0,2 9 0,0 3 0,4 8 0,-5 1 0,6 4 0,-1 3 0,5 9 0,-6 3 0,9 4 0,-9-3 0,10 1 0,-4-3 0,11-2 0,-4 0 0,9-13 0,-3 0 0,5-6 0,0-4 0,0-1 0,1-5 0,-1 0 0,1 1 0,3-5 0,2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54 560 24575,'-4'-11'0,"4"2"0,9-7 0,16 6 0,22-17 0,-11 18 0,27-8 0,-29 17 0,17 0 0,-7 0 0,-7 0 0,-6 0 0,0 26 0,-19-6 0,9 36 0,-19-9 0,3 5 0,-5 6 0,0 10 0,-4-17 0,-13 16 0,-3-22 0,-14 3 0,4 5 0,-5-12 0,1-2 0,2-11 0,1-3 0,6-5 0,-4-5 0,9-2 0,-9-3 0,9-5 0,-3 0 0,4-5 0,1 0 0,-1 0 0,5 0 0,1-8 0,4-8 0,-2-29 0,5 9 0,0-28 0,6 10 0,0-7 0,0-14 0,0-1 0,5 12 0,12-10 0,3 22 0,14-8 0,-4 6 0,0 3 0,2 10 0,-5 9 0,4 6 0,0 15 0,-1 2 0,0 9 0,0 0 0,0 0 0,0 0 0,2 15 0,-1 3 0,2 15 0,-7-7 0,4 0 0,-10-8 0,-1-3 0,-2-2 0,-7-8 0,7-1 0,-3-4 0,4 0 0,0-4 0,7-12 0,-4-5 0,12-18 0,-4-14 0,0 10 0,1-21 0,-9 25 0,-3-18 0,-2 17 0,-5-9 0,-1 23 0,0-4 0,-5 16 0,-1 1 0,-1 5 0,-2 13 0,3 8 0,-4 0 0,0 1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24575,'0'-13'0,"0"1"0,10 14 0,-4-1 0,28 35 0,-3-4 0,11 17 0,5 4 0,-17-18 0,16 12 0,-11-8 0,12 3 0,-1-6 0,-5 2 0,-5-20 0,-9 2 0,-4-15 0,-9 3 0,-1-7 0,-5 3 0,-3-4 0,-2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2 24575,'-6'-1'0,"-12"19"0,-8 17 0,-20 38 0,-7 1-310,21-28 0,0-1 310,-15 20 0,-9 4 0,24-8 153,-16-4-153,17-9 0,-1-12 0,18-21 0,-4 4 0,12-11 467,-10-3-467,15-5 0,-7-27 0,8 17 0,0-16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24575,'22'0'0,"14"0"0,-3 0 0,10 0 0,0 0 0,-3 0 0,4 0 0,-1 0 0,-12 0 0,0 0 0,-7 0 0,-11 0 0,-4 0 0,-5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24575,'10'0'0,"1"0"0,39 0 0,-11 0 0,6 0 0,-3 0 0,-10 0 0,10 0 0,-16 0 0,-1 0 0,-12 0 0,-5 0 0,-3 0 0,-1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9 163 24575,'-4'6'0,"0"7"0,4 22 0,0 6 0,0-1 0,0-1 0,0-13 0,0-6 0,0-6 0,0 0 0,0-12 0,0-8 0,0-22 0,0-13 0,0 1 0,0-5 0,0 5 0,9-1 0,3 3 0,10 5 0,-2 7 0,1 0 0,-2 11 0,1-4 0,-1 13 0,1-3 0,-5 9 0,3 0 0,-8 0 0,4 0 0,-6 0 0,2 21 0,0-2 0,-3 27 0,3-6 0,-9 7 0,4-1 0,-5-6 0,0-1 0,0-7 0,0-5 0,0-2 0,0-10 0,0-2 0,0-4 0,0 0 0,0-12 0,0-3 0,5-24 0,-3-5 0,8-12 0,-4 6 0,6-4 0,-1 11 0,0-5 0,-1 13 0,0 1 0,-1 10 0,1 1 0,-1 5 0,-1 0 0,1 4 0,0 1 0,0 4 0,0 0 0,0 0 0,-1 0 0,1 0 0,0 0 0,0 0 0,5 0 0,-4 9 0,5 7 0,-5 11 0,0-1 0,1 5 0,-6-4 0,0 5 0,0-6 0,-4 0 0,3-7 0,-4 1 0,0-1 0,0-4 0,0-1 0,0-6 0,0 1 0,0 0 0,0 0 0,0-4 0,0-2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496 1 24575,'5'-1'0,"-2"25"0,-9 20 0,-21 36 0,-11 10-844,10-39 1,-2 0 843,1 1 0,0-2 0,-19 27 33,20-32 0,1-3-33,-10 10 0,-14 18 0,13-21 0,3-7 0,9-11 1255,12-17-1255,5-2 366,5-4-366,4 0 0,4-4 0,23 0 0,-3 1 0,25 5 0,12 9 0,-18 3 0,48 18 0,-52-10 0,39 22 0,-36-11 0,7 8 0,-10-9 0,-11-2 0,-7-11 0,-7-4 0,-5-9 0,0-1 0,-5-9 0,0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24575,'0'12'0,"0"20"0,4-9 0,13 31 0,-1-31 0,19 39 0,-7-19 0,7 12 0,6-4 0,-6-10 0,11 7 0,-17-14 0,17 18 0,-11-21 0,8 16 0,-11-20 0,-6 3 0,-7-14 0,-5-2 0,-1-6 0,-5-7 0,-4 2 0,0-3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0 24575,'-10'4'0,"-9"19"0,-12 31 0,-15 26-885,22-36 0,-1 2 885,-5 9 0,2-2 0,-9 24 0,10-30 0,3-2 572,2 10-572,-14 7 293,14-17-293,10-14 0,-1-12 0,12-7 905,1-7-905,14-2 0,1-3 0,13-9 0,-16 7 0,1-7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24575,'12'0'0,"7"0"0,12 0 0,-5 0 0,15 0 0,-14 0 0,9 0 0,-11 0 0,-1 4 0,-9 23 0,-6 3 0,-4 27 0,-5-11 0,0 19 0,-11-4 0,-8 8 0,-6-9 0,-9-7 0,6-14 0,0-6 0,3-8 0,7-11 0,4-5 0,-4-5 0,9-4 0,-4 0 0,8-8 0,2-7 0,3-10 0,0-5 0,0 5 0,0 1 0,0 10 0,0 1 0,0 5 0,0-1 0,3 5 0,1 0 0,4 4 0,5 0 0,-3 0 0,7 0 0,2 0 0,1 0 0,8 0 0,-3 0 0,5 0 0,1 4 0,-1 2 0,-6 8 0,5 1 0,-9-1 0,9 1 0,-10-2 0,5-2 0,-10 2 0,-2-5 0,-3-3 0,-1-1 0,0-4 0,1 0 0,-5 0 0,0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24575,'0'13'0,"8"0"0,2 5 0,31 23 0,-18-22 0,30 28 0,-25-24 0,17 6 0,-12-3 0,4 0 0,-6-4 0,0 4 0,-6-11 0,-2 3 0,1-7 0,-9 1 0,3-3 0,-14 0 0,4-5 0,-4 4 0,1 0 0,-2 5 0,-3 10 0,0 8 0,-15 13 0,-5 8 0,-9 0 0,-5 5 0,-6 21 0,9-25 0,-13 28 0,22-42 0,-6 11 0,7-12 0,0-7 0,6-7 0,2-10 0,5-2 0,3-3 0,-3-1 0,4-4 0,-4 0 0,4-23 0,0 14 0,4-15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24575,'28'0'0,"-8"0"0,27 0 0,-12 0 0,22 0 0,-11 0 0,11 0 0,-17 0 0,3 0 0,-18 0 0,-2 0 0,-9 0 0,-5 0 0,-6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3 24575,'9'-3'0,"-6"17"0,-20 18 0,-8 19 0,-21 22 0,6 8-612,15-33 1,1 2 611,3-2 0,1-1 0,-8 26 218,-8 8-218,15-19 0,-3 0 0,2-10 0,15-21 0,-6-12 0,12-7 920,-2-3-920,3-1 85,3-4-85,6 4 0,5-3 0,5 4 0,4 0 0,2 5 0,5 2 0,6 5 0,-3 5 0,5 2 0,1 11 0,-6-10 0,6 9 0,-7-11 0,-5 0 0,-3-7 0,-10-7 0,-1-4 0,-5-1 0,-3-18 0,-2 10 0,-3-14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24575,'12'8'0,"7"-1"0,-4 15 0,21 7 0,-5 11 0,11 7 0,4 1 0,-11-13 0,4 9 0,0-14 0,3 16 0,5-9 0,-7-3 0,-1-2 0,-8-10 0,-5-1 0,-3-3 0,-9-8 0,-1-1 0,-5-2 0,0-6 0,-3 3 0,-2-4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552 17 24575,'-3'-9'0,"-17"1"0,-4 29 0,-28 7 0,-1 28 0,-5 3 0,0 6 0,9-9 0,5-2 0,-2-6 0,9-1 0,3-7 0,6-2 0,13-13 0,-2-6 0,11-6 0,-2-12 0,8 2 0,0-7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24575,'0'2'0,"0"10"0,15 12 0,-3 7 0,21 13 0,-16-11 0,16 18 0,-10-18 0,12 13 0,5-10 0,-5 3 0,3-10 0,-11-4 0,-4-6 0,1-5 0,-9-1 0,3-4 0,-10 0 0,0-1 0,1 0 0,-1-3 0,0-2 0,-3 1 0,-2 0 0,-3 4 0,0 5 0,0 6 0,0 19 0,-15 3 0,1 10 0,-23 17 0,14-24 0,-15 36 0,9-32 0,-3 26 0,3-13 0,4 6 0,7-15 0,-3-1 0,9-13 0,-4-2 0,6-6 0,5-5 0,-4-2 0,8-9 0,-3-1 0,0-5 0,3 0 0,-6-3 0,2-17 0,1 8 0,0-11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24575,'0'14'0,"0"3"0,0-2 0,0 0 0,0 15 0,0-12 0,0 26 0,0-16 0,0 17 0,0-5 0,0 14 0,0-11 0,0 3 0,0-14 0,0 0 0,0-10 0,0 2 0,0-15 0,0 1 0,0-6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1 228 24575,'4'-11'0,"-1"1"0,6-16 0,2 1 0,15-6 0,-6 6 0,16-2 0,-8 2 0,3 8 0,-1-4 0,-10 16 0,8 1 0,-13 4 0,3 0 0,-9 0 0,-5 13 0,0 17 0,-4 9 0,0 26 0,-17-3 0,-4 14 0,-27 12 0,15-24 0,-12 20 0,20-30 0,-4 6 0,7-15 0,6-14 0,2-8 0,5-9 0,4-1 0,1-5 0,1-3 0,2-12 0,-3-9 0,4-18 0,0 2 0,0-10 0,0 10 0,0-10 0,0 15 0,4-3 0,1 12 0,4 4 0,-1 1 0,1 5 0,-1-1 0,0 5 0,1-4 0,-1 7 0,4-2 0,2 3 0,0 0 0,9 0 0,-8 0 0,8 0 0,1 4 0,-5 5 0,10 7 0,-9 2 0,3 1 0,1-4 0,-5 2 0,5-6 0,-6 6 0,0-7 0,1 4 0,-1-5 0,0 0 0,-4 0 0,3 0 0,-7-1 0,2-3 0,-3-1 0,3-4 0,-2 0 0,7 0 0,-7-14 0,9-9 0,-2-15 0,4 1 0,0-6 0,-5 11 0,4-4 0,-9 6 0,3 5 0,-5 6 0,0 6 0,-1 4 0,-3 1 0,-1 3 0,-4 2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00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1949 24575,'0'-88'0,"0"0"0,3 11 0,4 32 0,6 92 0,18 28 0,-5-12 0,5 12 0,-6 0 0,4-13 0,-2 21 0,-3-22 0,-2-1 0,-10-15 0,3-15 0,-5-6 0,-1-6 0,0-4 0,-1-1 0,-3-5 0,2-4 0,-3 0 0,4-4 0,-4-4 0,4-16 0,-1-15 0,5-25 0,0-17 0,2-19-792,-7 33 0,1-2 792,3-5 0,0-2 0,-2-15 0,1-2-1137,6 1 1,-1-1 1136,-4-6 0,-3 0 0,2 4 0,-2 5-379,-4 20 0,-1 3 379,-2-8 0,-2 4 0,1-27 0,0 41 0,0-1-105,0 3 1,0 1 104,0-29 1312,0 10-1312,-10 4 2320,3 26-2320,-5-10 922,3 18-922,4-5 270,-1 11-270,-3 1 0,8 0 0,-3 9 0,4-8 0,0 14 0,0-4 0,0 5 0,3 3 0,18 2 0,13 3 0,19 0 0,13 0 0,11 0-712,18 0 712,-38 0 0,2 0 0,5 0 0,1 0 0,2-1 0,3 2-989,9 2 0,3 1 989,0 1 0,2 0-716,-18 0 1,2 1-1,0 0 716,0 0 0,-1 0 0,1 0 0,4 0 0,0 0 0,1 0 0,-3-2 0,1-1 0,0 0-772,1 0 1,1 0 0,-1-1 771,-5-2 0,0 0 0,1 0 0,4 0 0,0 0 0,-1 0-629,24 0 1,-1 0 628,-27 0 0,1 0 0,-1 0 0,27 0 0,-1 0 0,-10 0 0,-1 0 0,6 0 0,-4 0 412,-31 0 0,-2 0-412,15 0 0,-1 0 0,-9 0 0,-2 0 0,42 0 0,-40 0 0,-1 0 0,22 0 1724,2 0-1724,5 0 0,-15 0 2538,-3 0-2538,0 0 0,-5 0 2468,5 0-2468,-13 0 790,4 0-790,-11 0 64,-2 0-64,-1 0 0,-12 0 0,5 0 0,-5 0 0,-1 0 0,0 0 0,-5 0 0,3 0 0,-3 0 0,5 0 0,-5 0 0,4 0 0,-4 0 0,5 0 0,0 0 0,-5 0 0,4 0 0,-4 0 0,0 0 0,3 0 0,-3 0 0,5 0 0,0 0 0,0 0 0,0 0 0,0 0 0,0 0 0,0 0 0,1 0 0,-1 0 0,0 0 0,0 0 0,6 0 0,-4 0 0,10 0 0,-10-5 0,10-1 0,-10-4 0,10 4 0,-10-3 0,10 3 0,-11 0 0,5-3 0,-5 8 0,5-9 0,-10 5 0,9-1 0,-10-3 0,5 8 0,0-8 0,-5 8 0,4-8 0,-4 8 0,-1-4 0,0 5 0,0-4 0,-5 3 0,5-4 0,-6 5 0,1 0 0,-6 0 0,0 0 0,-5 0 0,1 0 0,-1 0 0,0 0 0,1 0 0,-1 0 0,0 0 0,0 0 0,0 0 0,0 0 0,-1 0 0,1 0 0,-4-3 0,-1 2 0,-3-2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8:14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24575,'0'19'0,"0"36"0,0-16 0,0 37 0,0-22 0,0 42 0,0-21-302,0-20 1,0-1 301,0 17 0,0 6 0,0-2 0,0 1 0,0-24 0,0 2 0,0 37 0,0-35 0,0 0 0,0 31 0,0 7 0,0 2 0,0-17 0,0 12 0,0-21 0,0 24 0,0-24 0,0 13 0,0-22 149,0 12-149,0-12 0,0 21 0,0-25 0,0 23 0,0-18 0,0 6 0,-5-1 0,3-8 0,-3 0 0,5 0 454,0-7-454,0 5 0,-5-12 0,4 5 0,-4-6 0,5 6 0,0-4 0,0 4 0,0-1 0,0-3 0,0 3 0,0-11 0,0 4 0,0-10 0,0 4 0,0-7 0,0 2 0,0-7 0,0-5 0,0-6 0,0 0 0,0-4 0,0 13 0,0 11 0,0 13 0,0 13 0,0 0 0,0-6 0,0-3 0,0 17 0,0 5 0,6 15 0,-5 6-841,11 3 841,-7-43 0,-2 0 0,6 38 0,-6-24 0,0-3 0,2 7 0,-4-11 0,-1 1 0,6 16 0,-6 18 0,3-43 0,0-1 0,-1 24-347,4 16 347,-6-12 0,0-12 0,0 23 0,0-37 0,0 21 0,0-14 0,0 7 0,0-8 0,0-8 826,0 0-826,0-7 362,0-12-362,0 3 0,0-15 0,0 3 0,0-9 0,0 3 0,0-3 0,0 4 0,0 1 0,0-1 0,0-4 0,0-2 0,0-3 0,0-1 0,0 0 0,0 0 0,0 0 0,0 0 0,0 0 0,0 0 0,0 0 0,0 0 0,0 0 0,0 0 0,0 0 0,0 1 0,0-1 0,0 0 0,0 0 0,0 1 0,0-1 0,0 0 0,0 0 0,0 0 0,0 0 0,0 1 0,0 3 0,0 2 0,0 4 0,0-4 0,0 3 0,0-3 0,0 5 0,0-6 0,0 5 0,0-9 0,0 8 0,0-3 0,0 0 0,0 3 0,0-3 0,0 4 0,0 1 0,0-1 0,0 0 0,0-4 0,4 3 0,-3-8 0,3 4 0,-4-5 0,0 0 0,0 1 0,0-1 0,0 0 0,0 0 0,0 0 0,0 0 0,0 0 0,0 0 0,0 0 0,0 0 0,0 1 0,0-1 0,0 0 0,0-1 0,0 1 0,0 0 0,0-4 0,0-1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02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2 115 24575,'0'94'0,"0"1"0,0-1 0,0 0 0,0 1 0,0 0 0,0-16 0,0 30 0,0 3 0,0-24 0,0-53 0,0-126 0,-1 29 0,2-3-1381,8-3 0,2 0 1381,-2 3 0,1 2 0,4 7 0,1 2 129,-1-4 0,-1 3-129,2-33 0,9 9 0,-10 3 596,3 24-596,-7 12 0,0 11 0,-5 15 1395,3 4-1395,-7 3 513,6 6-513,-2-3 0,3 4 0,1 14 0,0 8 0,3 31 0,0 17 0,1 17 0,1 9 0,-1-17 0,0 13 0,-1-22 0,1 15 0,-1-17 0,6-1 0,-5-14 0,8-3 0,-9-6 0,8-6 0,-8-2 0,6-11 0,-8-2 0,4-4 0,-6-5 0,1-2 0,-4-3 0,-2-5 0,-3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0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1 207 24575,'0'-23'0,"0"-2"0,9 6 0,12 3 0,23-14 0,9 16 0,3-7 0,9 9 0,-18 1 0,19-2 0,-21 2 0,0 5 0,-9 1 0,-16 5 0,-2 0 0,-9 0 0,4 0 0,-4 0 0,0 3 0,-6 11 0,-3 13 0,0 10 0,0 7 0,0 7 0,0-6 0,0 13 0,0-13 0,5 6 0,0-13 0,10-2 0,-4-15 0,7 1 0,-5-12 0,6 3 0,-1-4 0,0-4 0,6-1 0,1-4 0,5 0 0,6-10 0,-10-1 0,9-9 0,-15 5 0,-1-3 0,-5 3 0,-5-3 0,0 0 0,-4-1 0,-1 1 0,-4-1 0,0 5 0,0-3 0,-8 7 0,2-7 0,-7 7 0,4-3 0,1 5 0,-1-1 0,1 5 0,-1-4 0,5 4 0,-4-5 0,7 1 0,-2-1 0,3-3 0,0 2 0,0-7 0,8 3 0,7-5 0,5 0 0,9-1 0,-5 1 0,1 3 0,-1 2 0,-6 5 0,0 4 0,1 1 0,-5 4 0,-2 0 0,-4 0 0,1 0 0,-1 0 0,-4 0 0,0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04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95 24575,'0'-16'0,"0"-4"0,0 6 0,-3 1 0,-12-1 0,5 5 0,-13 4 0,14 1 0,-9 4 0,9 0 0,-9 0 0,9 0 0,-4 0 0,8 4 0,-2 5 0,2 5 0,-1 9 0,2 2 0,4 0 0,0-2 0,0 1 0,0 1 0,0-5 0,0 2 0,0-12 0,0 2 0,4-3 0,5-1 0,10-3 0,1-1 0,3-4 0,-4 0 0,-5-4 0,3-5 0,-7-5 0,3-4 0,-4-1 0,0 5 0,0-3 0,-1 8 0,-3-4 0,-1 5 0,0 3 0,0 1 0,5 24 0,0-2 0,3 48 0,-1-23 0,1 30 0,0-13 0,0 1 0,0 6 0,0-8 0,-5-7 0,-2-1 0,-5-1 0,0-4 0,0 4 0,-9-12 0,-2-2 0,-14-10 0,-1-6 0,-4-6 0,-13-8 0,15-2 0,-9-12 0,17-13 0,0-12 0,8-11 0,2-6 0,10 5 0,0-13 0,0 18 0,0-9 0,14 16 0,3 1 0,21 5 0,-6 7 0,4 3 0,-6 7 0,0 5 0,-5 5 0,-1 0 0,-11 0 0,0 0 0,-8 0 0,-2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05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24575,'5'-25'0,"-1"-1"0,-4 21 0,0-2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06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53 591 24575,'-4'8'0,"-2"8"0,-4 19 0,4 7 0,1-4 0,5 6 0,0-7 0,0-6 0,0-7 0,0-6 0,0-4 0,0-2 0,4-7 0,5-2 0,10-3 0,-3 0 0,11 0 0,-12 0 0,14-9 0,-13-1 0,13-16 0,-12-5 0,0-8 0,-2-5 0,-9 6 0,0 1 0,-2 1 0,-4 5 0,0-6 0,-13 12 0,-4 0 0,-8 10 0,-4 0 0,4 5 0,-5 5 0,5 0 0,1 5 0,5 0 0,5 0 0,1 0 0,5 0 0,3 4 0,2 0 0,3 5 0,0-1 0,3-4 0,12 0 0,5-4 0,16 0 0,9 0 0,7-10 0,2-9 0,-7-10 0,-2-12 0,-9 0 0,5-12 0,-6 4 0,0 3 0,-11 2 0,1 11 0,-14-3 0,3 10 0,-8 3 0,-2 4 0,-4 5 0,0 1 0,0 5 0,-8 3 0,-2 2 0,-4 3 0,-4 0 0,4 0 0,0 0 0,1 8 0,3 13 0,0 19 0,-2 12 0,5 15 0,2 10 0,5 10-945,0 9 945,0-44 0,0 1 0,0 0 0,0 1 0,3 4 0,1 0 0,-1 1 0,2-2-223,8 34 223,-6-40 0,0-1 0,5 29 0,7 8 0,-5-10 0,4-17 0,-7-15 0,-1-9 0,4-15 933,-4-3-933,3-9 235,0-4-235,-4-2 0,8-3 0,-3-4 0,1-10 0,4-13 0,-8-5 0,5-10 0,-6 10 0,1-11 0,-1 5 0,-4-5 0,-1-1 0,-5 0 0,0 6 0,0 1 0,-5-6 0,-5 19 0,-11-12 0,-4 20 0,-5 0 0,0 6 0,0 1 0,4 8 0,3-3 0,9 4 0,-4 0 0,9 0 0,0-4 0,6 0 0,16-5 0,-2 0 0,18-1 0,-9-4 0,3 4 0,-4-4 0,-5 1 0,-1 3 0,-4-3 0,-5-5 0,0-9 0,-4 9 0,0-2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08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1 136 24575,'5'-17'0,"-2"0"0,-3 4 0,0-10 0,4 12 0,5-11 0,5 16 0,0-10 0,4 14 0,-4-7 0,4 9 0,0 0 0,-4 0 0,-2 9 0,-7 12 0,-1 18 0,1 14 0,-4-1 0,5 31 0,-6-24 0,0 26 0,0-26 0,0 0 0,0-12 0,0-4 0,0-18 0,0-6 0,0-7 0,0-3 0,0-12 0,0-8 0,0-34 0,0 4 0,0-25 0,4 21 0,8-13 0,6 6 0,5-1 0,0 2 0,-2 14 0,0 0 0,-2 12 0,0 6 0,-1 1 0,1 8 0,-5-3 0,3 8 0,-8 1 0,8 4 0,-7 0 0,3 0 0,-5 0 0,0 0 0,0 0 0,1 8 0,0 8 0,1 9 0,-4 5 0,-2 0 0,-4 0 0,4 0 0,-2 6 0,2-4 0,-4-1 0,0-7 0,0-6 0,0-4 0,0-1 0,0-5 0,0-7 0,0-6 0,0-14 0,0-6 0,5-5 0,0-1 0,5 1 0,5 0 0,0-1 0,0 11 0,3-3 0,-4 13 0,0-3 0,3 4 0,-7 4 0,7 1 0,-3 4 0,-1 0 0,5 0 0,-4 0 0,0 8 0,3 3 0,-7 7 0,4 6 0,-4 0 0,0 7 0,-5-1 0,0 0 0,-5 0 0,0 0 0,0 0 0,0 0 0,0-5 0,0-1 0,0-14 0,0-2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08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24575,'14'0'0,"1"0"0,6 0 0,0 0 0,6 0 0,4 0 0,-3 0 0,15 0 0,-13 0 0,13 0 0,-10 0 0,-4 0 0,7 0 0,-22 0 0,16 0 0,-21 0 0,11 0 0,-12 0 0,3 0 0,-3 0 0,-4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24575,'12'0'0,"5"0"0,-7 0 0,4 0 0,-1 0 0,-3 0 0,8 0 0,-9 0 0,0 0 0,-5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10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273 196 24575,'-60'12'0,"0"0"0,32 7 0,-39 11 0,10 3 0,57-7 0,3 13 0,2-31 0,3 1 0,5-1 0,-4-3 0,9-1 0,-9-4 0,8 0 0,-8 0 0,9 0 0,-9 0 0,8-8 0,-7-2 0,3-9 0,-4 1 0,1-6 0,-1 4 0,1-3 0,-1 4 0,0-5 0,-4 9 0,0-3 0,-1 5 0,-3 4 0,7 0 0,-8 9 0,4 14 0,0 6 0,2 10 0,0 0 0,2-5 0,-2 4 0,3-10 0,0 5 0,0-6 0,0-4 0,0-1 0,-1-5 0,0 0 0,1-3 0,-1-2 0,0-3 0,0 0 0,1 0 0,3 0 0,-1-13 0,6-4 0,-5-19 0,3-2 0,-4-5 0,-1 5 0,0 2 0,0 6 0,0 5 0,0 2 0,-1 4 0,0 9 0,-1-2 0,0 11 0,1-2 0,-1 3 0,0 0 0,0 0 0,1 0 0,0 13 0,0 4 0,1 8 0,-5 3 0,3-8 0,-7 4 0,3-11 0,-4 5 0,0-9 0,0 4 0,4-9 0,-3 4 0,2-14 0,-3 0 0,5-11 0,0-2 0,9-4 0,0 7 0,1-12 0,3 17 0,-8-8 0,7 10 0,-8 1 0,4-1 0,-5 1 0,5 3 0,-3 1 0,2 4 0,-3 0 0,-1 0 0,0 0 0,0 0 0,1 0 0,-1 4 0,-4 1 0,4 7 0,-3 2 0,0 10 0,4-4 0,-8 3 0,3-5 0,-4-4 0,4 4 0,-3-9 0,3 4 0,0-5 0,-4 0 0,8 0 0,-4-3 0,4-2 0,0-3 0,0 0 0,0 0 0,0 0 0,1 0 0,-1 0 0,0 0 0,5-8 0,-3-7 0,3-5 0,-3-9 0,4 9 0,-4-4 0,4 6 0,-5-1 0,-1 5 0,-3 2 0,3 3 0,-7 1 0,6 3 0,-6 13 0,2 8 0,1 8 0,-3 4 0,7-3 0,-2 0 0,3-1 0,0-6 0,0-4 0,0-1 0,-1-5 0,0 0 0,1 1 0,-1-5 0,0 0 0,5-4 0,1 0 0,4 0 0,1-8 0,-5-2 0,4-14 0,-7-7 0,8-1 0,-7-4 0,2 5 0,-4 1 0,-4 0 0,2 5 0,-7 1 0,7 10 0,-7 1 0,3 5 0,-4-1 0,0 11 0,0 16 0,0 13 0,0 20 0,0 1 0,0 7 0,0 8 0,0-6 0,0 14 0,5-14 0,-4 6 0,10-8 0,-5-6 0,0-3 0,4-12 0,-9-2 0,3-11 0,-4-1 0,0-6 0,0 0 0,0 1 0,-19 1 0,-6 0 0,-18-3 0,-1-1 0,-7-5 0,5 0 0,-5-4 0,19-3 0,2-4 0,15-8 0,2-7 0,7-16 0,2-1 0,4-5 0,0 12 0,15-5 0,8 9 0,16-1 0,5 1 0,6 8 0,-4 2 0,4 1 0,-12 9 0,-2-4 0,-11 1 0,-6 3 0,-7-7 0,-4 4 0,-3-5 0,-2 4 0,-3 2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11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0 144 24575,'3'-9'0,"10"9"0,1 10 0,5 19 0,1 10 0,-13 0 0,14 17 0,-6 7 0,-1-13 0,-2 15 0,-7-21 0,-4 2 0,8-7 0,-8-9 0,4-12 0,-5-4 0,0-12 0,0-14 0,0-24 0,0-18 0,0-23 0,0 20 0,0-31 0,10 38 0,4-32 0,15 26 0,2-4 0,-3 25 0,3 3 0,-6 17 0,5 0 0,0 10 0,-5 0 0,-1 5 0,-6 0 0,0 0 0,-3 8 0,-2 8 0,-3 9 0,0 5 0,-5-13 0,0-4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12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1 225 24575,'0'7'0,"0"1"0,7 1 0,3-5 0,13 0 0,-3-4 0,14 0 0,-13 0 0,20 0 0,-15 0 0,5-8 0,-7-3 0,-1-3 0,-2-9 0,-2 7 0,-5-8 0,-4 1 0,-1 3 0,-3-9 0,-2 9 0,-4-3 0,0 9 0,-9 0 0,-1 6 0,-8 2 0,-6 2 0,5 4 0,-10 0 0,4 5 0,-1 15 0,-6 11 0,14 13 0,-9 1 0,14 5 0,2-5 0,6 5 0,5-6 0,0-1 0,0-5 0,0-7 0,0-8 0,13-4 0,4-4 0,13 0 0,7-10 0,-6 0 0,11-5 0,-10 0 0,-1 0 0,-2-9 0,-10-2 0,7-26 0,-15 22 0,0-11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13.5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24575,'0'4'0,"0"0"0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19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312 973 24575,'0'-16'0,"0"-6"0,0-16 0,0 5 0,0-16 0,0 11 0,0-6 0,0 12 0,-8 2 0,1 11 0,-15 5 0,6 4 0,-7 6 0,-1 4 0,4 0 0,-3 0 0,3 13 0,1 4 0,-2 19 0,0 2 0,-1 5 0,5-5 0,-3 4 0,13-10 0,-8 10 0,14-16 0,-4 9 0,5-15 0,0-1 0,0-6 0,8-5 0,2 1 0,9-4 0,-1-1 0,0-4 0,1 0 0,-1 0 0,7-15 0,-4-7 0,6-17 0,-6-5 0,1 0 0,-5 6 0,-2 2 0,-5 11 0,-1 1 0,0 11 0,-1 3 0,-3 21 0,-2 6 0,-3 20 0,0-5 0,0 10 0,0-16 0,0 9 0,4-15 0,1-1 0,4-6 0,-1-5 0,0-4 0,0 0 0,5-4 0,1 0 0,4 0 0,1 0 0,0-13 0,4 0 0,-2-16 0,5-2 0,-6-1 0,1-5 0,-1 7 0,-5 0 0,4 5 0,-9 2 0,7 4 0,-6 1 0,6-1 0,-7 5 0,7 1 0,2 8 0,0 1 0,5 4 0,-1 0 0,-3 0 0,3 0 0,-4 9 0,-5 6 0,0 10 0,-4 5 0,0 0 0,0-5 0,-1-1 0,-3-11 0,1 0 0,-6-4 0,3-1 0,-4-11 0,0-8 0,0-13 0,-5-12 0,-1-2 0,-5 0 0,1 2 0,0 6 0,-4 9 0,-1 2 0,-3 14 0,4 1 0,-4 4 0,4 0 0,-4 0 0,-1 8 0,0 8 0,0 8 0,2 13 0,-2-6 0,7 12 0,-3-6 0,4 1 0,5-2 0,2-6 0,4 1 0,0-6 0,0-2 0,0-9 0,4-1 0,5-5 0,5 1 0,9-4 0,-3-1 0,3-4 0,1 0 0,-4-4 0,4-10 0,-6-2 0,-2-13 0,2 4 0,-6-11 0,2 4 0,-3-17 0,0 9 0,2-34 0,-2 25 0,-4-33 0,-2 28 0,-5-13 0,0 0 0,0 5 0,0-5 0,0 8 0,0 6 0,0 9 0,0 7 0,0 12 0,0 1 0,0 11 0,-4 4 0,0 9 0,-1 14 0,-5 35 0,4 2 0,-2 32 0,-3-6 0,9-13 0,-4 26 0,6-26 0,0 13 0,0-10 0,0-7 0,0-14 0,9-3 0,-3-18 0,8-2 0,-5-4 0,0-6 0,0 0 0,-1-8 0,0-1 0,10-4 0,-3 0 0,8 0 0,-4 0 0,-1 0 0,0 0 0,1 0 0,-5-9 0,3-1 0,-7-8 0,8-6 0,-7-1 0,8-5 0,-8-6 0,8 4 0,-7-10 0,3 10 0,-4-10 0,-2 16 0,-3-9 0,-2 16 0,-4-5 0,0 10 0,0 1 0,0 36 0,0 0 0,0 29 0,0-2 0,0-5 0,0 5 0,0-12 0,0-3 0,0-4 0,0-7 0,4-5 0,0-6 0,4-5 0,1-3 0,-1-1 0,0-4 0,1 0 0,3 0 0,-2-9 0,8-6 0,-7-16 0,9-7 0,-3-6 0,0-7 0,-1 6 0,-4-13 0,-1 13 0,0 0 0,-1 9 0,-4 11 0,2 2 0,-7 9 0,7 4 0,-4 7 0,4 14 0,1 6 0,1 17 0,0 4 0,-4 6 0,4-7 0,-4 5 0,4-10 0,-4 4 0,2-11 0,-7-2 0,7-9 0,-7-1 0,2-5 0,-3-18 0,0-3 0,0-25 0,0-6 0,0-2 0,0-11 0,5 12 0,1 1 0,4 7 0,0 12 0,-1 2 0,0 9 0,0 1 0,3 8 0,-2 2 0,7 3 0,-7 0 0,2 0 0,-3 0 0,3 8 0,-2 7 0,9 10 0,-8 5 0,4 6 0,-1-4 0,2 4 0,4-6 0,-4-5 0,2 4 0,-3-13 0,4 6 0,-1-12 0,1 4 0,-1-9 0,-4-1 0,8-4 0,-6-9 0,10-19 0,0-13 0,0-26 0,11-10 0,-10-10 0,-1 14 0,-2 0 0,-11 21 0,4-1 0,-6 2 0,-5 19 0,-1 6 0,-16 17 0,0 6 0,-18 24 0,8-3 0,-8 41 0,7-18 0,3 24 0,3-12 0,4 6 0,0-7 0,6-1 0,1-13 0,5-7 0,0-8 0,0-9 0,0-1 0,0-5 0,3-3 0,2-1 0,3-4 0,0-4 0,1-5 0,-1-5 0,1 0 0,0 1 0,-1 5 0,0-1 0,1 1 0,-1 3 0,-4-2 0,0 2 0,-1 1 0,-2-3 0,2-4 0,-3-3 0,0-7 0,4 3 0,1 4 0,4-3 0,0 3 0,0 0 0,0-4 0,-1 9 0,-3-4 0,3 5 0,-7 0 0,2 0 0,-3 0 0,0 0 0,-3 4 0,-2 0 0,-8 4 0,-1 0 0,0 0 0,-3 0 0,3 0 0,-4 4 0,4 1 0,1 0 0,4 2 0,5-2 0,-4 0 0,4 2 0,-1-2 0,1 7 0,4 2 0,0 10 0,0-5 0,0 10 0,0-9 0,0 3 0,0-4 0,0-1 0,0 0 0,0-4 0,0-1 0,0-5 0,0 1 0,4-5 0,0 4 0,5-7 0,-1 2 0,5-3 0,-4 0 0,4 0 0,-5 0 0,0 0 0,1 0 0,-1 0 0,0-12 0,-4 1 0,0-11 0,0 4 0,-3-1 0,7 5 0,-7 2 0,3 3 0,-1 5 0,-2 3 0,3 15 0,-4 13 0,0 10 0,6 30 0,-5-3 0,11 30-547,-4-7 547,5 8 0,-5-15 0,3 3 0,-9-15 0,3 9 0,-5-8 0,0-9 0,0-9 0,0-8 0,0-5 547,-4-7-547,-5-7 0,-5-6 0,-10 1 0,-1-4 0,-5 4 0,5-8 0,-4 3 0,4-9 0,0 0 0,1-5 0,6 0 0,-3-27 0,10 7 0,0-36 0,11 10 0,0-13 0,0-1 0,0 1 0,5-1 0,12 6 0,2 3 0,15 4 0,-6 8 0,6-1 0,-1 7 0,5 5 0,-4-4 0,4 4 0,-6 1 0,0-5 0,0 5 0,0-6 0,-4-5 0,-2 5 0,2-10 0,-10 4 0,9-13 0,-14 6 0,9-12 0,-10 13 0,5-13 0,-6 12 0,1-4 0,-2 12 0,1 1 0,-6 12 0,0 6 0,-5 6 0,-4 9 0,-5 0 0,-6 23 0,-5 0 0,-1 23 0,-1 3 0,-1 0 0,0 13 0,0-6 0,5 1 0,1-3 0,6-12 0,5-2 0,2-11 0,4-6 0,0-6 0,0-5 0,0 0 0,8 1 0,7-4 0,10-1 0,11-4 0,-4 0 0,4 0 0,-6 4 0,0-3 0,-5 8 0,-1-4 0,-6 4 0,-4 0 0,-1 0 0,-5 3 0,-3 2 0,-1 5 0,-4 4 0,-5 2 0,-9 1 0,-8-2 0,-8-4 0,-6 1 0,-2-5 0,0 0 0,-4-10 0,10-2 0,-4-4 0,5-4 0,5-11 0,6-6 0,1-9 0,8-1 0,-3 6 0,8-4 0,2 10 0,0-5 0,3 10 0,-3 1 0,4 5 0,0 3 0,0 1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20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53 105 24575,'8'-16'0,"-1"8"0,-7-17 0,0 16 0,0-8 0,0 8 0,0-4 0,-4 9 0,0 0 0,-8 4 0,2 4 0,-2 5 0,3 0 0,1 4 0,3-5 0,1 0 0,4 0 0,0-3 0,0-2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22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1 239 24575,'51'0'0,"1"0"0,26 0 0,12 0-1449,-3 0 1,3 0 1448,-15-2 0,3-1 0,-1 1-444,-8 2 0,-2 0 0,5-2 444,24-5 0,5-3 0,-7 3-797,-2 4 1,4 1 796,-20-2 0,12-2 0,3-1 0,-3 1 0,-12 2-1406,19 2 1,-1 2 1405,-8-3 0,11 0 0,1 0 0,-12 2 0,12 0 0,-4 2 0,-10-1 0,4 0 0,-1 0 0,-11 0 0,-1 0 0,-1 0-151,-4 0 0,-1 0 1,-1 0 150,32 0 0,-3 0 0,-18 0 0,-3 0 333,6 0 0,-4 0-333,-22 0 0,-2 0 0,2 0 0,0 0 0,2 0 0,-2 0 0,31 0 0,-27 0 0,-2 0 0,13 0 2012,9 0-2012,-4 0 0,-11 0 3340,-5 0-3340,-10 0 2125,-12 0-2125,-7 0 805,-12 0-805,-6 0 137,-5 0-137,0 0 0,-3-9 0,94 7 0,-33-6 0,20 5 0,3 0-861,5-4 861,-29 0 0,-1-1 0,25-5 0,-31 9 0,-1 0 0,31-8 0,-17 11 0,3 1 0,-16-3 0,-1 0 0,6 3 0,0 0 0,-11 0 0,-3 0 0,38 6 0,-26-4 0,37 9 0,-61-5 0,28 6 0,-33-6 0,21 4 861,-24-9-861,23 9 0,-26-9 0,10 4 0,-6-5 0,-1 0 0,-9 0 0,2 0 0,-13 0 0,0-8 0,-2 6 0,28-6 0,10 8 0,31 0 0,10 0 0,1 0-488,-35-4 1,3 1 487,6 3 0,4-2 0,5-4 0,2-1 0,7 2 0,1 1 0,2 0 0,-1-1-907,0 2 1,0 0 906,2 3 0,-2 0 0,-22 0 0,-2 0-54,9 0 0,-1 0 54,-9 0 0,-2 0 0,41 0 0,-39 0 0,-2 0 0,17 0 0,-2 0 879,1 0-879,-14 0 1892,2 0-1892,-9 0 125,-1 0-125,-5-5 0,-1 4 0,0-4 0,1 0 0,-8 4 0,0-4 0,-10 1 0,-3 3 0,-4-3 0,-4 1 0,-1 2 0,-5-3 0,0 4 0,-3-3 0,-2-5 0,-3-6 0,0 6 0,0-1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28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444 930 24575,'0'-18'0,"0"-13"0,0-1 0,0-15 0,0 2 0,0 5 0,0-9 0,0 23 0,0-4 0,0 11 0,0 5 0,0 2 0,0 3 0,-4 5 0,-5 0 0,-5 4 0,-23 0 0,14 0 0,-39 0 0,37 0 0,-38 0 0,29 0 0,-10 4 0,0 13 0,17 0 0,-6 20 0,22-16 0,2 14 0,9-15 0,0 3 0,0-4 0,9 10 0,20-5 0,7-2 0,21-1 0,-4-8 0,6 11 0,-13-2 0,3-4 0,-22 0 0,2-7 0,-14 6 0,-6-3 0,-5 5 0,-4-1 0,-4 0 0,-11-3 0,-12 4 0,-18-7 0,0 4 0,-13-4 0,5-6 0,1-1 0,7-5 0,14 0 0,8 0 0,8-13 0,6-4 0,4-13 0,5 5 0,0-4 0,0 9 0,8-4 0,2 10 0,14 0 0,-4 9 0,8 0 0,-3 5 0,5 0 0,1 5 0,0 11 0,-1 1 0,3 14 0,-3-9 0,-3-2 0,-4-5 0,-9-7 0,3 1 0,-7-4 0,7-1 0,-3-4 0,6-19 0,-5-13 0,8-36 0,-9 11 0,11-33 0,-11 26 0,4-13 0,-6 17 0,-1 9 0,-5 18 0,3 4 0,-8 15 0,7 5 0,-7 24 0,7 16 0,-1 29 0,0 17 0,4 10-753,-3 9 753,-1-44 0,0 1 0,6 43 0,1-7 0,-4-28 0,1-2 0,3 5 0,-3-7 0,-1-2 0,2-1 0,0 6 0,-1-10 0,-5-18 0,-1-7 0,-5-12 753,-4-23-753,-7-16 0,-1-15 0,-5-32 0,10 24 0,0-6 0,1 0 0,5 1 0,-3-10 0,1-1 0,3 11 0,0 4 0,0-1 0,0-11 0,0-7 0,0 2 0,5 14 0,1 3 0,4 12 0,0 7 0,0 7 0,-1 10 0,4 1 0,-4 8 0,8 1 0,-7 4 0,3 0 0,-5 0 0,0 3 0,2 18 0,-6 7 0,1 16 0,-5 6 0,0 3 0,0-1 0,-5-1 0,-5-13 0,-1-2 0,-8-15 0,4 1 0,-3-12 0,0 0 0,-1-6 0,-5-4 0,5-4 0,-1-6 0,6-9 0,5-1 0,0 1 0,4 1 0,1 9 0,4-4 0,0 5 0,7 3 0,8-3 0,9 7 0,7-4 0,-1 0 0,0 4 0,0-8 0,-5 4 0,4-5 0,-4 0 0,-1-3 0,0 2 0,-6-6 0,-3-3 0,-2 0 0,1-8 0,-3 3 0,4-6 0,-5 1 0,0 0 0,-5 5 0,4-4 0,-8 9 0,4-4 0,-5 6 0,0 4 0,0-3 0,0 7 0,0-2 0,3 7 0,2 2 0,3 3 0,5 0 0,1 0 0,4 0 0,0 4 0,1 1 0,-1 4 0,0 0 0,-4 0 0,3 0 0,-8 0 0,5 4 0,-6 1 0,-3 4 0,-1 5 0,-4 2 0,0 11 0,0 2 0,0 0 0,-4 4 0,-2-11 0,-5 6 0,6-13 0,0 0 0,5-6 0,0-4 0,0-2 0,0-3 0,8-1 0,2-3 0,14-1 0,1-4 0,5 0 0,0 0 0,0-4 0,1-12 0,1-7 0,0-9 0,-5 0 0,-1 1 0,-1-1 0,-8 2 0,3 4 0,-10-3 0,-1 9 0,1-3 0,-5 4 0,-1 5 0,-4 2 0,0 3 0,-4 4 0,0 2 0,-9 3 0,-1 0 0,0 0 0,-3 0 0,7 13 0,-9 4 0,8 13 0,-3 0 0,3 6 0,5-5 0,1 6 0,5-7 0,0 0 0,0 0 0,0-5 0,9-2 0,7 2 0,9-9 0,12 4 0,1-4 0,13-4 0,-6 4 0,12-10 0,-5-1 0,1-5 0,4 0 0,-5 0 0,0 0 0,-1 0 0,-8-10 0,3-8 0,0-12 0,-11-3 0,3-1 0,-17 4 0,1-2 0,-7-4 0,-5 4 0,0-4 0,-4 5 0,-2 1 0,-4 0 0,0 5 0,0 1 0,-8 10 0,-8 0 0,-9 4 0,0 5 0,-3 0 0,3 5 0,-12 0 0,5 9 0,-6 14 0,11 5 0,0 16 0,5-6 0,5 5 0,6-5 0,6-2 0,5-6 0,0-5 0,0-6 0,4-6 0,5-4 0,10 0 0,1-4 0,3 0 0,-4-5 0,-1 0 0,6-5 0,-5-4 0,1-11 0,-2 0 0,-8-4 0,3 10 0,-4-3 0,-1 8 0,1-4 0,-4 4 0,2 1 0,-6-1 0,3-3 0,-1 2 0,-2-3 0,3 12 0,-4 6 0,4 9 0,12 10 0,5-3 0,10 5 0,-1-6 0,0-4 0,0-2 0,7-8 0,-6-2 0,6-4 0,-1 0 0,-5-4 0,8-19 0,0-8 0,-9-15 0,10-6 0,-11 5 0,1-12 0,5 11 0,-12 2 0,5 2 0,-9 18 0,6-5 0,-5 13 0,4 2 0,-6 7 0,0 1 0,1 7 0,-1-3 0,-4 4 0,3 0 0,-8 0 0,4 0 0,-4 8 0,0 7 0,1 10 0,0 5 0,-1-5 0,-3-1 0,2-6 0,-7 1 0,3-6 0,-4 0 0,0-12 0,0-6 0,0-14 0,0-1 0,-4-3 0,-1 4 0,-9 1 0,0 3 0,-4 2 0,-1 8 0,-5 1 0,-1 4 0,-5 0 0,0 0 0,0 4 0,4 11 0,1 6 0,5 9 0,0 0 0,4 0 0,1 7 0,9-6 0,1 5 0,5-5 0,0-6 0,0 3 0,0-8 0,0 4 0,0-6 0,8-4 0,8 0 0,3-5 0,10 1 0,-9-1 0,9-3 0,-10-2 0,5-4 0,-6 0 0,0-4 0,2-17 0,-5-1 0,13-35 0,-14 1 0,16-21 0,-15-8 0,3-2 0,-5 14 0,0-8 0,-7 26 0,5-11 0,-10 13 0,4 14 0,-5 4 0,0 20 0,0-4 0,-3 15 0,-7 13 0,-1 21 0,-5 16 0,5 7 0,-2 30 0,6-8 0,1 7 0,6-1 0,0-19 0,0 7 0,0-2 0,0-15 0,9-8 0,2-7 0,8-12 0,6-1 0,-6-10 0,10 5 0,-4-8 0,5 4 0,-5-6 0,4 1 0,-4 0 0,0-1 0,-2 1 0,-4-5 0,-2-1 0,2-4 0,-6 0 0,4 0 0,-7-4 0,2 0 0,-3-9 0,-1 4 0,-3-4 0,-2 5 0,-3 4 0,0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0:30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0 102 24575,'74'0'0,"-15"0"0,3 0 0,35 0-1205,-23 1 0,3-2 1205,-14-5 0,1-2 0,10 3 0,1 0 0,-1-3 0,1 1-1137,6 3 1,1 0 1136,11-4 0,1 0 0,-5 7 0,1-2 0,-20-4 0,3-3 0,-2 3 0,19 5 0,-2 2 0,8-4 0,-5 0-54,-32 4 0,-1 0 54,11 0 0,1 0 0,-6 0 0,-3 0-247,-10 0 1,0 0 246,15 0 0,-2 0 0,8 0 0,14 0 0,-2 0 938,-16 0-938,7 0 2278,-14 5-2278,-1 1 1370,-9 1-1370,-7 3 642,-7-9-642,0 8 56,-7-8-56,-5 4 0,-2-1 0,-4-3 0,-1 3 0,-4-1 0,3-2 0,-8 3 0,4-4 0,0 0 0,-4 0 0,4 0 0,-5 0 0,1 0 0,-1 0 0,0 0 0,0 0 0,0 0 0,1 0 0,-1 0 0,0 0 0,0 0 0,-3 4 0,2-3 0,-3 2 0,4-3 0,0 0 0,-4 0 0,-1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0 498 24575,'0'-17'0,"10"-10"0,17-27 0,10 4 0,22-28 0,-22 39 0,26-30 0,-26 38 0,27-27 0,-23 28 0,4 1 0,-20 18 0,-1 7 0,-6 4 0,-4 0 0,-1 0 0,-9 19 0,0 6 0,-4 33 0,0 12 0,0 9 0,0-2 0,0 6 0,0-12 0,-6 14 0,5-8 0,-5-8 0,6-2 0,0-15 0,0-8 0,0-7 0,9-7 0,7-5 0,15-4 0,1-6 0,17-4 0,5-5 0,7-1 0,-7-5 0,18-12 0,-26-7 0,22-13 0,-13-10 0,-6-1 0,0-11 0,-8 5 0,-6-9 0,-4 4 0,-8-6 0,-6 8 0,-6 1 0,-5 7 0,-1 0 0,-5 6 0,0 2 0,0 6 0,0 5 0,-4 1 0,-1 6 0,-8 3 0,3 2 0,-3 5 0,4-1 0,1 1 0,0 0 0,3 3 0,2 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24575,'13'0'0,"-3"0"0,14 0 0,-8 0 0,5 0 0,-8 0 0,1 0 0,-4 0 0,3 0 0,-8 0 0,-1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 24575,'-10'-3'0,"3"15"0,7 2 0,0 29 0,0 3 0,0 21 0,0 2 0,0 7 0,0 9 0,0 2 0,0 8 0,0-1-443,0-42 1,0 0 442,0 44 0,0-43 0,0-1 0,0 44 0,0-1 0,0-42 0,0-1 0,0 23-221,0 15 221,0-19 0,0 7 0,5 0 0,1-12 0,1-7 0,3-12 0,-9-4 875,8-13-875,-8-6 231,3-4-231,-4-8 0,0-3 0,0-1 0,0-10 0,0-16 0,0 6 0,0-7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5 24575,'17'0'0,"11"0"0,-2-4 0,5 11 0,12 13 0,-27 13 0,17 21 0,-32 6 0,5 9 0,-6 7 0,-6-8 0,-19 9 0,-2-20 0,-24 13 0,1-19 0,-1 4 0,3-13 0,8-3 0,8-16 0,6-3 0,2-10 0,6-5 0,0-1 0,7-4 0,3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24575,'0'-13'0,"0"18"0,0 21 0,0 20 0,0 21 0,0 20-1396,0 12 1396,0-37 0,0 2 0,0-1 0,0 1 0,0 5 0,0 0 0,0-4 0,0-3 0,0 32 195,0 5-195,0-50 0,0 25 0,0-40 0,0 3 0,4-27 1048,10-2-1048,7-8 153,15 0-153,-3-14 0,20-20 0,-1-19 0,2-6 0,10-7 0,-18 9 0,6-7 0,-9 8 0,-8-2 0,-5 11 0,-3 2 0,-15 22 0,-3 10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935 113 24575,'-73'-11'0,"16"6"0,2 2 0,-1 3 0,-1 0 0,1 0 0,-2 0 0,-36 0 0,16 0 0,19 0 0,-11 0 0,27 0 0,-17 0 0,16 0 0,8 0 0,15 0 0,3 0 0,24 0 0,7-14 0,15 1 0,3-13 0,-1 6 0,-13 9 0,-4 2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24575,'27'5'0,"-1"11"0,18 13 0,4 13 0,10 15 0,8 3 0,-19-3-432,0-13 0,-3-2 432,-16 3 5,11-5 0,-3 0-5,-17 7 0,12 37 0,-18-11 0,-5-17 0,-3 0 0,-5 25 0,-4-25 0,-5 0-609,-12 33 609,4-31 0,-3-2 0,-18 14 0,18-20 0,-1-2 0,-15 12-201,-2 11 201,2-17 618,2-15-618,12-13 201,2-1-201,7-11 629,3-1-629,1-5 216,1-3-216,4-1 0,-5-4 0,5 0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0 24575,'-3'0'0,"-9"5"0,-8 5 0,-6 11 0,-2 14 0,-7-5 0,3 9 0,-8-2 0,21 3 0,-4 9 0,7-9 0,-3 12 0,6-10 0,-8 12 0,12 1 0,-8 0 0,10 1 0,-4 5 0,9-12 0,-14 5 0,14 0 0,-9-6 0,11 6 0,0-7 0,0 0 0,0 0 0,0-1 0,0 9 0,5-7 0,1 0 0,6-3 0,-1-12 0,0 6 0,-1-7 0,1 0 0,0 0 0,4 0 0,2 0 0,-1-5 0,4 4 0,-4-5 0,5 1 0,-1-2 0,-4-5 0,2-5 0,-7 3 0,3-7 0,-5 2 0,0-4 0,0-4 0,-5 3 0,0-7 0,-4 3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24575,'19'14'0,"4"8"0,9 0 0,3 12 0,-3-11 0,10 12 0,-6-6 0,0 6 0,-3 0 0,-10-2 0,0 7 0,3-11 0,-13 8 0,7-10 0,-9 0 0,-1-2 0,0-5 0,-1-5 0,-4-2 0,3-4 0,-7 0 0,3 0 0,-4-4 0,0-1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55:52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 1 24575,'-20'20'0,"-12"17"0,-22 19 0,-4 21 0,3-19 0,1 15 0,16-22 0,-15 16 0,19-10 0,-9 1 0,24-23 0,-4-2 0,13-13 0,5-6 0,0 0 0,5-10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19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24575,'23'24'0,"2"1"0,3-3 0,-3-2 0,9 5 0,-5 1 0,11 1 0,-4 3 0,-2-4 0,-3 4 0,-2-3 0,-2 2 0,6-7 0,-12 1 0,6-3 0,-8 0 0,5-1 0,-5-1 0,2-2 0,-1 2 0,2-3 0,0-3 0,1 2 0,-1-2 0,1 3 0,-5-4 0,0 2 0,-1-1 0,-2 1 0,3 2 0,-5-2 0,1 1 0,-3 0 0,2-1 0,-3-2 0,4 2 0,-1-2 0,1 2 0,0-2 0,-1 2 0,1-6 0,-4 3 0,0-4 0,-4 0 0,0 1 0,0-1 0,1 0 0,-1 0 0,0 0 0,0 1 0,0-1 0,-2 0 0,1 0 0,-1 0 0,2 0 0,0 0 0,0 1 0,0-1 0,0 0 0,0 0 0,1 0 0,-1 0 0,0 1 0,0-1 0,0 0 0,-2 0 0,1 0 0,-1-2 0,2 1 0,0-1 0,0-1 0,0 3 0,1-3 0,-4 3 0,3-2 0,-6 1 0,6-4 0,-3 2 0,0-3 0,0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20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24575,'9'0'0,"1"0"0,0 0 0,2 0 0,-5 0 0,6 0 0,-2 0 0,2 0 0,-2 0 0,-2 0 0,1 0 0,0 3 0,-3 0 0,6 1 0,-12 5 0,11-8 0,-10 8 0,7-8 0,-9 4 0,3-2 0,0 1 0,0 1 0,3-4 0,-3 4 0,2-4 0,-2 1 0,3 1 0,0-3 0,0 3 0,0-3 0,0 0 0,0 0 0,-2 3 0,1-3 0,-1 3 0,2 0 0,0-2 0,-3 4 0,2-4 0,-1 2 0,2-3 0,-1 0 0,2-3 0,-1-4 0,0 0 0,1-6 0,0 3 0,-1-1 0,1 2 0,-1 2 0,0 1 0,0 0 0,0 2 0,-3-1 0,3 4 0,-3-4 0,3 4 0,-3-5 0,0 6 0,-3-3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24575,'0'18'0,"0"12"0,0-8 0,0 16 0,0-17 0,0 16 0,0-9 0,0 17 0,0-5 0,0 1 0,0 3 0,0-3 0,0-1 0,0-1 0,0-13 0,0-6 0,0-1 0,0-4 0,0-1 0,0 5 0,0-9 0,0 3 0,0-4 0,0 0 0,0-8 0,0-6 0,0-10 0,0-10 0,0-2 0,0-12 0,0-1 0,0-7 0,0 0 0,0 0 0,0 7 0,0-5 0,0 17 0,4-10 0,-3 17 0,9-4 0,-9 5 0,3 1 0,-4 4 0,4-4 0,-3 9 0,4-3 0,-5-1 0,0 4 0,0-4 0,4 5 0,-3 0 0,2 0 0,-3 0 0,0 0 0,0 1 0,0-1 0,0 1 0,0 0 0,0-1 0,0 1 0,0-1 0,0 5 0,0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23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0 24575,'-5'0'0,"-1"10"0,-14 3 0,-1 16 0,-5 5 0,1-2 0,-2 10 0,2-11 0,-2 12 0,5-7 0,-8 8 0,11-14 0,-11 9 0,8-9 0,4-1 0,-6 5 0,11-10 0,-7 4 0,5-5 0,0-5 0,0 4 0,4-8 0,-2 4 0,5-4 0,-5-1 0,5 1 0,-5 0 0,6-1 0,-3 1 0,3-4 0,1-1 0,-1 1 0,4-3 0,-3 3 0,2-4 0,-2 0 0,3 0 0,-3-3 0,5 2 0,-1-7 0,2-2 0,-3-2 0,2-7 0,-2 2 0,0-3 0,2 1 0,-2 2 0,0-2 0,2 6 0,-2-2 0,3 2 0,0 1 0,0 0 0,0 8 0,0 2 0,0 9 0,0 4 0,0-2 0,0 6 0,0-6 0,0 3 0,0-5 0,0 1 0,0-4 0,0 0 0,0-4 0,0 0 0,3-3 0,0 0 0,3-3 0,4 0 0,-4 0 0,7 0 0,-6 0 0,6 0 0,-6 0 0,6 0 0,-3 0 0,0 0 0,3 0 0,-2 0 0,2 0 0,1 0 0,-4 0 0,3 0 0,-3 0 0,1 0 0,-2 0 0,1 0 0,-3 0 0,2 0 0,-5 0 0,-2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24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32 24575,'0'26'0,"0"-7"0,0 13 0,0-5 0,0 1 0,0 5 0,0-1 0,0-4 0,0-1 0,0-4 0,0-1 0,0-3 0,0-2 0,0 0 0,0-2 0,0-1 0,0-1 0,0-6 0,0 6 0,0-7 0,0 4 0,0-4 0,0 0 0,0 0 0,0 0 0,0 0 0,0 4 0,0-3 0,0 2 0,0-3 0,0 0 0,0 0 0,0-30 0,0 5 0,0-31 0,-8 11 0,7 0 0,-7-3 0,8 8 0,0 0 0,0 3 0,0 11 0,0-2 0,0 8 0,0 4 0,0 1 0,0 2 0,0-1 0,0 1 0,3-6 0,1 3 0,2-4 0,4 0 0,1 4 0,0-3 0,1 5 0,-4-2 0,1 4 0,0 2 0,-2-1 0,6 1 0,-3 0 0,4-2 0,0 6 0,-1-4 0,1 4 0,-4 0 0,3 0 0,-2 0 0,-1 0 0,-1 0 0,1 0 0,-3 0 0,2 0 0,-3 3 0,-2 1 0,1 2 0,-4 0 0,2 3 0,-3-2 0,0 3 0,0-1 0,0-2 0,0 6 0,0-3 0,0 1 0,0 5 0,0-4 0,-6 5 0,-2-3 0,-6-3 0,4 1 0,-3-4 0,5 2 0,-5-4 0,3 1 0,-4 0 0,0-1 0,4-2 0,-3 2 0,6-5 0,-2 2 0,2 0 0,1-3 0,0 3 0,3-3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25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7 24575,'1'-7'0,"-5"8"0,-3 10 0,-12 14 0,6-2 0,-8 15 0,0-7 0,7 7 0,-6-4 0,10-1 0,-1-1 0,3-4 0,0-1 0,4-4 0,0-5 0,4 3 0,0-6 0,0 3 0,0-5 0,0-2 0,0 1 0,0-1 0,3 2 0,1-2 0,2-2 0,1 1 0,-1-3 0,4 2 0,-3 1 0,3-3 0,-1 3 0,-1 0 0,1-3 0,1 6 0,-3-6 0,3 2 0,-4-3 0,0 1 0,0-1 0,0-3 0,0 0 0,-2-3 0,-2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2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24575,'9'0'0,"3"0"0,-5 0 0,6 0 0,-3 0 0,0 0 0,3 3 0,-3 0 0,4 4 0,4 0 0,-3 7 0,3-2 0,0 3 0,-3 2 0,3-8 0,-4 7 0,3-4 0,-5-2 0,5 4 0,-10-10 0,5 5 0,-5-6 0,3 4 0,-1-1 0,-2-2 0,3-1 0,-4 0 0,0-3 0,0 3 0,0-3 0,1 0 0,-4 0 0,0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27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0 24575,'-13'0'0,"1"3"0,-6 5 0,3 6 0,-3-1 0,3 7 0,1-8 0,3 5 0,1-3 0,0 0 0,5-1 0,-4-3 0,6 3 0,-1 1 0,-2-2 0,3 1 0,-1-3 0,2-3 0,2 2 0,0-3 0,-3-2 0,0 1 0,-1-2 0,-1 3 0,1 1 0,-2-1 0,0 0 0,0 0 0,-1 4 0,1-3 0,-1 2 0,1-3 0,0 0 0,2 1 0,1-1 0,3-3 0,0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29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24575,'8'0'0,"-2"0"0,6 0 0,-2 0 0,8 0 0,-4 3 0,4 4 0,0 8 0,-6 4 0,7 4 0,-8-5 0,0 8 0,-1-10 0,-2 10 0,-1-7 0,-3 3 0,3-3 0,-3 2 0,0-2 0,-1 3 0,1 5 0,-3-3 0,2 3 0,-3-5 0,0 0 0,0-3 0,0-2 0,0-3 0,0 0 0,0-1 0,0-2 0,0 1 0,0 3 0,0-1 0,0 4 0,0-1 0,-7 2 0,2 3 0,-8-3 0,1 2 0,-2-6 0,0 3 0,3-8 0,2 0 0,3-4 0,-1 0 0,4 0 0,-3 0 0,3-2 0,-3-10 0,3 4 0,0-6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30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24575,'13'6'0,"-4"-2"0,4 13 0,2-5 0,0 9 0,3-6 0,-3 7 0,3-3 0,-2 0 0,7 4 0,-11-11 0,5 6 0,-10-12 0,6 7 0,-3-2 0,4-1 0,-4 0 0,0-4 0,-4-3 0,0 0 0,-3 0 0,3-2 0,-6 1 0,3-2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0:31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0 24575,'-6'6'0,"0"2"0,-4 6 0,2 3 0,-6 2 0,2 3 0,-3 1 0,-5 5 0,-1 1 0,2 5 0,-4-4 0,10-2 0,-11-4 0,12-5 0,-6-1 0,11-8 0,0 0 0,1-4 0,6 0 0,-3-2 0,3-2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9:5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0 425 24575,'0'11'0,"0"1"0,0 5 0,0 0 0,0-1 0,0 6 0,0-4 0,0 8 0,0-12 0,0 2 0,0-9 0,0 1 0,3-11 0,3-19 0,3-21 0,8-26 0,0 4 0,7-17 0,4 17 0,-4-5 0,3 16 0,-7 8 0,-5 16 0,-1 3 0,-6 14 0,-1 2 0,1 6 0,-1 2 0,0 3 0,0 3 0,1 10 0,1 6 0,0 8 0,0 1 0,0-1 0,5 6 0,-4 1 0,8 0 0,-2 5 0,2-11 0,-3 5 0,2-10 0,-8-2 0,3-8 0,-4-2 0,-1-3 0,-3 0 0,0-4 0,-4-1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9:59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24575,'65'41'0,"-3"3"0,-31-21 0,28 30 0,-27-21 0,23 19 0,-18-14 0,-11-8 0,7-3 0,-14 0 0,9-2 0,-9-1 0,3 0 0,1-1 0,-9-3 0,13 4 0,-13-6 0,0-4 0,0-1 0,-8-5 0,5 1 0,-3 0 0,-1-4 0,0-1 0,-2-3 0,-2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1 378 24575,'0'13'0,"0"-1"0,0-3 0,0 5 0,0-5 0,0 10 0,0-9 0,0 3 0,0-19 0,0-8 0,0-21 0,0-5 0,0-1 0,0-4 0,0 11 0,0-5 0,5 7 0,0 5 0,5 2 0,-4 10 0,2 1 0,-3 5 0,0 0 0,3 4 0,-3-3 0,4 7 0,-1-3 0,1 4 0,0 0 0,0 0 0,0 0 0,0 0 0,-1 4 0,2 6 0,-1 5 0,-3 10 0,3 1 0,-8 13 0,4-5 0,-5-1 0,4-3 0,-2-9 0,2 4 0,-4-10 0,0-1 0,0-5 0,0-1 0,0-6 0,0-8 0,0-9 0,0-10 0,0-8 0,5-1 0,1-11 0,5 11 0,5-5 0,-4 7 0,4-1 0,-6 7 0,0 5 0,-1 8 0,0 4 0,-1 0 0,1 4 0,0 1 0,0 4 0,0 0 0,0 0 0,-1 0 0,1 0 0,0 0 0,-4 8 0,3 9 0,-7 9 0,4 6 0,-5 0 0,0 0 0,0 0 0,0-5 0,0 3 0,0-9 0,0 0 0,0-3 0,0-8 0,0 4 0,0-6 0,0-3 0,0-1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0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421 270 24575,'-12'25'0,"-4"3"0,-5 13 0,-6 6 0,0 2 0,-5 5 0,5 0 0,0-7 0,2-6 0,0-2 0,6-14 0,-5 8 0,7-16 0,-2 10 0,3-10 0,-2 5 0,1-9 0,4 2 0,2-6 0,3 3 0,0-5 0,4 1 0,-3-4 0,9-7 0,4-11 0,19-20 0,-4 8 0,15-21 0,-4 9 0,2-7 0,4-10 0,-6 11 0,1-4 0,-7 6 0,-1 6 0,-1 2 0,-4 7 0,3-2 0,-9 1 0,4 1 0,-5 4 0,4 2 0,-4 4 0,-1 0 0,-3 0 0,-1 5 0,0 0 0,-1 4 0,-3 1 0,3-5 0,-6-1 0,7-3 0,-7-1 0,6 0 0,-2 0 0,3 1 0,-3 3 0,2 1 0,-7 4 0,4 1 0,-4 0 0,0-1 0,0 1 0,0-1 0,0 1 0,0 3 0,0 1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9:51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24575,'14'17'0,"-4"-3"0,13 8 0,-2-5 0,9 7 0,-1-4 0,12 16 0,-5-9 0,12 5 0,-3 4 0,14-11 0,-19 10 0,36 2 0,-41-10 0,33 13 0,-24-8 0,6 7 0,-5 5 0,-9-6 0,-5-3 0,-7-14 0,-2 0 0,-9-12 0,-1 7 0,-5-8 0,-2 4 0,-2-8 0,-3-1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9:5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649 1 24575,'-17'21'0,"0"4"0,-8 16 0,4-6 0,-17 20 0,3-9 0,-6 18 0,-3-14 0,4 5 0,2-6 0,-14 11 0,10-4 0,1-10 0,-2 9 0,15-13 0,-9 3 0,11-6 0,3-15 0,9-3 0,3-12 0,6 2 0,2-7 0,-1 4 0,3-7 0,-2-11 0,7-3 0,1-14 0,-1 17 0,0-2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9:55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24575,'22'0'0,"-4"0"0,40 0 0,4 0 0,10 0 0,23 0-741,-27 0 1,1 0 740,-16 0 0,1 0-733,37 0 1,2 0 732,-25 0 0,1 0-815,-3 0 0,4 0 0,1 0 815,-4 0 0,-1 0 0,2 0 0,2 0 0,1 0 0,1 0 0,6 0 0,1 0 0,-2 0 0,-8 0 0,-2 0 0,1 0 0,10 0 0,1 0 0,-1 0 0,-10 0 0,-2 0 0,0 0 0,34 0 0,-1 0-745,-12 0 0,-1 0 745,-4 0 0,-5 0-65,-27 0 0,0 0 65,29 0 0,0 0 0,7 0 477,-16 0 1,-1 0-478,11 0 2252,-4 0-2252,-14 0 1827,7 0-1827,1 0 1260,-8 0-1260,-7 0 612,-3 0-612,-16 0 105,9 5-105,-17 0 0,5 0 0,-5 3 0,-6-7 0,0 7 0,-1-7 0,-7 3 0,2-1 0,-5-2 0,-2 2 0,3 0 0,-5-2 0,-3 3 0,-1-4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9:5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24575,'0'-7'0,"4"7"0,10 11 0,6 9 0,20 11 0,5 6 0,13 10 0,8 3 0,-3 10 0,-9-18 0,2 10 0,-10-13 0,5 6 0,-6-1 0,-10-7 0,-5-6 0,-6-9 0,-3-8 0,-8-2 0,-2-5 0,-3 1 0,-1-1 0,1-2 0,-4 1 0,-1-2 0,-3 4 0,0 3 0,-8 2 0,-1 3 0,-8 1 0,-4 0 0,2 5 0,-7-3 0,7 3 0,-3-5 0,0 5 0,4-3 0,-5 3 0,10-5 0,-3-4 0,7-2 0,-3 1 0,8-3 0,-3 2 0,6-3 0,-6-4 0,3-1 0,-3-3 0,3-3 0,-3-5 0,7 3 0,-4-3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9:58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24575,'9'0'0,"11"0"0,21 0 0,9 0 0,4 0 0,16 0 0,9 0-783,17 0 783,-44 0 0,2 0 0,0 0 0,0 0 0,3 0 0,1 0 0,0 0 0,-1 0 0,28 0 0,-15 0 0,-2 0 0,-7 0 0,11 0 0,3 0 0,6 0 0,9 0-187,-1 0 187,-37-5 0,25 3 0,-7-8 0,-1 9 0,1-4 0,-8 5 0,6-11 0,-13 9 775,6-9-775,-7 11 195,-7 0-195,6 0 0,-12 0 0,5 0 0,-12 0 0,5 0 0,-5 0 0,6-4 0,6 3 0,-5-8 0,5 8 0,0-4 0,-4 5 0,4 0 0,-7 0 0,1 0 0,0 0 0,-6 0 0,-1 0 0,-6 0 0,1 0 0,-1 0 0,-4 4 0,-2-3 0,1 7 0,0-7 0,5 3 0,1 0 0,-1-3 0,0 3 0,1 0 0,5 1 0,-5 0 0,5 4 0,-5-4 0,-1 0 0,6 4 0,-4-4 0,3 0 0,-4 3 0,5-7 0,-5 7 0,11-7 0,-10 3 0,4-4 0,-6 0 0,0 0 0,1 0 0,-6 0 0,4 0 0,-8 0 0,4 0 0,-6 4 0,1-3 0,-5 3 0,4-4 0,-7 0 0,2 0 0,-3 0 0,-1 0 0,-3 3 0,3-2 0,-3 2 0,0-3 0,-1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1 393 24575,'7'-23'0,"18"-16"0,-12 12 0,22-21 0,-18 14 0,27-23 0,-20 19 0,19-12 0,-24 23 0,14 1 0,-20 12 0,4 5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3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35 243 24575,'0'15'0,"0"18"0,0 0 0,0 27 0,0 2 0,0 16 0,0 9-762,0-31 0,0 1 762,0-2 0,0 0 0,0 10 0,0 1-132,0-11 1,0-2 131,0 32 0,0 5 0,0-32 0,0 6 0,0-11 0,0-23 0,0-7 1503,0-12-1503,0-3 284,0-14-284,0-10 0,0-22 0,0-10 0,0-29 0,0 10 0,0-26 0,0 14 0,0 6 0,0-10 0,0 11 0,0-6 0,0 1 0,0 14 0,0-4 0,0 17 0,0-3 0,0 13 0,0 0 0,0 6 0,0 1 0,5 5 0,-4 1 0,6 4 0,-6-3 0,7 8 0,-4-4 0,9 1 0,0 3 0,5-8 0,-1 8 0,0 0 0,0 2 0,0 7 0,-1-3 0,1 3 0,-1 1 0,1 3 0,4 1 0,-3 4 0,8 0 0,3 0 0,-1 0 0,0 0 0,-1 0 0,-10 0 0,10 0 0,-9 12 0,5 4 0,-5 11 0,-4 0 0,4 6 0,-8-4 0,4 9 0,-4-3 0,-5-1 0,0 4 0,-5-4 0,0 6 0,0-6 0,0 5 0,0-5 0,-8 0 0,-3-1 0,-12-5 0,-1-4 0,-10 0 0,-7-4 0,-6-4 0,-7 0 0,0-6 0,6-4 0,-4-1 0,10-5 0,2 0 0,7 0 0,10 0 0,2 0 0,8 0 0,1 0 0,5 0 0,3-3 0,0-1 0,4-4 0,0 1 0,0-1 0,4 0 0,0 1 0,0 2 0,-1 2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4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8 537 24575,'-4'-6'0,"1"-13"0,8-23 0,12-14 0,0 0 0,11-4 0,-2 6 0,-3-2 0,4 1 0,-7 15 0,-1 7 0,-2 10 0,-3 5 0,-3 7 0,-3 6 0,-1 2 0,5 3 0,0 0 0,1 0 0,2 0 0,-6 0 0,7 0 0,-8 0 0,8 0 0,-7 7 0,3 3 0,0 6 0,-3 1 0,7 4 0,-2-3 0,4 8 0,-2-8 0,3 8 0,-3-8 0,2 4 0,-5-6 0,2 1 0,-6-4 0,3-2 0,-5-3 0,-2-1 0,-2 1 0,0-1 0,1 1 0,4-1 0,-4 1 0,3-1 0,-7-3 0,4-1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6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24575,'13'0'0,"13"0"0,48 0 0,5 0 0,-28 0 0,2 0-681,0 0 1,3 0 680,10 0 0,4 0-1223,2 0 1,5 0 1222,-5 0 0,6 0 0,-3 0 0,26 0 0,-2 0 0,-29 0 0,0 0 0,-1 0-885,27 0 1,-4 0 884,-14 0 0,0 0 0,14 0 0,3 0 0,2 0 0,0 0 0,-9 0 0,-1 0 0,6 0 0,-3 0 0,-13 0 0,-2 0 0,5 0 0,-3 0-217,-16 0 0,-3 0 217,-6 0 0,-2 0 0,50 0 0,-34 0 0,20 0 766,-30 0-766,-9 0 2537,-14 0-2537,-11 0 2110,0 0-2110,-10 0 596,0 0-596,-5 0 0,1 0 0,-4 0 0,-1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24575,'0'8'0,"0"11"0,0-3 0,0 15 0,0-5 0,0 6 0,0-5 0,0-2 0,0 0 0,0-9 0,0 3 0,0-10 0,0-1 0,4-3 0,6-1 0,4-4 0,6 0 0,-1 0 0,6 0 0,-4 0 0,5 0 0,-7 0 0,1 0 0,5 0 0,-9 0 0,8 0 0,-9 4 0,-1 1 0,0 0 0,-5-1 0,0 0 0,-4-3 0,-2 3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72 24575,'-17'-4'0,"8"0"0,24 4 0,16 0 0,32 0 0,9 0 0,-6 0 0,4 0-1282,29 0 1282,-14 0 0,4 0-1157,-23 0 1,1 0 1156,22 0 0,5 0 0,4 0 0,1 0 0,-5 0 0,1 0 0,-26 0 0,2 0 0,-4 0 0,16 0 0,-1 0-828,9 0 0,-2 0 828,-16 0 0,-4 0-271,-8 0 0,-1 0 271,-3 0 0,-3 0 0,27 0 0,-29 0 0,-1 0 0,24 0 981,8 0-981,-27 0 2147,5-5-2147,-8-1 1936,1-5-1936,-6 1 729,4-1-729,-11 1 0,5 4 0,-12 1 0,5 5 0,-15 0 0,7 0 0,-17 0 0,6 0 0,-11 0 0,2 0 0,-3 0 0,-1 0 0,-3 0 0,-1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8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24575,'2'0'0,"14"0"0,18 0 0,-3 4 0,33 7 0,-23 5 0,27 12 0,-14 0 0,14 0 0,-16-6 0,15 0 0,-13-5 0,-5 4 0,11 1 0,-24-3 0,8-3 0,-15 1 0,-5-10 0,-8 4 0,-8-6 0,-1 2 0,1-3 0,-1 0 0,-2-1 0,-2 1 0,-3 3 0,0 4 0,-8 2 0,-2 8 0,-12 3 0,-3 5 0,-11 6 0,5-3 0,-11 5 0,5-2 0,-7-1 0,1 8 0,6-10 0,1 4 0,12-12 0,2-2 0,5-9 0,4-1 0,5-4 0,1-1 0,6 1 0,-5-4 0,2-1 0,-3-3 0,-5-7 0,7 5 0,-2-6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24575,'0'4'0,"19"0"0,20-4 0,21-10 0,2 2 0,16-15 0,-20 6 0,23-1 0,-29-2 0,16 2 0,-21 2 0,-6 5 0,-8-2 0,-11 11 0,-5-6 0,-10 8 0,-3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0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24575,'4'6'0,"-5"8"0,-3 3 0,-6 14 0,0 5 0,5 0 0,0 8 0,5-9 0,0 4 0,0-4 0,0-2 0,0-6 0,0 0 0,0-4 0,0-2 0,3-8 0,2 3 0,6-11 0,13 2 0,-5-3 0,13-3 0,-15 3 0,10-4 0,-14 0 0,13-5 0,-20 4 0,6-3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0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24575,'0'2'0,"0"0"0,0-4 0,0 0 0,0 4 0,0 10 0,0 12 0,0-3 0,0-9 0,0 0 0,-3-4 0,2-1 0,-3-3 0,4-1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1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24575,'0'11'0,"0"18"0,0 2 0,0 21 0,0-4 0,0 20 0,0-3 0,0 20 0,0-6 0,0 15-518,0-5 518,0 5 0,0-7 0,0-1 0,0-20 0,0 8 0,0-25 0,0 6 0,0-15 0,0-7 0,0-15 518,0 3-518,0-13 0,0-6 0,0-7 0,5-21 0,0 2 0,5-15 0,3 5 0,-2 0 0,8-5 0,-5 10 0,6-9 0,-6 14 0,3-3 0,-8 10 0,3 4 0,-4 1 0,-1 5 0,1 3 0,-1 0 0,1 4 0,-1 0 0,1 0 0,-1 7 0,-2 7 0,-2 13 0,1 2 0,-3 9 0,3-9 0,0-1 0,-3-2 0,2-8 0,1 4 0,-3-10 0,3 0 0,-1-1 0,-2-2 0,3 2 0,-4-3 0,3-1 0,-2 1 0,2-1 0,-3 1 0,0-1 0,0-2 0,0-2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1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3 192 24575,'-2'-6'0,"9"-4"0,19-2 0,15-7 0,7 2 0,5-9 0,-11 9 0,9-13 0,-9 17 0,12-7 0,0 9 0,-12 5 0,-3 1 0,-11 5 0,-10 0 0,2 0 0,-11 0 0,3 0 0,-5 0 0,-3 0 0,0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0 312 24575,'0'-12'0,"0"1"0,0 4 0,0-4 0,0-1 0,0-4 0,0-6 0,0 8 0,0-11 0,0 6 0,0-3 0,4-4 0,5 3 0,10-1 0,-1 3 0,8 7 0,-3 1 0,10 3 0,-4 5 0,9 1 0,-4 4 0,0 0 0,5 0 0,-10 0 0,3 4 0,-2 16 0,-5 6 0,5 22 0,-17 6 0,7 17 0,-19-19 0,5 29 0,-6-21 0,0 35 0,0-6-487,0-2 487,-11-2-8,0-32 8,-18 19 0,8-28 0,-12 12 0,11-10 0,2-15 487,3-4-487,8-15 8,-7 0-8,8-4 0,-8-4 0,7 0 0,-7-4 0,8-4 0,-8 0 0,11-8 0,-6-1 0,5-9 0,2 4 0,0-3 0,4 4 0,0-4 0,0-2 0,0-4 0,0-1 0,4 1 0,5-1 0,1 1 0,7-1 0,-3 5 0,3 2 0,0 4 0,-5 4 0,4 1 0,-4 4 0,5 4 0,-4 0 0,2 4 0,-2 0 0,-1 0 0,0 0 0,-4 0 0,-1 0 0,0 0 0,1 0 0,-5 0 0,0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800 0 24575,'0'30'0,"-5"8"0,-11 16 0,-3 9 0,-16 14 0,5-6 0,-7 14-1107,1-6 1107,17-32 0,0 1 0,-3 0 0,-1 1 0,-1 8 0,0 1 0,-3 0 0,-1 1-594,-4 6 1,0 0 593,-1 0 0,0 0 0,-5 3 0,1-3 0,9-17 0,1-2-66,0 3 1,2-3 65,-8 4 0,0 6 0,11-20 768,-2-2-768,16-21 1509,5-6-1509,8-13 37,12-14 0,-8 9 0,-1-1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5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24575,'11'-3'0,"2"-2"0,8-4 0,2 1 0,4 2 0,-4 2 0,3 4 0,-8 0 0,3 0 0,6 0 0,-8 0 0,8 0 0,-10 0 0,-1 4 0,1 4 0,0 10 0,-3 0 0,3 8 0,-12-3 0,8 10 0,-8 1 0,1 0 0,-2 5 0,-4-5 0,0 12 0,0 2 0,0-1 0,-4 5 0,-2-4 0,-9 0 0,-1-2 0,-4-7 0,0 1 0,1-6 0,0-1 0,4-6 0,3-8 0,0 1 0,3-11 0,-3 2 0,5-7 0,-5 0 0,3-4 0,-7 0 0,8 0 0,-4 0 0,4-8 0,0-1 0,-1-13 0,4 0 0,1-6 0,4 1 0,0-6 0,0 4 0,0-4 0,0 10 0,0-3 0,4 8 0,1-3 0,3 4 0,0 4 0,0 2 0,-1 3 0,1 0 0,3 4 0,-2 1 0,6-1 0,-6 3 0,7-3 0,-4 4 0,1 0 0,-2 0 0,-3 0 0,-1 0 0,1 0 0,-1 0 0,-3 3 0,-3-2 0,-2 2 0,-2-3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24575,'0'41'0,"0"1"0,0 12 0,0 2 0,-5 0 0,4-2 0,-9-14 0,9-1 0,-4-7 0,5-6 0,0 0 0,0-12 0,0-4 0,0-6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6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0 240 24575,'7'0'0,"0"0"0,10-4 0,-4 3 0,13-3 0,-8 4 0,8 0 0,-12 0 0,7 0 0,-4 0 0,1 0 0,-1 6 0,-5 8 0,-3 8 0,-4 11 0,-1 1 0,-4 12 0,0-4 0,0 4 0,-9-6 0,3-6 0,-12-1 0,8-11 0,-3 0 0,5-10 0,3 0 0,2-4 0,-1-4 0,4-4 0,-4-8 0,4-15 0,0-1 0,9-14 0,8-3 0,4-1 0,4-4 0,1 5 0,-5 1 0,9 3 0,-9-2 0,2 9 0,-5 2 0,0 6 0,-5 1 0,3 3 0,-3 0 0,0 2 0,3 3 0,-7 0 0,3-3 0,-5 8 0,1-4 0,0 4 0,-1 4 0,1-7 0,-4 6 0,3-7 0,-2 5 0,-1-1 0,2 4 0,-5-3 0,-10 6 0,-14 12 0,-15 18 0,-7 18 0,-3 18 0,13-13 0,-4 9 0,17-13 0,-4-1 0,10-6 0,3-13 0,4-7 0,4-4 0,2-4 0,3-2 0,0-3 0,0-1 0,7-3 0,2 0 0,13-4 0,0 0 0,6 0 0,-1 0 0,6 0 0,-4 0 0,9 0 0,-9 0 0,4 0 0,-11 0 0,5 0 0,-10 0 0,5-4 0,-6 3 0,1-3 0,-4 1 0,-2 2 0,-3-3 0,-1 4 0,1 0 0,-1 0 0,-3-3 0,-1-1 0,-3 0 0,0 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794 1 24575,'-23'0'0,"-4"0"0,-7 0 0,-2 0 0,-10 0 0,0 0 0,5 0 0,-6 0 0,8 0 0,-1 0 0,0 0 0,-6 0 0,-2 0 0,0 0 0,-4 0 0,16 0 0,-3 0 0,11 0 0,9 0 0,-1 0 0,11 0 0,1 3 0,5 5 0,3 14 0,0 2 0,0 15 0,0-5 0,0 6 0,0 0 0,0 0 0,0-6 0,0 4 0,0-4 0,0 6 0,0 6 0,0 2 0,0 5 0,0 16 0,0-18 0,0 16 0,0-19 0,0 5 0,0 1 0,0-6 0,-8-8 0,6-7 0,-6-6 0,8 0 0,0-4 0,0-2 0,0-4 0,0 0 0,0-5 0,0 0 0,0-5 0,0 1 0,0-1 0,0 1 0,3-4 0,5-1 0,9-3 0,11 0 0,6 0 0,6 0 0,6 0 0,1 0 0,7-10 0,0 3 0,0-13 0,0 8 0,-1 1 0,1 1 0,-6 9 0,-2-4 0,-12 5 0,-1 0 0,-11 0 0,0 0 0,-10 0 0,4 0 0,-8 0 0,4 0 0,-8 0 0,-1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19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24575,'21'0'0,"-6"0"0,22 0 0,-1 0 0,5 0 0,12 0 0,-12 0 0,11 0 0,-16 0 0,9 0 0,-17 0 0,1 0 0,-8 0 0,-4 0 0,-5 0 0,0 0 0,-5 0 0,1 0 0,-1 0 0,1 0 0,-1 0 0,1 0 0,-1 0 0,1 0 0,-4 0 0,-1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0 440 24575,'0'-39'0,"5"-4"0,1-4 0,14-1 0,-3 2 0,10-10 0,-6 6 0,-1 8 0,-2 15 0,-9 14 0,-1-3 0,-5 11 0,1-2 0,3 7 0,0 3 0,-3 5 0,3 5 0,1 3 0,2 1 0,2 0 0,-4 4 0,1-3 0,-1 3 0,0-8 0,1 2 0,-5-6 0,3 3 0,-6-5 0,2 1 0,0-1 0,-2 1 0,6-1 0,-6 1 0,5-4 0,-5 2 0,6-5 0,-6 2 0,2-3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1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24575,'77'0'0,"1"0"0,-1 0 0,0 0 0,22 0 0,-2 0 0,1 0 0,4 0 0,0 0 0,-7 0-3156,2 0 0,0 0 3156,-22 0 0,8 0 0,-1 0 0,-7 0 0,19 0 0,-8 0 0,-4 0 0,0 0 245,8 0 1,-5 0-246,-29 0 0,-2 0 0,10 0 0,-1 0 0,35 0 1197,-13 5-1197,-22-4 0,-14 5 0,-5-2 0,-27-3 0,0 3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2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24575,'89'-1'0,"0"1"0,0-1 0,0 1 0,0-1 0,0 1 0,0 0 0,0-1 0,0 1 0,14-1 0,2 1 0,0-1 0,-3 0 0,-6 1 0,-9 0 0,-11-1-1478,3 1 1,-13 0 0,-1 0 1477,30 0 0,-4 0 0,-21 0 0,-2 0 270,4 0 1,-4 0-271,15 0 0,-26 0 0,-1 0 0,18 0 897,3 0-897,-29 0 0,-2 0 0,-12 0 2267,-6 0-2267,-7 0 727,-4 0-727,-4 0 0,-2 0 0,-3 0 0,-1 0 0,-3 0 0,0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3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16 24575,'-6'-9'0,"24"2"0,-2 7 0,34 15 0,-18 3 0,21 14 0,-10-5 0,26 18 0,-17-14 0,14 16 0,12 2 0,-34-23 0,35 27 0,-35-23 0,12 10 0,-5-2 0,-5-11 0,-10-2 0,-3-6 0,-10-2 0,-2-3 0,-8-3 0,-2-3 0,-3-4 0,-1 3 0,-3-3 0,0 3 0,-4 0 0,-8 1 0,-6 0 0,-4 1 0,-8 4 0,3 1 0,-4 4 0,-2 5 0,-4-2 0,3 2 0,-4 1 0,1-4 0,3 4 0,-4 0 0,6-4 0,4 2 0,-2-4 0,8-1 0,-4 1 0,6-5 0,3 2 0,1-6 0,4 3 0,4-5 0,0 0 0,1-2 0,-1-2 0,-3-3 0,0 0 0,0 0 0,-1 0 0,1 0 0,-1 0 0,4 0 0,1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6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1 167 24575,'11'-11'0,"4"-8"0,-2 0 0,6-14 0,-9 13 0,7-10 0,-11 20 0,3-7 0,-6 10 0,-3 12 0,-4 6 0,-2 24 0,-9 7 0,4 6 0,-5 11 0,5-3 0,-1 7 0,6 4 0,1-11 0,5-2 0,0-8 0,0-11 0,0-3 0,4-13 0,4-2 0,4-9 0,5 0 0,5-3 0,-5-2 0,5-3 0,-1 0 0,-3-7 0,3-2 0,-3-13 0,-9 12 0,-1-3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24575,'0'11'0,"0"-2"0,0 2 0,0-4 0,6-2 0,3-6 0,7 0 0,-4-6 0,0 6 0,-5-2 0,1 3 0,-4 3 0,-1 4 0,-11 2 0,6 2 0,-12-3 0,12-4 0,-6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8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24575,'0'5'0,"0"18"0,0 10 0,0 26 0,0 5 0,0 23-1134,0 10 1134,0-40 0,0 1 0,0-4 0,0 0 0,0 4 0,0-1 0,0-3 0,0-2 0,0 37-92,0 5 92,0-23 0,0 14 0,0-27 0,0 9 0,0-31 0,0-6 841,0-10-841,0-11 385,3-1-385,1-8 0,4-18 0,1-2 0,6-25 0,0 9 0,5-10 0,0 6 0,0 0 0,0 1 0,-1 4 0,-4 7 0,1 6 0,-7 6 0,3 3 0,-4 1 0,-1 5 0,1 2 0,-1 2 0,1 3 0,-1 0 0,1 0 0,-1 0 0,1 0 0,-1 0 0,1 0 0,-4 12 0,3 3 0,-6 13 0,8-1 0,-8 6 0,7-4 0,-7 4 0,3-11 0,-4 0 0,0-6 0,0-3 0,3-2 0,-2-3 0,2-1 0,-3 1 0,0 0 0,4-1 0,-4 1 0,7-1 0,-6 0 0,2-3 0,-3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1041 24575,'0'-13'0,"0"-2"0,0-15 0,0-1 0,0 4 0,0-12 0,0-1 0,0-14 0,0 5 0,0-13 0,0 14 0,0-14 0,0 14 0,0 0 0,0 3 0,0 11 0,0-5 0,-10 6 0,8 7 0,-8-5 0,10 10 0,0-5 0,0 7 0,0-1 0,-4 0 0,-1 6 0,0-5 0,-3 9 0,7-4 0,-8 0 0,8 4 0,-3-3 0,4 4 0,-4 0 0,3 0 0,-3 7 0,4 14 0,-5 4 0,0 14 0,-6-4 0,1 1 0,-1 3 0,6-9 0,-5 5 0,9-12 0,-3 0 0,4-5 0,-4 0 0,3-1 0,-3-6 0,4-3 0,0-7 0,0-1 0,4-4 0,2-2 0,8-5 0,2-5 0,4 4 0,1-10 0,-6 10 0,5-4 0,-5 5 0,-1 5 0,0 1 0,-5 5 0,0 1 0,-1 3 0,-3-3 0,-1 3 0,0 0 0,0 1 0,5 4 0,-1 0 0,0 0 0,1 4 0,0 1 0,0 4 0,0 4 0,0-3 0,5 9 0,-4-9 0,3 3 0,-3 1 0,-2-4 0,2 4 0,-1-6 0,-1 1 0,-3 0 0,3-5 0,-7 4 0,3-3 0,0 3 0,-4 1 0,4 0 0,-4-1 0,4-3 0,-3 3 0,7-3 0,-4 3 0,4-3 0,-3-2 0,-2-3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8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24575,'13'-17'0,"2"10"0,9-13 0,8 18 0,-3-10 0,1 7 0,7 0 0,-13 1 0,14 4 0,-14 0 0,8 0 0,-14 0 0,8 0 0,2 0 0,-4 0 0,8 0 0,-19 0 0,4 0 0,-6 0 0,-6 0 0,3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29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500 540 24575,'-6'-5'0,"-3"2"0,-11 3 0,-3 0 0,-5 0 0,1 0 0,-1 0 0,1 0 0,4 4 0,-3 1 0,12 7 0,-4 6 0,10 0 0,3 3 0,1 1 0,4-4 0,0 3 0,0-8 0,0 7 0,0-6 0,0 3 0,0-1 0,0-8 0,0 4 0,8-1 0,0-2 0,9 3 0,-2-8 0,2 0 0,4-4 0,8-5 0,6-15 0,-4-1 0,9-21 0,-12 1 0,9-3 0,-5-9 0,-5 10 0,-6-3 0,-7 6 0,-4 0 0,-5 6 0,0-5 0,-5 5 0,0 0 0,-15-6 0,-2 9 0,-27-18 0,6 20 0,-13-15 0,4 22 0,-2-5 0,-5 10 0,0 7 0,6 5 0,2 5 0,6 0 0,6 0 0,6 3 0,6 2 0,10 3 0,0 0 0,4-1 0,4 1 0,1 0 0,-1-4 0,4-1 0,-3-3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30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671 0 24575,'0'11'0,"0"18"0,-4 2 0,-8 28 0,-11 5 0,-15 18-2151,-12 0 2151,8-12 0,0 1 0,16-28 0,0 1 0,-22 35 0,1 1 0,20-31 0,2-3 0,-5 2 0,-1-1 0,1 2 1,2-1-1,-9 25-26,0 1 26,9-11 0,8-23 0,9-7 1588,3-14-1588,8 1 139,0-12 1,0 1 0,0-6-1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31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452 262 24575,'-2'0'0,"-4"0"0,-14 0 0,-8 0 0,-7 0 0,-5 0 0,6 0 0,1 0 0,4 14 0,-4-2 0,8 11 0,1 5 0,2-3 0,14 14 0,-9-14 0,12 12 0,0-13 0,0 4 0,5-2 0,0-3 0,0 0 0,0-6 0,8-1 0,1-7 0,8 3 0,4-8 0,2 0 0,4-4 0,6-4 0,-3-11 0,5-12 0,-5-4 0,2-11 0,-1 5 0,-5 1 0,-1 1 0,-11 8 0,-1-1 0,-8-11 0,-1 9 0,-4-15 0,-4 11 0,-6-6 0,-10 5 0,-12-6 0,1 10 0,-4 0 0,1 11 0,5 7 0,-4 8 0,6 0 0,0 5 0,-1 0 0,5 0 0,-3 4 0,8 5 0,-3 4 0,4 4 0,0-1 0,4-3 0,5 3 0,1-8 0,6 4 0,-2-8 0,3-1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32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24575,'4'-6'0,"0"7"0,-4 16 0,0 25 0,0 8 0,0 1 0,0 14 0,0-21 0,0 23 0,0-4 0,0-1 0,0 6 0,0-13 0,0 6 0,0-19 0,0 9 0,0-21 0,0 10 0,4-13 0,-3 0 0,7 1 0,-4-13 0,5 4 0,-1-9 0,0 2 0,-4 0 0,3-5 0,-6 1 0,6-4 0,-3-1 0,3-3 0,1 0 0,-1 0 0,1 0 0,4 0 0,-4-3 0,8-5 0,-3-10 0,0 0 0,4-8 0,-7 8 0,6-3 0,-7 4 0,7 0 0,-7 4 0,3 2 0,-8 3 0,3 4 0,-7-3 0,4 3 0,-4 0 0,0 1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20:32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7 24575,'-3'-4'0,"-10"1"0,-1 3 0,-12 0 0,3 0 0,-10 0 0,-1 0 0,-6 0 0,1 0 0,-1 0 0,1 0 0,4 0 0,7 0 0,7 0 0,8 0 0,1 0 0,8 0 0,1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03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24575,'4'85'0,"0"0"0,0 0 0,0 0 0,0 0 0,5-18 0,2 1 0,-3 3 0,-1 19 0,1 8 0,2-1 0,3-13 0,2-23-1049,37 13 1049,-21-18 0,-1-3 0,16 4 0,-14-13 0,0-1 0,6-1 0,29 31 0,-28-28 0,12 8 343,-5-8-343,4-2 174,-8-15-174,1 8 0,-9-16 0,1 10 532,-12-12-532,-1 1 0,-5-4 0,-1-2 0,-3 0 0,-2-1 0,-3-5 0,-1 1 0,-2-1 0,-2-3 0,-3-1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0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0 487 24575,'1'0'0,"12"0"0,13 0 0,19 0 0,-10 0 0,11 0 0,-7 0 0,7 0 0,-5 0 0,5 0 0,-7 0 0,7 0 0,-10 0 0,3 8 0,-12-6 0,-4 14 0,-6-14 0,-5 12 0,-4-12 0,-4 9 0,3-7 0,-3 4 0,4-4 0,-1-1 0,-3 0 0,3-2 0,-3 2 0,3-6 0,-3-5 0,3-10 0,-2-4 0,5-11 0,-1-2 0,1 1 0,-1-4 0,5 3 0,1 1 0,0-5 0,-2 15 0,1-8 0,-1 10 0,6-6 0,-1 1 0,-1 4 0,2-3 0,-6 8 0,3 0 0,-7 2 0,3 7 0,-4 1 0,-1 5 0,-3 0 0,0-1 0,-4 0 0,0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04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24575,'0'21'0,"0"19"0,0 55 0,0-42 0,0 3-1296,0 11 1,0 2 1295,0-1 0,0 2 0,0 9 0,0 1-730,0 1 0,0 0 730,0 1 0,0-2 0,-1-14 0,2-1 182,4-2 0,2-3-182,1 29-118,5 5 118,2-22 0,-13-5 1167,11-30-1167,-12-3 1830,3-22-1830,-4 0 0,0-8 0,0-1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05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24575,'6'-8'0,"13"1"0,16 7 0,19 0 0,9-5 0,14-2 0,2-5 0,-13 5 0,1-3 0,-20 4 0,1 0 0,-7 1 0,-17 1 0,-8 4 0,-9-4 0,-2 4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24575,'0'13'0,"0"7"0,0 7 0,0 12 0,0-6 0,0 6 0,0 7 0,0-10 0,0 24 0,0-25 0,0 25 0,0-18 0,0 6 0,0 4 0,0-10 0,0 13 0,0-15 0,0 5 0,0-11 0,0 5 0,0-7 0,0-6 0,0-1 0,0-5 0,0 0 0,0-1 0,0-4 0,0 3 0,0-8 0,0 4 0,4-5 0,-3 0 0,3-1 0,-4 1 0,0-1 0,0 1 0,4 4 0,-3-3 0,7 4 0,-7-5 0,3 0 0,0 0 0,-3-1 0,3 1 0,-4 0 0,0-7 0,-4-3 0,-1-8 0,-3 1 0,3-1 0,-4-5 0,0 4 0,-2-9 0,-4 4 0,1-5 0,3 0 0,-8 1 0,4-1 0,0 0 0,-4 0 0,8 1 0,-3 4 0,5 1 0,0 5 0,4 0 0,-3 0 0,7 11 0,6 5 0,1 11 0,13 1 0,-3 6 0,-1-4 0,4 5 0,-3-7 0,-1 1 0,3-1 0,-7-4 0,3 3 0,-5-8 0,0 4 0,0-5 0,0 0 0,-1-4 0,-3 2 0,3-6 0,-3 3 0,3-4 0,1-8 0,0-3 0,2-15 0,3 5 0,-2-10 0,6 10 0,3-5 0,1 1 0,4 3 0,-6-4 0,6 0 0,1 4 0,1-5 0,-3 6 0,-5 6 0,0 1 0,-6 4 0,0 1 0,-5 4 0,0-3 0,0 7 0,-4-3 0,-2 4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0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24575,'0'40'0,"0"-2"0,0 61 0,0-1-1125,0-45 0,0 2 1125,0 11 0,0 2 0,0-9 0,0 1 0,0 9 0,0-2 181,4 21-181,-1-33 0,1-3 0,7 8 497,1 19-497,-1-18 0,-5-14 0,-1-6 1133,-5 4-1133,0-20 439,0 8-439,0-11 0,0-8 0,0 6 0,0-15 0,0 3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13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1039 24575,'0'-16'0,"0"5"0,0-9 0,0 1 0,0-9 0,0 1 0,0-1 0,0 6 0,0 0 0,0 1 0,0 7 0,-7 1 0,2 9 0,-14 4 0,5 0 0,-12 8 0,11 12 0,-13 12 0,15 8 0,-16 3 0,16 3 0,-7-3 0,9 3 0,6-12 0,0-1 0,5-11 0,0 0 0,0-6 0,0-3 0,0-1 0,8-5 0,1 1 0,7-3 0,-3-1 0,2-4 0,-2 0 0,0 0 0,-2 0 0,1 0 0,-4-4 0,8-4 0,-7-5 0,7-8 0,-6 3 0,2-4 0,0 5 0,-2 1 0,2-1 0,-4 4 0,0-2 0,-4 6 0,3-3 0,-6 5 0,2-1 0,3 5 0,-1 3 0,9 1 0,-1 6 0,0-6 0,-2 2 0,-3-3 0,-1 0 0,1 0 0,-1 0 0,0 0 0,1 0 0,-1-7 0,2-13 0,0-4 0,1-14 0,3 9 0,-3-4 0,4 5 0,-6 6 0,1 0 0,-1 5 0,0 5 0,0 0 0,0 4 0,3 4 0,-2 1 0,2 3 0,-3 0 0,-1 0 0,1 0 0,-1 0 0,1 3 0,0 10 0,1 6 0,0 13 0,-4 16 0,0-5 0,-5 10 0,0-7 0,0-5 0,0 11 0,0-11 0,0 0 0,0-13 0,3-7 0,-2-4 0,3-5 0,-4 0 0,0-11 0,4-16 0,-3-10 0,9-22 0,-9 6 0,8-11 0,-3 4 0,5 0 0,-1-4 0,0 16 0,0-3 0,-1 11 0,0 6 0,-1 0 0,4 5 0,-3 5 0,7 0 0,-8 4 0,8 3 0,-8 2 0,8-1 0,-7 3 0,6-2 0,-6 3 0,2 0 0,1 0 0,-4 3 0,5 10 0,-5 5 0,1 10 0,-4-6 0,4 10 0,-8-13 0,3 13 0,-4-9 0,4-1 0,-3 0 0,3-6 0,-4-3 0,0 2 0,0-6 0,0 2 0,0-3 0,0-1 0,0 1 0,0-1 0,0 0 0,0 0 0,0 0 0,0 1 0,0-1 0,0 1 0,0-1 0,0-5 0,0-18 0,0-9 0,0-9 0,4-5 0,5 11 0,1-1 0,9-9 0,-9 13 0,9-20 0,-5 21 0,1-8 0,1 14 0,-3 0 0,0 6 0,-1 0 0,-1 3 0,-2-3 0,7 8 0,-8-3 0,4 6 0,-5-6 0,1 7 0,-1-7 0,1 6 0,-1-2 0,1 3 0,-4 9 0,-1 6 0,-3 15 0,0 4 0,0 6 0,0 0 0,0-6 0,0-1 0,0-6 0,0 0 0,0-9 0,0 3 0,0-13 0,0 8 0,3-8 0,1 1 0,4-3 0,-1-5 0,1 2 0,3-3 0,-2 0 0,6 0 0,-2 0 0,0-7 0,2 1 0,-2-10 0,0 3 0,-1-3 0,-3-6 0,3 4 0,-2-3 0,2 4 0,-4 0 0,0 4 0,-3 2 0,1 3 0,-5 0 0,2 10 0,-3 4 0,0 14 0,0 2 0,0 6 0,0-6 0,4 0 0,1-6 0,3 1 0,0 0 0,0-5 0,0 0 0,0-5 0,3-3 0,2 0 0,4-4 0,4 0 0,-3 0 0,8-4 0,5-23 0,-6 4 0,12-25 0,-10 0 0,0 4 0,14-33 0,-22 31 0,16-30 0,-10-5-429,-5 6 429,-6 23 0,-3 2 0,0-8 0,1-16 0,-1 18 0,-5-7 0,-1 8 0,-5 9 0,0 17 429,0 2-429,-7 14 0,2 1 0,-11 7 0,7 2 0,-6 3 0,6 0 0,-12 0 0,11 7 0,-17 14 0,10 16 0,-5 5 0,-5 25 0,14-15 0,-10 23 0,17-13 0,-5 7 0,10 0 0,-4 1 0,5-8 0,0-1 0,0-13 0,4-2 0,5-12 0,11 0 0,0-6 0,2-5 0,-4-1 0,-2-6 0,1-3 0,0-1 0,-5-4 0,4 1 0,-3-5 0,-1 3 0,0-6 0,-5 2 0,1-3 0,-1 0 0,1 0 0,-1 0 0,0-3 0,1-10 0,-4 1 0,0-26 0,11 2 0,-3-12 0,19-4 0,-10 10 0,1-10 0,-8 4 0,-3 1 0,-1 1 0,-4-1 0,-2 6 0,-4-5 0,0 7 0,0-8 0,0 6 0,0 0 0,0 8 0,0 6 0,0 4 0,0 6 0,0 5 0,0 5 0,-3 12 0,-2 6 0,-4 20 0,4 9 0,-5 22 0,4-11 0,0 23 0,1-18 0,5 13 0,0-7 0,0-1 0,0-14 0,0 0 0,8-13 0,2-1 0,8-11 0,4-4 0,-4-6 0,3-3 0,-8-4 0,2-1 0,-2-4 0,4 0 0,0-13 0,1-8 0,-3-13 0,-1-6 0,-3-6 0,-1 5 0,0 0 0,-1 13 0,-4 6 0,-2 6 0,-3 12 0,0 16 0,0 22 0,0 7 0,0 11 0,-4-11 0,3 4 0,-4-11 0,5-1 0,0-10 0,0-2 0,8-8 0,1-1 0,12-7 0,2-2 0,0-3 0,-2 0 0,0 0 0,-3-7 0,4-7 0,-8-9 0,3-4 0,-7-6 0,4 4 0,-5-10 0,1 11 0,-5-11 0,-1 10 0,-4-4 0,0 6 0,0-1 0,-4 6 0,-4 0 0,-10 9 0,1 0 0,-10 8 0,9 2 0,-3 3 0,4 0 0,1 0 0,-1 0 0,0 0 0,4 7 0,1 2 0,3 13 0,0 0 0,4 11 0,1-9 0,4 8 0,0-14 0,0-1 0,0-5 0,3-5 0,6 1 0,3-4 0,5 0 0,-1-4 0,2-12 0,-3 9 0,7-14 0,5 7 0,7 0 0,0-8 0,-1 7 0,-10-2 0,3 8 0,-12 1 0,6 4 0,-12 0 0,4 0 0,-5 0 0,1 0 0,-1 4 0,2 9 0,-5 11 0,0 10 0,-4 6 0,0 0 0,4-1 0,-3 1 0,4 0 0,-5-10 0,0 1 0,0-17 0,4 6 0,-4-11 0,4 2 0,-4-3 0,4-4 0,-1-1 0,5-10 0,1-19 0,0 0 0,2-25 0,3 9 0,3-12 0,-1 7 0,4 1 0,-5 6 0,4 10 0,-5-2 0,2 18 0,-7-2 0,3 8 0,-4 4 0,-1 0 0,1 4 0,-1 3 0,-3 22 0,-1 8 0,-3 15 0,0 4 0,0-5 0,0 1 0,0-2 0,0-7 0,4-9 0,1 2 0,3-19 0,1 8 0,-2-13 0,1 1 0,0-6 0,3-3 0,2 0 0,3 0 0,7-13 0,-8-3 0,7-13 0,-8 2 0,5-6 0,0 4 0,0-4 0,-5 6 0,-1-1 0,-4 6 0,-1 0 0,0 5 0,-3 1 0,-1 3 0,-4-3 0,0 8 0,0 3 0,0 14 0,0 5 0,0 7 0,8 0 0,2 2 0,12 0 0,-2 4 0,6-8 0,-8 3 0,9-8 0,-10-2 0,5-4 0,-5 1 0,-1-1 0,1-3 0,-1-2 0,1-3 0,0 0 0,-1 0 0,1 0 0,0 0 0,-1 0 0,5-8 0,-3-1 0,9-15 0,-8 1 0,10-6 0,-10 1 0,11-8 0,-14 2 0,7-2 0,-12-3 0,2 15 0,-3-7 0,-2 8 0,-3 0 0,-1 2 0,-4 8 0,0 1 0,0 5 0,-7 2 0,-2 2 0,-13 3 0,4 0 0,-8 0 0,8 4 0,-4 9 0,8 6 0,-3 8 0,7 0 0,-8 6 0,11 1 0,-6 1 0,8 3 0,0-9 0,0-1 0,5-2 0,0-12 0,0 6 0,0-11 0,0 2 0,4-3 0,0-4 0,3-1 0,5-3 0,0 0 0,5 0 0,-4 0 0,2-7 0,-2 1 0,0-14 0,3 5 0,-6-6 0,2 4 0,-4 0 0,0 1 0,0-1 0,0 4 0,0 2 0,0 3 0,-4 7 0,-1 6 0,-3 12 0,4 6 0,-3 10 0,7-5 0,-3 5 0,4-10 0,-1-2 0,1-4 0,-1-5 0,-1 0 0,1-5 0,-1-3 0,-3-9 0,7-5 0,-1-13 0,13-1 0,1-5 0,0 5 0,4 1 0,-11 6 0,5 3 0,-5-2 0,-5 7 0,4-3 0,-8 8 0,4-3 0,-5 6 0,1-6 0,-1 6 0,0-2 0,0 6 0,-3 5 0,3 9 0,-6 1 0,8 8 0,-8-8 0,7 8 0,-7-8 0,3 3 0,-1-4 0,-2 0 0,3-5 0,-4 0 0,3-5 0,-2 1 0,6-4 0,-3-1 0,0-15 0,3-3 0,-2-18 0,9-1 0,-3-1 0,7 2 0,-8 6 0,7-1 0,-3 9 0,-1-1 0,-1 11 0,0-3 0,-4 7 0,8-2 0,-4 6 0,1-3 0,3 4 0,-8 0 0,8 4 0,-7 9 0,4 12 0,-8 15 0,4 1 0,-8 5 0,7-11 0,-7-7 0,7-7 0,-3-4 0,3-5 0,0-3 0,-1-6 0,9-7 0,-2-5 0,9-14 0,-5-1 0,1-9 0,4 4 0,-8 6 0,7 0 0,-9 7 0,-1 3 0,4 1 0,-8 4 0,1 4 0,-6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1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 24575,'0'7'0,"3"-3"0,1-1 0,8-3 0,0 0 0,5 0 0,-4 0 0,-2 0 0,-4 0 0,-3-3 0,-3 2 0,-6-9 0,-2 8 0,-5-6 0,3 8 0,-3 0 0,0 0 0,4 0 0,-4 0 0,5 0 0,3 4 0,0-1 0,4 5 0,0-1 0,4 0 0,9-3 0,5-1 0,-3-3 0,-3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1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857 1 24575,'-39'0'0,"-3"0"0,-18 0 0,-10 11 0,0 1 0,-15 13 0,8-2 0,-3 1 0,17-1 0,-3-6 0,23-2 0,-10 0 0,19-9 0,6 6 0,10-11 0,10 6 0,-3-6 0,9 3 0,-5-4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1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 24575,'11'48'0,"3"-10"0,-9-45 0,1 2 0,-6-7 0,0 0 0,0 3 0,0-2 0,0 3 0,0 1 0,-3 2 0,-2 2 0,-2 3 0,-1 0 0,1 0 0,0 0 0,2-3 0,5-1 0,4 0 0,4-2 0,-1 5 0,-3-2 0,-1 3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17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24575,'0'20'0,"0"13"0,0 24 0,0 22 0,0 18-550,0-45 0,0 1 550,0 3 0,0 1 0,0-2 0,0-2 0,0 38 59,0 0-59,0-26 0,0 12 0,0-26 0,0-5 0,0-24 0,0-4 822,0-7-822,0-3 0,0-4 0,0-1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1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24575,'10'-13'0,"4"-1"0,22-2 0,6-8 0,12 11 0,-12-3 0,8 2 0,-8 12 0,11-8 0,-6 10 0,13 0 0,-23 0 0,15 0 0,-24 0 0,5 0 0,-10 0 0,-2 0 0,-8 0 0,-2 0 0,-3 0 0,-1 0 0,-2 0 0,-2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19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24575,'0'14'0,"0"-3"0,0 47 0,0-27 0,0 50 0,0-33 0,0 35 0,0-34 0,0 17 0,0-10 0,0 13 0,0-7 0,0-2 0,0 1 0,0-17 0,0 7 0,0-17 0,0 6 0,4-6 0,1-1 0,0-11 0,3 0 0,-7-10 0,2 0 0,-3-5 0,0 1 0,0-10 0,0-4 0,0-14 0,0-8 0,0-7 0,-4-10 0,2 3 0,-2-24 0,4 1 0,0-7 0,0-3 0,0 5 0,0 5 0,0-10 0,0 19 0,0 2 0,0 8 0,0 12 0,0 1 0,0 10 0,0 2 0,0 4 0,0 0 0,0 5 0,0 0 0,0 5 0,0-1 0,0 4 0,0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38:20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 24575,'54'-69'0,"0"0"0,-3 1 0,-13 20 0,-31 43 0,1-3 0,-1 12 0,0 0 0,4 7 0,2 2 0,4 3 0,-4 1 0,7 0 0,-10 0 0,11 0 0,-8 0 0,3 0 0,-3-5 0,2 4 0,-6-8 0,2 4 0,-3-5 0,-1-3 0,1 0 0,-4-1 0,-1-3 0,-3 3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41:27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1172 0 24575,'19'0'0,"6"0"0,-1 0 0,7 0 0,-2 4 0,21 10 0,-13-3 0,24 17 0,-20-10 0,9 10 0,-9 2 0,5 9 0,-17-7 0,12 14 0,-22-11 0,9 17 0,-11-6 0,2 3 0,-5 1 0,-1-4 0,-8 10 0,-1-10 0,-4 4 0,0-5 0,0-1 0,0 1 0,0-6 0,0 4 0,0-3 0,0-1 0,0 5 0,0-5 0,-4 6 0,-1-1 0,-4 1 0,0-6 0,4 4 0,-2-9 0,2 4 0,-3 0 0,3-3 0,-3 3 0,7-5 0,-2 0 0,3 0 0,-4 5 0,3-4 0,-3 9 0,4-9 0,0 4 0,0 0 0,0-8 0,0 7 0,0-13 0,0 7 0,0-7 0,0 3 0,0-4 0,0 4 0,0-3 0,0 7 0,3-7 0,2 8 0,2-4 0,1 0 0,0 0 0,0-1 0,-1-8 0,1 8 0,-1-9 0,1 1 0,-1-1 0,0-4 0,-1-1 0,1 1 0,0-4 0,0 3 0,-1-2 0,1 3 0,0-1 0,3 1 0,-3 0 0,6-1 0,-2 1 0,3 4 0,0-4 0,4 1 0,-3-2 0,8 3 0,-4 0 0,4 3 0,0-4 0,0 0 0,-1 1 0,1-5 0,0 4 0,-5-7 0,4 3 0,-7-5 0,6 2 0,-6-1 0,3 0 0,-8 0 0,3-1 0,-6-2 0,3 2 0,-4-6 0,0 3 0,-2-11 0,-4 7 0,-11-7 0,0 8 0,-11 0 0,8 3 0,-8 1 0,7 3 0,-3 0 0,5 0 0,2 0 0,-2 0 0,6 2 0,-6-1 0,2 1 0,-3 1 0,3-2 0,-2 5 0,6-6 0,-6 6 0,6-6 0,-3 2 0,4 1 0,2-3 0,-2 3 0,3-4 0,-4 4 0,3-3 0,-2 6 0,3-6 0,-4 6 0,0-3 0,0 4 0,0 0 0,0-1 0,3 1 0,-2 4 0,2-3 0,-4 2 0,5 1 0,-4-3 0,3 6 0,0-6 0,-2 3 0,5-1 0,-2-2 0,0 3 0,2-4 0,-2 3 0,0-2 0,2 3 0,-2-5 0,3 5 0,0-3 0,0 2 0,0-3 0,0 4 0,0-3 0,0 6 0,0-2 0,0-1 0,0 4 0,0-3 0,0-1 0,0 4 0,0-3 0,0 0 0,0-2 0,0 1 0,0-3 0,0 2 0,0-3 0,0 4 0,0 0 0,0 1 0,0 3 0,0-4 0,0 5 0,0-1 0,0 6 0,0-4 0,0 3 0,0-5 0,0 1 0,0-1 0,0 5 0,0-3 0,0 8 0,0-8 0,0 7 0,0-2 0,0 3 0,0-3 0,0-2 0,0-4 0,0-5 0,0-3 0,0-6 0,0 7 0,0 16 0,0 12 0,0 13 0,0-5 0,0 4 0,0 2 0,0-5 0,0 9 0,0-16 0,0 4 0,0-11 0,0-1 0,0-5 0,0 0 0,0-5 0,0 4 0,0-4 0,0 5 0,0-5 0,0 4 0,0-8 0,0 3 0,0 0 0,0-3 0,0 3 0,0-4 0,0-5 0,0 4 0,0-3 0,0 3 0,0 1 0,0-1 0,0 1 0,0 0 0,0-1 0,0 1 0,0 0 0,0-5 0,0 4 0,0-4 0,0 1 0,0 3 0,0-4 0,0 5 0,-3 4 0,2-3 0,-6 3 0,3-5 0,-1 1 0,-1-4 0,5 2 0,-5-2 0,2 0 0,0 2 0,-3-6 0,3 6 0,-3-2 0,0 0 0,-1 2 0,1-2 0,-1 4 0,1-5 0,-1 4 0,1-7 0,0 2 0,3 1 0,-5-3 0,4 6 0,-6-2 0,1 3 0,1 1 0,-5-1 0,5 6 0,-5-5 0,5 5 0,-5-6 0,5 1 0,-4-4 0,4-2 0,-4-3 0,5 4 0,-5-3 0,-2 3 0,0-4 0,-2 0 0,-1 0 0,-1 1 0,0-1 0,1 1 0,0-1 0,4-3 0,-8 0 0,7-1 0,-7-2 0,7 2 0,-11 2 0,6-4 0,-7 7 0,4-7 0,0 3 0,-4 0 0,3-2 0,-3 2 0,4 0 0,1-2 0,-1 2 0,-4-4 0,3 1 0,-8 0 0,-1 4 0,-1-3 0,-4 4 0,5-5 0,-5 1 0,3-1 0,-8 1 0,9-1 0,-9 1 0,4-1 0,-1 1 0,-8-5 0,13 4 0,-20-3 0,15 0 0,-11 3 0,7-7 0,5 6 0,-4-6 0,9 3 0,-5-4 0,11 0 0,-4 0 0,12 0 0,-6 0 0,7 0 0,0 0 0,2 0 0,6 0 0,-2-3 0,6 2 0,0-5 0,1 5 0,3-1 0,0-1 0,0 2 0,3-1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24575,'4'86'0,"-6"-21"0,12-3 0,-10-43 0,0-31 0,0-13 0,0-8 0,0 1 0,5-7 0,1 5 0,10-4 0,-5 11 0,9-4 0,-9 15 0,8-8 0,-9 17 0,4-5 0,-5 11 0,-1-3 0,1 4 0,0 0 0,0 0 0,0 4 0,1 11 0,-5 13 0,-1 13 0,-4 5 0,0 1 0,0-7 0,0-1 0,0-7 0,0-6 0,0-5 0,0-8 0,0-4 0,0 0 0,5-24 0,1 0 0,4-23 0,5 11 0,1-4 0,4 10 0,-4-4 0,2 5 0,-3 1 0,5 3 0,-5 2 0,3 5 0,-3-1 0,0 5 0,3 0 0,-8 5 0,4 0 0,-5 0 0,-1 0 0,1 0 0,0 0 0,0 9 0,1 7 0,0 11 0,-4 12 0,-1-6 0,-5 13 0,0-13 0,0 6 0,0-13 0,0-1 0,0-10 0,0-1 0,0-5 0,0 0 0,0-4 0,0-2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33:1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24575,'-3'0'0,"0"0"0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33:19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00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388 259 24575,'0'-8'0,"0"-4"0,0 2 0,0-2 0,0 3 0,0 1 0,0-1 0,0-3 0,0 3 0,0-3 0,-11 8 0,0 1 0,-21 12 0,15 2 0,-19 22 0,6 1 0,-7 14 0,-3-1 0,10-1 0,-4 16 0,20-20 0,-11 17 0,12-14 0,0 7 0,-3 8 0,15-8 0,-14-1 0,13-7 0,-8-7 0,10 6 0,0-12 0,0 5 0,0-11 0,8-1 0,7-5 0,10 0 0,5 1 0,1 1 0,-1-1 0,0 0 0,0-5 0,0 4 0,0-7 0,0 2 0,1-4 0,-1 5 0,0-4 0,0 3 0,0-8 0,6-2 0,-4-4 0,10 0 0,-11 0 0,6 0 0,-1 0 0,-5-9 0,6-2 0,-7-9 0,-5-5 0,-1 5 0,-4-9 0,-1 4 0,-3-5 0,-2 5 0,1-4 0,-5 4 0,5-6 0,-5-5 0,1-2 0,0-6 0,0 0 0,0 0 0,-1 0 0,-3-6 0,-3 4 0,-4-12 0,0 6 0,0-1 0,0-5 0,0 13 0,0-13 0,0 12 0,0-4 0,-5 6 0,-5 6 0,-6 1 0,-3 12 0,-1 2 0,-3 3 0,-1 6 0,-6-1 0,0 5 0,0 5 0,0 0 0,-6 5 0,9 0 0,-14 0 0,20 0 0,-14 0 0,10 0 0,0 4 0,-4 2 0,14 3 0,-7 4 0,8-4 0,0 8 0,1-3 0,3 5 0,1-1 0,-4 0 0,2 6 0,-3 1 0,4 5 0,0 0 0,-1 0 0,1 7 0,4-6 0,1 12 0,5-12 0,0 5 0,0-5 0,0-7 0,0 0 0,0-10 0,0-1 0,4-5 0,1-3 0,3-2 0,0-3 0,0 0 0,1 0 0,-1 0 0,0 0 0,1 0 0,-1 0 0,0 0 0,0 0 0,1 0 0,-2 0 0,1 0 0,-3 0 0,-2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0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19 375 24575,'-10'81'0,"2"-23"0,8-77 0,13-6 0,0-11 0,8 4 0,5-17 0,-8 9 0,16-17 0,-6 16 0,-4-6 0,7 7 0,-14 4 0,9 3 0,-11 10 0,2 9 0,-7 1 0,2 8 0,-3 2 0,-1 3 0,0 0 0,5 0 0,-4 0 0,8 0 0,-7 3 0,8 12 0,-4 5 0,7 10 0,-2 4 0,2 4 0,0 3 0,0-3 0,-1-7 0,0-2 0,-6-10 0,4 4 0,-8-9 0,3-2 0,-5-3 0,-4-1 0,4-3 0,-7-2 0,2-3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0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73 24575,'0'7'0,"0"1"0,0 0 0,0-10 0,0 1 0,0-11 0,0-1 0,-4-1 0,3 0 0,-11-3 0,6 7 0,-12 1 0,9 6 0,-8 3 0,3 0 0,0 0 0,-4 0 0,9 0 0,-4 0 0,0 4 0,3 9 0,-4 8 0,0 8 0,2 7 0,-2-4 0,3 4 0,0 0 0,1-4 0,-1 10 0,5-10 0,2 4 0,4-6 0,0-5 0,0-1 0,0-1 0,0-8 0,0 8 0,0-14 0,3 4 0,6-4 0,5-1 0,5-2 0,-1 2 0,0-7 0,6 3 0,-5-4 0,10 0 0,-9 0 0,3 0 0,-4 0 0,-1 0 0,-4 0 0,3 0 0,-7 0 0,2-4 0,-3-1 0,-1-3 0,1-5 0,-1 4 0,1-4 0,-1 4 0,-4 1 0,3 0 0,-6 0 0,3 1 0,-4 2 0,0 2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07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411 340 24575,'-3'-5'0,"-11"2"0,-1 3 0,-14 0 0,9 0 0,-9 4 0,2 18 0,-5 3 0,-1 8 0,-1 5 0,7-4 0,3 11 0,4-7 0,3 4 0,1-4 0,0 6 0,5 0 0,0-6 0,5 4 0,-3-4 0,8 6 0,-4-1 0,0 1 0,4 0 0,-4 0 0,5-3 0,0-4 0,0-2 0,0 1 0,0-4 0,0-2 0,0-1 0,4-9 0,1 3 0,9 1 0,-4-9 0,13 8 0,-8-13 0,8 8 0,0-8 0,-3 4 0,9-4 0,-5-1 0,7-3 0,-1-2 0,0-4 0,6 0 0,-4 0 0,-1 0 0,-3 0 0,-3 0 0,0 0 0,-1 0 0,-1 0 0,-8 0 0,8-4 0,-9-1 0,0-4 0,3 4 0,-8-2 0,8 2 0,-7-4 0,7 0 0,-8 0 0,8 0 0,-7 1 0,7-1 0,-3 0 0,0 0 0,3-5 0,-8 5 0,9-8 0,-5 3 0,2-10 0,3 4 0,-3-9 0,4 4 0,-3-5 0,-2 0 0,2-7 0,-5 6 0,4-6 0,-5 7 0,0 0 0,1-7 0,-1-1 0,-4-5 0,4-1 0,-9 0 0,4-7 0,0-2 0,-3-6 0,3 0 0,-5 6 0,0-5 0,0 13 0,0-6 0,0 7 0,0 0 0,0 6 0,-5 2 0,-5-1 0,-6 6 0,-5-1 0,1 3 0,2 14 0,-6-8 0,-1 8 0,1 0 0,-4 5 0,3 2 0,0 6 0,-4-2 0,9 4 0,-4 0 0,0 0 0,5 0 0,-5 0 0,0 4 0,-1 6 0,0 10 0,-18 19 0,23-11 0,-23 22 0,26-23 0,-10 11 0,11-8 0,1 0 0,5 0 0,0 0 0,4 0 0,2-5 0,4-1 0,0 0 0,0-5 0,0 5 0,0-6 0,4-4 0,1 3 0,3-7 0,1 2 0,-1-3 0,0-1 0,5 1 0,-4-1 0,4 1 0,-5-1 0,1-3 0,-1 2 0,0-2 0,1-1 0,-1 3 0,0-6 0,-1 3 0,1-4 0,0 0 0,0 0 0,0 0 0,0 0 0,-3 0 0,-2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08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24575,'0'-21'0,"0"-5"0,0-5 0,4 1 0,3-19 0,7 16 0,-2-10 0,2 13 0,-4 5 0,-1 6 0,0 6 0,-1 5 0,0 3 0,-1 1 0,1 4 0,0 0 0,0 0 0,0 0 0,5 0 0,1 4 0,-1 1 0,4 4 0,-3 0 0,0-1 0,3 1 0,-7 0 0,2 0 0,-3-5 0,-1 3 0,0-6 0,0 7 0,1-7 0,-1 6 0,0-6 0,-3 6 0,2-2 0,-3-1 0,1 4 0,2-4 0,-6 5 0,7-1 0,-7 0 0,6 0 0,-6 0 0,2 0 0,1-3 0,-4 2 0,4-2 0,0-1 0,-3 3 0,2-6 0,-3 3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09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460 222 24575,'0'-13'0,"0"-8"0,0 6 0,0-4 0,0-4 0,0 8 0,0-14 0,0 14 0,0-8 0,0 14 0,0-9 0,0 9 0,-7 0 0,2 5 0,-17 4 0,7 0 0,-20 5 0,13 10 0,-14 8 0,2 15 0,-2 3 0,-4-1 0,12-2 0,-1-12 0,12 3 0,0-13 0,7 6 0,5-12 0,1 2 0,4-3 0,0-1 0,0 0 0,0 0 0,7-3 0,3-1 0,7-4 0,7 0 0,-4 0 0,8 0 0,-8 0 0,9 0 0,-9 0 0,3 4 0,-5-3 0,-4 7 0,4-4 0,-9 5 0,4 0 0,-5-1 0,0 0 0,1 0 0,-5 0 0,4 5 0,-7 1 0,3 4 0,-4-4 0,0 3 0,0-3 0,0 4 0,0 1 0,0-1 0,0-4 0,0 3 0,-4-7 0,-1 2 0,-7-3 0,2-1 0,-7 2 0,-2-6 0,-6 5 0,-6-8 0,1 3 0,0-4 0,0 0 0,-1 0 0,1 0 0,5 0 0,1 0 0,6 0 0,4-3 0,1-2 0,5 0 0,-1-2 0,1 2 0,3-3 0,-2 3 0,6-2 0,-3 6 0,4-2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4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17 209 24575,'-9'13'0,"1"-1"0,8-4 0,0 3 0,0-2 0,0 3 0,0-11 0,9-16 0,2-6 0,15-15 0,-4-1 0,10 3 0,-6-2 0,-4 5 0,1 10 0,-13 3 0,2 9 0,-3 1 0,-1 3 0,0 2 0,4 3 0,-3 0 0,4 0 0,-1 0 0,-2 0 0,2 0 0,1 0 0,-4 8 0,9 2 0,-8 14 0,8 0 0,-7 6 0,8-1 0,-8 0 0,3-4 0,-5-2 0,0-5 0,0-4 0,-1-2 0,-3-4 0,-2 1 0,-3-5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24575,'13'-4'0,"-4"-4"0,10 7 0,-9-3 0,14 4 0,-8 0 0,9 0 0,-10 0 0,3 0 0,-8 0 0,4 0 0,-10 15 0,0-3 0,-4 13 0,0-5 0,0 4 0,-8-4 0,-3 10 0,-8-14 0,-1 7 0,-6-7 0,6-1 0,-1 0 0,3-5 0,7-5 0,-2-1 0,4-4 0,8-4 0,6-1 0,10-4 0,4-5 0,1 7 0,5-6 0,-4 11 0,10-3 0,-10 5 0,10 0 0,-10 0 0,-1 4 0,-2 6 0,-7 11 0,4 5 0,-4 6 0,-6 0 0,0 0 0,-5-5 0,0 4 0,-4-10 0,-6 4 0,-5-6 0,-5 1 0,0-5 0,0-1 0,1-4 0,-1 0 0,5-5 0,-3 0 0,7-5 0,-2 0 0,4 0 0,0 0 0,4 0 0,1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4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512 550 24575,'-8'0'0,"-11"0"0,-24 11 0,-2 1 0,-1 16 0,7 6 0,-1 7 0,-2 7 0,-1 5 0,4-7 0,4 11 0,6-5 0,1 0 0,10-1 0,2-7 0,5 0 0,5-1 0,1 1 0,5 4 0,0-15 0,0 12 0,0-18 0,9 9 0,2-6 0,19 1 0,-3-6 0,14 1 0,-1 1 0,4-3 0,1 4 0,-1-6 0,7 0 0,-6-5 0,6 5 0,0-10 0,-6 9 0,6-8 0,-7 3 0,0-6 0,-7 1 0,6-5 0,-12-2 0,6-4 0,-7 0 0,0 0 0,0 0 0,0 0 0,6-9 0,6-8 0,-9 0 0,14-15 0,-12 9 0,12-13 0,1 0 0,-1-5 0,-5-1 0,13-20 0,-23 19 0,13-19 0,-7-3 0,-8 17 0,8-27 0,-16 29 0,-3-14 0,-3 8 0,-4-6 0,0-10 0,-5-4 0,-1-13 0,-6 0 0,0-2 0,0 14 0,-6-17 0,-7 26 0,-11-13 0,-8 10 0,-8 13 0,-5 8 0,-2 11 0,-8 13 0,9 11 0,-5 6 0,8 5 0,-19 0 0,7 0 0,-15 11 0,9 14 0,6 7 0,-3 14 0,9-4 0,-2-1 0,9 5 0,2-11 0,5 11 0,8-14 0,0 6 0,12-9 0,0 1 0,5-5 0,5 4 0,1-10 0,4 5 0,0-6 0,0 0 0,0-4 0,3-2 0,6-3 0,5 0 0,4-1 0,0 2 0,0-2 0,0-3 0,0 4 0,0-8 0,-4 3 0,3-4 0,-8 0 0,4 0 0,-1 0 0,-3 0 0,4 0 0,-1 0 0,-2 0 0,3 0 0,-1 0 0,-2 0 0,2 0 0,-3 0 0,-1 0 0,-3 0 0,-2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6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 24575,'-3'4'0,"-2"0"0,-12-4 0,1 0 0,-7 0 0,4 4 0,1 1 0,-6 9 0,9-4 0,-8 13 0,13-13 0,0 13 0,2-9 0,7 4 0,-3-4 0,-4 3 0,6-8 0,-5 3 0,7-3 0,0-1 0,0 0 0,0 0 0,3 1 0,6-1 0,5 1 0,5 0 0,-1 1 0,0-1 0,1 0 0,-1 0 0,-4 0 0,3 0 0,-8-1 0,9 1 0,-9 0 0,4-1 0,-5 1 0,0-1 0,1 0 0,-5 0 0,0 5 0,-4-4 0,0 8 0,0-3 0,0-1 0,0 5 0,0-9 0,0 8 0,0-7 0,-4 2 0,-5 1 0,-5-3 0,-4 3 0,-6-3 0,-1-1 0,-5 1 0,-1-4 0,-5-1 0,-2-5 0,0 0 0,2 0 0,11 0 0,2 0 0,4 0 0,6 0 0,0-4 0,5 3 0,0-6 0,3 2 0,1 1 0,4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1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24575,'12'0'0,"9"0"0,20 0 0,2 0 0,1-5 0,17-1 0,-24-1 0,21-3 0,-18 9 0,-1-4 0,-1 5 0,-9 0 0,-14 0 0,7 0 0,-12 0 0,-1 0 0,-6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24575,'12'0'0,"8"0"0,21 0 0,19 0 0,-18 0 0,18 0 0,-15 0 0,0 0 0,6 0 0,-19 0 0,-2 0 0,-16 0 0,-1 0 0,-5 0 0,-3 0 0,-2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24575,'-1'91'0,"0"0"0,0 0 0,0 0 0,0 0 0,0 0 0,0 0 0,0 22 0,0 6 0,0-7 0,0-19 0,0-33 0,1-28 0,0-24 0,0 4 0,0-3 0,0 3 0,0-7 0,0-2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1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24575,'26'0'0,"-5"0"0,14 0 0,-9 0 0,10 0 0,-7 0 0,1 0 0,-7 0 0,1 0 0,-6 0 0,0 0 0,-5 0 0,0 0 0,-9 0 0,0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20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306 272 24575,'1'-9'0,"-2"1"0,-17 23 0,-6 9 0,-10 22 0,-1 8 0,10-8 0,-21 31 0,30-38 0,-26 38 0,30-31 0,-11 13 0,15-6 0,-8 4 0,15-11 0,-4 4 0,5-13 0,0 5 0,0-5 0,0 0 0,0-7 0,0 5 0,0-14 0,5 20 0,5-15 0,1 9 0,8-5 0,-9-1 0,9 1 0,-8-5 0,7-1 0,-3-6 0,3 0 0,0-3 0,6-2 0,-5-3 0,5-1 0,0 1 0,-5-1 0,9-4 0,-3-1 0,5-4 0,0 0 0,0 0 0,10 0 0,-1-5 0,8-6 0,-1-12 0,0-7 0,1-5 0,0-1 0,0 1 0,0-1 0,-7 8 0,-3-4 0,-5 5 0,-6-3 0,4 3 0,-14-2 0,13 2 0,-16-4 0,13-6 0,-15 5 0,5-10 0,-6 4 0,1-13 0,1-9 0,-5 12 0,-2-33 0,-5 37 0,0-40 0,0 5 0,0 12 0,-5 11 0,-2 2 0,0 3 0,-17-34 0,6 33 0,-4 7 0,-5 1 0,2 23 0,-7 5 0,-4 12 0,4 4 0,-10 0 0,4 0 0,-6 0 0,8 0 0,-6 5 0,11 5 0,-5 6 0,7 3 0,-1 1 0,1-1 0,4 0 0,-5 7 0,10-6 0,-5 4 0,7-6 0,0 0 0,4 0 0,5-4 0,1 3 0,7-8 0,-3 8 0,4-8 0,0 8 0,0-7 0,0 7 0,0-8 0,13 5 0,-2-2 0,18-1 0,-4 3 0,5-4 0,-5 0 0,-1-1 0,-6 0 0,-5-4 0,4 3 0,-8-7 0,4 3 0,-5-4 0,0 0 0,0 0 0,0 0 0,1 0 0,-1 0 0,0 0 0,0 0 0,-4 0 0,0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21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0 263 24575,'0'13'0,"0"0"0,0 5 0,0-22 0,10-12 0,6-11 0,6-14 0,4 1 0,-9 1 0,8-4 0,-18 13 0,15 9 0,-20-1 0,10 15 0,-8-5 0,4 12 0,5-4 0,-4 4 0,7 0 0,-2 8 0,4 2 0,0 8 0,6 2 0,-4 2 0,3-2 0,-5 3 0,1-5 0,-1-4 0,-4 4 0,4-8 0,-9 3 0,4-5 0,-5 0 0,0-3 0,-3 2 0,-2-6 0,-3 3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03:23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340 149 24575,'0'-12'0,"0"-2"0,0 0 0,0-7 0,0 10 0,0-6 0,0 4 0,0 4 0,0-4 0,0 5 0,-7-1 0,1 5 0,-10 0 0,2 4 0,-4 0 0,0 0 0,-1 0 0,1 0 0,-5 0 0,3 8 0,-10 9 0,9 14 0,-5 1 0,5 10 0,1-11 0,4 5 0,-4 0 0,8-5 0,2 0 0,5-3 0,5-3 0,0-2 0,0 6 0,0-9 0,0 3 0,0-4 0,0-1 0,4 0 0,5 0 0,6 0 0,4 6 0,-1-9 0,1 8 0,5-13 0,-4 8 0,3-8 0,1 4 0,-5-5 0,10-3 0,-9-2 0,9-4 0,-4 0 0,-1 0 0,4 0 0,-3 0 0,4-9 0,-4 2 0,4-12 0,-9 5 0,-1-1 0,-7 6 0,-3 1 0,-1 8 0,0-8 0,0 7 0,-3-3 0,-1 4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33:1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24575,'-3'0'0,"0"0"0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0 0,0 8 0,0 3 0,0 5 0,0 9 0,0-4 0,0 5 0,0 29 0,0-27 0,0 54 0,0-54 0,0 32 0,0-19 0,0 0 0,0 13 0,0-6 0,0-6 0,0 4 0,0-12 0,0 6 0,0-6 0,4-2 0,-3-6 0,7 1 0,-7-1 0,8 1 0,-8-1 0,3 1 0,1-1 0,-4 1 0,3-6 0,0 4 0,-3-10 0,3 5 0,-4-6 0,4-4 0,-3-1 0,3-5 0,-4 0 0,0 0 0,0 0 0,3-4 0,-2 3 0,2-3 0,-3 5 0,0-1 0,0 0 0,0 0 0,0-4 0,0-1 0,0-4 0,0 1 0,0-1 0,3 0 0,-2 0 0,2 1 0,-3-1 0,0 0 0,0 0 0,3-3 0,-2-1 0,2-3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24575,'4'-5'0,"5"1"0,5 4 0,6 0 0,0-4 0,5 3 0,-4-3 0,4 4 0,-6 0 0,-4 0 0,3 0 0,-8 0 0,4 0 0,-9 0 0,-2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4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24575,'-1'-4'0,"5"1"0,7 3 0,7 0 0,2 4 0,4 4 0,0 4 0,1 14 0,6 2 0,3 15 0,11 3 0,-1 18 0,9-3 0,-23-20 0,-1-1 0,15 10 0,22 21 0,-30-30 0,11 7 0,-10-11 0,-15-16 0,2-4 0,-16-6 0,2-5 0,-9-2 0,1-1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4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1 24575,'-16'34'0,"-9"10"0,-13 20 0,-13 17-1230,21-40 1,0 2 1229,0 5 0,-2 0 0,-1-2 0,0-1 482,-17 26-482,-5 0 0,14-20 0,-6 2 475,17-9-475,2-3 0,13-24 0,2 6 1253,3-15-1253,9-10 249,2-8-249,10-11 0,-6 8 0,2 2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47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1 512 24575,'0'-20'0,"0"-6"0,8-9 0,8-20 0,10 0 0,5-18 0,-6 22 0,-1-6 0,-6 16 0,-5 8 0,3 1 0,-8 20 0,0-3 0,-2 12 0,-3 0 0,4 3 0,-1 0 0,1 0 0,-1 3 0,1 4 0,0 8 0,4 4 0,-2 5 0,3 5 0,-1-4 0,-1 8 0,1-8 0,-3-1 0,0-5 0,-1-5 0,0-3 0,-3-1 0,1-3 0,-4-1 0,2 1 0,-3-1 0,0 0 0,3 1 0,-2-4 0,2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48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24575,'2'8'0,"5"-2"0,8-6 0,10 0 0,4 0 0,1 0 0,3 0 0,-3 0 0,4 0 0,-4 0 0,-1 0 0,-10 0 0,0 0 0,-8 0 0,-4 0 0,-4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4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24575,'27'0'0,"4"0"0,2 0 0,10 0 0,-16 0 0,18 0 0,-9 0 0,0 0 0,-12 0 0,-5 0 0,-8 0 0,-4 0 0,-4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4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24575,'10'0'0,"7"13"0,23 8 0,4 14 0,13 11 0,5 15 0,5 3 0,-33-24 0,-2 1 0,12 19 0,3 10 0,-10-19 0,-4-1 0,0-6 0,-12-18 0,-11-2 0,3-13 0,-9-1 0,-1-7 0,0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4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8 24575,'-2'-8'0,"-9"9"0,-11 18 0,-12 21 0,-12 7 0,-4 23 0,-6-2-281,26-24 1,2-1 280,-11 14 0,9-8 0,3-2 0,5-8 0,-21 37 0,19-28 0,1-10 0,0 2 0,14-16 561,-1-11-561,10 4 0,-3-12 0,3 2 0,0-4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66 187 24575,'-3'6'0,"0"22"0,3-1 0,0 31 0,0-9 0,0 5 0,0-7 0,0 19 0,0-26 0,0 32 0,0-24 0,0 25 0,0-25 0,0 15 0,0-27 0,0 5 0,0-6 0,0-10 0,0-7 0,0-7 0,0-7 0,0-17 0,-9-20 0,6-23 0,-6-6 0,9-19 0,0 3 0,0 7 0,0-9 0,0 17 0,0-6 0,0 2 0,0 13 0,4 6 0,1 8 0,8 5 0,-4 1 0,7 4 0,-4 2 0,4 4 0,-1 5 0,4-1 0,-3 9 0,7-1 0,-8 8 0,8 1 0,-8 3 0,8 0 0,-8 0 0,4 0 0,-8 6 0,0 11 0,-3 4 0,0 7 0,1 1 0,-5-4 0,0 4 0,-4-5 0,0-1 0,0-3 0,0 3 0,0-8 0,-7 4 0,3-8 0,-10 3 0,3-7 0,-3 7 0,-5-6 0,-1 3 0,-4-3 0,0-4 0,1 0 0,-1-4 0,-5 0 0,4 0 0,-4-4 0,5-4 0,1 0 0,6-3 0,3 3 0,11 5 0,0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1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4 450 24575,'-3'-21'0,"6"-10"0,3-6 0,9-16 0,5-8 0,-5 10 0,4-7 0,-10 22 0,4 1 0,-2 11 0,-2 1 0,4 14 0,-5-2 0,1 11 0,-2 0 0,2 0 0,-1 6 0,2 7 0,-3 6 0,1 5 0,-3 0 0,6 4 0,-6-3 0,7 4 0,0-5 0,-3-1 0,5-3 0,-6-2 0,3-3 0,-4-4 0,-1-1 0,-2-4 0,-1-2 0,-3-1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2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24575,'2'0'0,"12"0"0,5 0 0,15 0 0,-5-4 0,11 3 0,-9-3 0,4 4 0,-12 0 0,-3 0 0,-5 0 0,-8 0 0,-4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24575,'12'0'0,"1"0"0,1 0 0,-1 0 0,-4 0 0,0 0 0,-1 0 0,1 0 0,0 0 0,0 0 0,0 0 0,-5 4 0,4-3 0,-7 3 0,3-4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2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24575,'22'0'0,"14"0"0,13 0 0,5 0 0,-7 0 0,5 0 0,-9 0 0,4 0 0,-16 0 0,-7 0 0,-16 0 0,-2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3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24575,'4'0'0,"2"0"0,19 0 0,1 0 0,9 0 0,-1 0 0,-4 0 0,-6 0 0,-8 0 0,-6 0 0,-7 0 0,0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24575,'4'3'0,"-1"8"0,-3 5 0,0 12 0,0 2 0,0 4 0,0 1 0,0 5 0,0-9 0,0-1 0,0-12 0,0 1 0,0-7 0,0 5 0,3-12 0,0 3 0,7-7 0,1 2 0,3-3 0,-4 0 0,4 0 0,-7 0 0,7-3 0,-7 2 0,4-2 0,-5 0 0,1 2 0,-4-2 0,0 3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81 24575,'-3'5'0,"-3"-4"0,9 5 0,-5-12 0,5-2 0,-3-2 0,0-4 0,0 6 0,0-2 0,0 4 0,0-1 0,0 0 0,0 1 0,0-1 0,-3 3 0,2 4 0,-2 7 0,3 0 0,0 3 0,0-3 0,0-1 0,0-2 0,0-1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5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24575,'0'1'0,"0"13"0,0 16 0,0 17 0,0 1 0,0 25 0,0-10 0,0 26-539,0-5 539,0 16 0,0-6 0,0 5 0,0 1 0,0-49 0,0 0 0,0 1 0,0-2 0,0 25 0,0 3 0,0-27 0,0 10 0,0-19 539,0-8-539,0-18 0,0 2 0,0-10 0,0-4 0,0-17 0,0-4 0,0-22 0,0-4 0,0 1 0,0-10 0,0 11 0,0-1 0,4 2 0,1 6 0,6 8 0,-2-2 0,5 13 0,-3-4 0,0 8 0,3 0 0,-7 8 0,7-4 0,-7 6 0,3-2 0,-3 3 0,-1 0 0,1 0 0,-1 0 0,1 0 0,-1 0 0,1 0 0,-1 7 0,-2 5 0,3 12 0,-2 6 0,3 5 0,-3-1 0,-1-4 0,0-1 0,-4-10 0,7 0 0,-6-8 0,2-1 0,-3-3 0,0-1 0,0-2 0,0-1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75 24575,'-1'-3'0,"14"0"0,4-4 0,12 5 0,18-19 0,-18 17 0,41-15 0,-41 18 0,29-8 0,-22 7 0,6-2 0,-3 4 0,-9 0 0,4 0 0,-14 0 0,4 0 0,-13 0 0,-1 0 0,-4 0 0,-2 0 0,-1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364 322 24575,'0'-15'0,"-3"5"0,-8 7 0,-1 3 0,-3 0 0,-4 11 0,6 8 0,-5 7 0,2 7 0,7-8 0,1 8 0,4-8 0,4 4 0,0-9 0,0 2 0,0-6 0,0-1 0,0-1 0,6-7 0,7 4 0,2-7 0,4 0 0,-5-4 0,5 0 0,-7 0 0,9-4 0,-8-8 0,3-9 0,-8-4 0,0-9 0,-7 4 0,3-10 0,-4-1 0,0-6 0,0 5 0,0-3 0,-4 9 0,-10-5 0,-5 4 0,-8 5 0,-6 0 0,2 9 0,-5 1 0,-4 8 0,5 2 0,-5 3 0,10 4 0,1 1 0,10 4 0,0 0 0,8 0 0,1 0 0,6 3 0,1 0 0,3 1 0,0-1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603 0 24575,'4'3'0,"-5"8"0,-9 15 0,-14 18 0,-10 20 0,-11 14-630,19-34 0,0 1 630,1 5 0,1 0 0,-3 2 0,0 0 0,2 3 0,1 0 0,-4 2 0,0-1 0,5-4 0,2-2 0,-15 27 308,10-5-308,8-29 0,-3 9 0,0-15 0,10-3 0,-2-21 952,11 1-952,-7-11 0,5 1 0,-2-1 0,-5-7 0,7 4 0,-3-4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403 111 24575,'-21'18'0,"6"-3"0,-9 15 0,10-9 0,-4 9 0,6-2 0,0 2 0,2 5 0,2-1 0,0 1 0,7-1 0,-3 1 0,4 5 0,0-9 0,0-1 0,0-15 0,0-1 0,0-7 0,3 0 0,4-4 0,4-3 0,8-4 0,-7-3 0,6-9 0,-2 0 0,0-7 0,4 2 0,-8-3 0,3 1 0,-6-1 0,2 0 0,-3 0 0,-3 0 0,-2 0 0,-3-5 0,0-1 0,0 1 0,-7-5 0,-3 4 0,-12-6 0,4 6 0,-8-1 0,5 6 0,-5 4 0,1 0 0,2 9 0,-6 0 0,4 7 0,-4 1 0,1 4 0,3 0 0,-3 4 0,4 4 0,4 4 0,1 3 0,5-4 0,6-1 0,-2-3 0,9-1 0,-2-2 0,3-1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24575,'17'3'0,"-2"9"0,3 0 0,8 13 0,7 3 0,0-4 0,8 8 0,-14-5 0,6 6 0,-5 4 0,-1-4 0,-5-3 0,-2-10 0,-4 3 0,-8-11 0,2 2 0,-6-10 0,-1 2 0,3-2 0,-8-1 0,4 0 0,-4-3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24575,'0'29'0,"0"-8"0,0 23 0,0-9 0,0 11 0,0 1 0,0 15 0,0-18 0,0 17 0,0-28 0,0 12 0,0-12 0,0 6 0,0-7 0,0-6 0,0 0 0,0-12 0,0 5 0,0-4 0,0-1 0,0 5 0,0-6 0,0 7 0,0-7 0,0 1 0,0-5 0,0 0 0,0-1 0,0 1 0,0 0 0,0-1 0,0-4 0,0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6:59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24575,'-13'23'0,"-2"7"0,-14 19 0,4 5 0,5-5 0,2 3 0,-1-11 0,4 6 0,-6-6 0,11-6 0,-3-2 0,9-12 0,-3-1 0,6-10 0,-4-6 0,4-2 0,-2-2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1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8 111 24575,'-4'-20'0,"1"0"0,8 15 0,17-6 0,10 2 0,20-2 0,3-3 0,11 4 0,2 4 0,0 2 0,-12 4 0,23 0 0,-36 3 0,22 19 0,-30 4 0,-14 32 0,5-12 0,-19 14 0,2 6 0,-9-15 0,0 16 0,0-8 0,0-3 0,0 11 0,-9-6 0,-3 5 0,-4-4 0,1-2 0,2-7 0,6-6 0,-5-6 0,11-1 0,-3-10 0,4 3 0,0-8 0,4 9 0,19-2 0,4 4 0,20-1 0,-3 3 0,3-9 0,-4 0 0,11 4 0,-11-12 0,12 13 0,-9-19 0,-4 6 0,-2-11 0,-11 2 0,0-3 0,-9-5 0,-2-1 0,-7-3 0,-1 0 0,-3 0 0,-1 0 0,1 0 0,-1 0 0,1 0 0,-1 0 0,-26 4 0,-5 15 0,-26 7 0,-1 25 0,-2 10-709,-9 14 709,33-34 0,1-1 0,-23 28-257,3 9 257,11-13 0,4 2 0,3 1 0,17-24 0,0 9 0,9-17 0,0 11 700,5-5-700,0 1 266,0 16-266,0-19 0,0 25 0,0-21 0,5 10 0,0 0 0,8-6 0,3 12 0,4 2 0,4-5 0,-8-2 0,7-2 0,-8 4 0,6 12 0,-5-10 0,-1 6 0,-6-15 0,1 11 0,0 0 0,0 1 0,-4-7 0,-2 19 0,-4-31 0,-5 42 0,-3-52 0,-7 32 0,-7-28 0,-7 12 0,0-5 0,-9 0 0,10-10 0,-3-7 0,2-9 0,-1-5 0,0-3 0,-4-5 0,9 0 0,-3-4 0,4 0 0,0-7 0,4 2 0,1-10 0,5 4 0,-1-4 0,0 1 0,-3-1 0,9 6 0,-2 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3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24575,'0'6'0,"11"4"0,8 12 0,8 5 0,10 7 0,-4 2 0,12 5 0,-6-2 0,-3 0 0,6 4 0,-17-6 0,9 3 0,-7 4 0,-11-22 0,2 7 0,-4-10 0,-6-4 0,3 0 0,-7-8 0,-2-4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3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 24575,'-18'7'0,"2"15"0,-8 2 0,-1 27 0,1-6 0,0 9 0,-1 5 0,0-5 0,-1 14 0,-4 0 0,13-15 0,-11 4 0,13-20 0,-11 0 0,11-7 0,-1-10 0,12-9 0,1-7 0,7-12 0,4-8 0,4-8 0,3 7 0,-3 0 0,-5 12 0,-4-2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1 341 24575,'0'-22'0,"0"-8"0,0-2 0,8-12 0,-2 13 0,12-15 0,-8 10 0,-1 1 0,1 10 0,-8 10 0,7 1 0,-5 10 0,2-3 0,1 14 0,0 5 0,0 7 0,1 5 0,0 0 0,4 5 0,-3-4 0,4 8 0,-2-12 0,-2 6 0,1-11 0,-2 2 0,-4-7 0,2-1 0,-6-3 0,3-3 0,-3-2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6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12 177 24575,'0'6'0,"0"8"0,0 7 0,0 20 0,0 2 0,0 10 0,0 0 0,0 1 0,0 13 0,0-16 0,0 27 0,0-32 0,0 21 0,0-20 0,0-6 0,0-1 0,0-14 0,0-3 0,0-12 0,0-1 0,0-3 0,0-33 0,0 1 0,-5-50 0,4 11 0,-4-35-548,5 5 548,0 6 0,0-2 0,0 22 0,0-1 0,0 13 0,0 10 0,0 16 0,0 5 0,0 7 548,0 6-548,0-1 0,0 2 0,2 0 0,6-3 0,7 6 0,0-6 0,8 5 0,-8 2 0,8 3 0,-7 4 0,6 0 0,-2 0 0,0 0 0,-2 0 0,1 4 0,-7 3 0,6 5 0,-7 2 0,5 5 0,-5-4 0,0 4 0,-3 0 0,-1 0 0,-3 5 0,0 0 0,-4 0 0,0 4 0,0 2 0,-8 5 0,-1-5 0,-8 3 0,-3-7 0,2 3 0,-7-4 0,4-4 0,-3-1 0,0-7 0,0-2 0,0-3 0,4-4 0,-3 0 0,8-4 0,-1 0 0,6 0 0,4 0 0,-1 0 0,3-7 0,2 6 0,2-6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6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 24575,'0'-6'0,"0"-1"0,0-2 0,0 1 0,0-10 0,0 6 0,0-21 0,0 15 0,0-15 0,0 8 0,0-5 0,4 0 0,-3 6 0,5 9 0,-5 5 0,4 6 0,-1 1 0,2 9 0,1-2 0,-4 13 0,7-5 0,-9 11 0,12-7 0,-8-1 0,2-2 0,-1-5 0,-2 5 0,2-8 0,1 4 0,0-5 0,-4 2 0,0 1 0,-3-4 0,0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8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24575,'39'-13'0,"1"3"0,-32 10 0,10 0 0,-8 0 0,-2 3 0,-2 13 0,-6-3 0,0 20 0,0-8 0,0 10 0,0-5 0,0 3 0,0-8 0,0-1 0,0-1 0,0-11 0,3 2 0,1-7 0,6-3 0,5-1 0,4-3 0,5-4 0,6-9 0,-4-6 0,11-9 0,-5 1 0,0 0 0,-1 0 0,-9 2 0,2 4 0,-11-2 0,5 2 0,-6 1 0,0 2 0,-2 3 0,-2 1 0,-1 3 0,-4 0 0,0 5 0,0-1 0,-2 1 0,2 2 0,-3 1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8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24575,'-3'11'0,"0"2"0,3 21 0,0 2 0,0 17 0,0 1 0,0 13 0,0 2 0,0-12 0,0 29 0,0-25 0,0 7 0,0-5 0,0-25 0,0 10 0,0-13 0,0-2 0,0-12 0,0 3 0,-7-13 0,-1 2 0,-6-5 0,-10 0 0,14-5 0,-5-3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09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24575,'8'-4'0,"-3"2"0,19-2 0,-11 9 0,15-4 0,-8 18 0,18 12 0,-9-2 0,10 18 0,-21-23 0,16 34 0,-17-16 0,18 21 0,-19-15 0,7 10 0,-13-13 0,1 14 0,-7 1 0,0-10 0,2 15 0,-1-22 0,-1 9 0,-4-16 0,0 4 0,0-14 0,0 6 0,-7-11 0,-2 12 0,-13-2 0,0 0 0,-6 6 0,7-15 0,0 3 0,6-11 0,4-3 0,1-1 0,4-3 0,-1-4 0,0 0 0,1-3 0,2 0 0,1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0 416 24575,'0'3'0,"0"4"0,0 7 0,0-16 0,0-12 0,0-23 0,0-4 0,0-15 0,6 6 0,5 1 0,2 2 0,8 13 0,-9 0 0,8 8 0,-10 10 0,9 2 0,-8 5 0,3 3 0,-5 2 0,5 4 0,-4 0 0,4 0 0,-4 21 0,1-1 0,-5 27 0,4-13 0,-9 13 0,4-6 0,0 1 0,-4-3 0,4-6 0,-5-10 0,5 1 0,-4-13 0,3 3 0,-4-5 0,0 0 0,0-12 0,5-9 0,-4-14 0,9-8 0,-4 1 0,5 0 0,0 0 0,0 0 0,0 5 0,-1 2 0,0 6 0,0 5 0,0 1 0,-1 4 0,0 5 0,0-3 0,0 7 0,0-3 0,0 4 0,0 0 0,0 0 0,0 0 0,0 0 0,-4 4 0,4 12 0,-7 0 0,3 23 0,-5-10 0,0 10 0,0-6 0,4 0 0,-2 0 0,3 1 0,-5-7 0,4-1 0,-3-6 0,4 0 0,-5-9 0,0-2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0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0 24575,'-1'4'0,"-16"6"0,-5 4 0,-6 3 0,7 11 0,-4-1 0,-6 27 0,2-22 0,-7 38 0,19-45 0,-7 32 0,2-20 0,6 16 0,-6-5 0,11 5 0,-2-7 0,0-4 0,7 3 0,-6-4 0,7 1 0,0-7 0,-7-2 0,10-3 0,-5 5 0,7-1 0,0-4 0,0 3 0,0-3 0,0 4 0,0 0 0,4 6 0,1-5 0,4 10 0,0-3 0,0 4 0,0-5 0,0 5 0,0-5 0,1 6 0,-1-6 0,-1-1 0,1-11 0,-1 0 0,3-5 0,-2-5 0,2-3 0,-4-3 0,-1-5 0,1 2 0,0-4 0,-1-2 0,1 1 0,-1-4 0,-2-3 0,-2 0 0,-2-3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24575,'5'3'0,"17"0"0,-1-3 0,13 0 0,0 0 0,2 0 0,6 0 0,-7 0 0,-11 0 0,-5 0 0,-11 0 0,-2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2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1 322 24575,'0'4'0,"0"16"0,0 14 0,0 19 0,0 2 0,0 12 0,0 1 0,0-10 0,0 6 0,0-15 0,0 11 0,0-5 0,0-8 0,0-11 0,0-3 0,0-12 0,0 2 0,0-12 0,0-1 0,0-4 0,0-8 0,0-17 0,0-26 0,0-17 0,0-29-883,0-3 883,0 39 0,0 0 0,0-33 0,0 35 0,0 1 0,0-20 0,0-13 0,0 18 0,0 18 0,4 3 0,4 16 0,4 1 883,8 9-883,-4 1 0,7 3 0,-4 5 0,5-4 0,0 9 0,0-4 0,-1 9 0,1-3 0,0 4 0,-4 0 0,-2 3 0,-3 9 0,-3 4 0,-1 4 0,-3 2 0,-4-6 0,0 7 0,-4-4 0,0 5 0,0 0 0,-12 0 0,2 1 0,-15 0 0,4-4 0,0 3 0,-2-8 0,7 0 0,-3-5 0,5-4 0,-5 1 0,3-4 0,-6-1 0,2-3 0,-4 0 0,11 0 0,3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3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0 234 24575,'0'-6'0,"17"-11"0,-10 5 0,17-8 0,-6-5 0,-2 4 0,5-5 0,-5 3 0,8 1 0,-9 2 0,9 3 0,-17 6 0,7 4 0,-7 3 0,3 1 0,-3 3 0,0 0 0,-1 0 0,1 0 0,3 0 0,1 0 0,4 11 0,-3 2 0,2 6 0,-3 0 0,5 0 0,-5-7 0,3 6 0,-7-11 0,3 3 0,-3-3 0,-3-4 0,-1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24575,'-8'28'0,"-12"4"0,-7 28 0,-8-3 0,2 23 0,6-2 0,-1 14 0,6-8 0,9-1 0,4-1 0,9-5 0,0 6 0,0-8 0,0 1 0,4-7 0,16 0 0,15 0 0,15-7 0,-12-10 0,17-1 0,-24-18 0,17 3 0,-16-6 0,-3-12 0,-12-5 0,1-3 0,-11-9 0,0 2 0,-4-3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4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24575,'7'6'0,"13"14"0,-1 4 0,12 8 0,1 4 0,-10-14 0,13 13 0,-13-13 0,9 9 0,-6-9 0,0-2 0,-5-1 0,-1-6 0,-7 2 0,-2-8 0,-4-1 0,-2 0 0,-1-2 0,-3-1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5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 24575,'-14'3'0,"-4"13"0,-14 18 0,2 15 0,-9 2 0,6 15 0,4-14 0,-1 13 0,4-10 0,1-1 0,2-7 0,9-15 0,6-9 0,5-12 0,3-9 0,0-16 0,0 4 0,0-5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5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0 284 24575,'0'10'0,"0"-6"0,0-12 0,0-13 0,7-4 0,-1-14 0,6 8 0,0-5 0,1 8 0,7 3 0,-6 5 0,8 0 0,-12 5 0,7 6 0,-12-4 0,8 12 0,-5-6 0,2 7 0,3 0 0,-5 0 0,2 6 0,1 11 0,-2 4 0,7 13 0,-3-4 0,1 4 0,-2-4 0,-4-1 0,0-10 0,-1-4 0,-3-5 0,-1-3 0,-3-4 0,0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24575,'0'-10'0,"0"-2"0,0 0 0,6 1 0,-1-3 0,13 6 0,-6-3 0,11 7 0,-3 1 0,-1 3 0,4 0 0,-7 0 0,-1 0 0,-5 0 0,-7 5 0,0 3 0,-3 10 0,0 2 0,0 3 0,0 1 0,0 0 0,0-8 0,0 2 0,0-11 0,0 3 0,3-3 0,4-3 0,4-2 0,3-2 0,5 0 0,2-11 0,4-4 0,2-16 0,-6 5 0,5-5 0,-9 7 0,8-2 0,-12 6 0,6 0 0,-11 6 0,2-1 0,-3 4 0,0 1 0,-3 3 0,-1 1 0,-3-1 0,0 1 0,0 2 0,0 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7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 24575,'0'-5'0,"0"10"0,0 11 0,-4 18 0,2-8 0,-2 18 0,14 6 0,1 0 0,5 15 0,-7-10 0,0 12 0,-3-5 0,0-6 0,-2 1 0,0-14 0,-3 10 0,4-16 0,-5-3 0,0-18 0,0 2 0,0-11 0,0 3 0,-3-6 0,-8-1 0,-6-3 0,4 0 0,3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9 24575,'9'-5'0,"-1"1"0,1 4 0,5 0 0,-3 0 0,2 0 0,-4 0 0,-4 4 0,4 6 0,-8 17 0,3-3 0,-4 21 0,0-16 0,0 25 0,0-11 0,0 6 0,-5-3 0,-5-17 0,-3 4 0,-6-13 0,8 0 0,-8 0 0,8-5 0,-8 4 0,4-8 0,-1 3 0,-3-9 0,4-1 0,-1-4 0,2 0 0,5-4 0,4-6 0,1-5 0,4-5 0,0-1 0,0 1 0,0 0 0,0 0 0,0 4 0,0-3 0,0 9 0,4 0 0,1 2 0,4 7 0,0-3 0,5 4 0,-3 0 0,7 0 0,-7 0 0,8 4 0,-4 12 0,1 1 0,5 14 0,-4-3 0,0 5 0,3-6 0,-3 5 0,-1-11 0,3 1 0,-7-3 0,2-9 0,-5 4 0,0-5 0,0 0 0,0 1 0,0-5 0,1-1 0,-5-4 0,-1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24575,'6'-8'0,"7"14"0,6 8 0,7 12 0,11 6 0,-8 1 0,3-5 0,6 19 0,-18-18 0,18 20 0,-6 11 0,-15-22 0,12 26 0,-27-27 0,11 10 0,-8 5 0,0 10 0,0 0 0,-5 5 0,0-7 0,-9 1 0,-6-11 0,-10 2 0,-3-10 0,-5 7 0,-2 0 0,-4-9 0,5-3 0,3-10 0,6-9 0,4 1 0,6-11 0,5 2 0,-1-6 0,4-1 0,-3-3 0,0-4 0,5 3 0,-1-2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137 166 24575,'-4'0'0,"-2"4"0,-15 8 0,5 0 0,-5 17 0,1-7 0,5 11 0,-5-2 0,14-1 0,-1-1 0,7-10 0,0 0 0,0-1 0,0-6 0,0 3 0,0-9 0,10 1 0,3-3 0,11 3 0,0-6 0,0 3 0,5-4 0,-9 0 0,8 0 0,-4 0 0,-3 0 0,7-4 0,-9-4 0,5-1 0,-4-5 0,3 1 0,-8 2 0,8-4 0,-7-1 0,3 0 0,-4-3 0,0 1 0,1-7 0,-3-5 0,-1-5 0,-3 1 0,0-1 0,-1 0 0,-3 5 0,2 2 0,-6 4 0,3 4 0,-4 1 0,0 8 0,-3 4 0,-4 4 0,-9 3 0,-3 0 0,-5 0 0,0 0 0,-5 0 0,4 7 0,-10 7 0,10 3 0,-11 10 0,9-5 0,-4 5 0,6-6 0,4-4 0,6-3 0,1-6 0,6 2 0,-2-6 0,7 2 0,0-5 0,3 2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9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24575,'-5'0'0,"15"0"0,17 0 0,27 0 0,3 0 0,24 0 0,-3 0 0,-12 0 0,12 0 0,-27 0 0,10 0 0,-14 0 0,-11 0 0,-3 0 0,-16 0 0,2 0 0,-12 0 0,-4 0 0,0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1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24575,'22'0'0,"3"0"0,21 0 0,17 0 0,15 0 0,22 0-667,-45 0 0,0 0 667,1 0 0,0 0 0,5 0 0,-3 0 298,18 0-298,18 0 0,-42 0 0,16 0 0,-20 0 0,-13 0 0,-14 0 1007,-3 0-1007,-11 0 7,-2 0 0,-3 0 0,-5 0 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0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24575,'0'5'0,"0"15"0,0 20 0,0 28 0,0 3 0,0 19 0,-6 1-600,3-40 0,0 0 600,-1 3 0,1 1 0,-3-1 0,1 1 0,4 0 0,1 0 0,-6 5 0,0-1 0,6-6 0,-1-2 247,-9 37-247,4-9 0,1-23 0,-4 4 0,8-17 0,-7-14 905,8-11-905,-9-7 12,4-4 0,-1-4 0,3-3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2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24575,'3'-7'0,"8"1"0,1 6 0,6 0 0,-3 0 0,-1 0 0,1 0 0,-4 0 0,2 0 0,-2 0 0,0 0 0,3 0 0,-4 0 0,1 0 0,-4 0 0,-4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24575,'3'3'0,"4"0"0,12-3 0,2 0 0,12 0 0,2 0 0,1-4 0,4-1 0,0-4 0,-4 4 0,4 1 0,-10 4 0,-1 0 0,-10 0 0,-4 0 0,-1 0 0,-7 0 0,0 0 0,-4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24575,'19'0'0,"-10"0"0,34 0 0,-23 0 0,31 0 0,-25 0 0,18 0 0,-7 0 0,4 0 0,-1 0 0,-14 0 0,2 0 0,-16 0 0,2 0 0,-11 0 0,0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4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0 262 24575,'0'-6'0,"3"-4"0,-2-5 0,9-1 0,-4-17 0,4 18 0,8-33 0,-8 32 0,10-19 0,-8 16 0,3 3 0,-3-2 0,-2 10 0,-3 1 0,-4 15 0,0 10 0,-3 9 0,-5 26 0,0-9 0,-1 16 0,-6-14 0,10 1 0,-7 0 0,9 0 0,0-15 0,0 6 0,0-22 0,0 8 0,3-13 0,8-1 0,5-6 0,4-1 0,3-3 0,-4 0 0,5-3 0,-4-5 0,-2 0 0,-3-6 0,-4 6 0,-1-2 0,-4 7 0,1-3 0,-4 2 0,0-3 0,-3 4 0,0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24575,'0'6'0,"0"4"0,0 4 0,0 8 0,0-13 0,0 8 0,0-9 0,0 2 0,0-4 0,3-3 0,0 0 0,4-3 0,-1-6 0,-2-3 0,2-2 0,-5 1 0,2 4 0,-3-1 0,0 0 0,0 6 0,0 5 0,0 0 0,0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24575,'3'-5'0,"2"2"0,9 3 0,7 0 0,0 0 0,11 0 0,-11 0 0,5 0 0,-6 0 0,1 0 0,-6 0 0,-1 0 0,0 0 0,-4 0 0,0 0 0,-6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6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24575,'0'3'0,"0"9"0,0 29 0,0 8 0,0 6 0,0 10 0,0-2 0,0 28 0,0-5-456,0-33 0,0 1 456,0 40 0,0-41 0,0 2 0,0 1 0,0-2 0,0 30-101,0-31 1,0-3 100,0 15 0,0 5 0,0-17 0,0-13 0,0-14 903,0-6-903,0-10 210,0-4-210,0-10 0,0-6 0,4-16 0,1-4 0,4-10 0,3 4 0,7-10 0,-1 10 0,5-4 0,-1 4 0,-8 6 0,6 0 0,-8 10 0,0 5 0,1 5 0,-5-1 0,2 4 0,0-4 0,1 4 0,0 3 0,3-2 0,-7 5 0,3-6 0,-3 7 0,-1-3 0,1 3 0,-1 0 0,1 0 0,0 0 0,-1 0 0,1 10 0,1 4 0,0 14 0,0 2 0,1 4 0,-1 1 0,1 0 0,-4-1 0,2-4 0,-6-5 0,3-7 0,-4-3 0,2-4 0,-1-1 0,2-4 0,-3 1 0,0-1 0,0-2 0,0-1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7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24575,'25'0'0,"8"0"0,14 0 0,7-4 0,-10 3 0,19-13 0,-29 11 0,19-6 0,-19 9 0,-8 0 0,2 0 0,-16 0 0,2 0 0,-14 0 0,3 0 0,-6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1 274 24575,'0'-18'0,"0"5"0,0-15 0,0 12 0,0-7 0,6 8 0,-1-8 0,9 11 0,-2-3 0,-1 11 0,6 1 0,-5 3 0,4 0 0,-6 0 0,0 0 0,-6 2 0,6 5 0,-9 4 0,5 4 0,-5-1 0,2 5 0,-3-4 0,0 0 0,0-1 0,0-3 0,0 0 0,0-1 0,0-3 0,0-1 0,7 1 0,1 0 0,6-3 0,1-1 0,3-3 0,2 0 0,4 0 0,4 0 0,-3 0 0,9-8 0,-8-5 0,7-5 0,-6-8 0,3 4 0,-9 1 0,-1-3 0,-5 9 0,1-8 0,-5 7 0,3-2 0,-6 3 0,3 0 0,-4 4 0,0 1 0,-4 4 0,3-1 0,-5 0 0,2 4 0,-3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8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24575,'-4'5'0,"2"12"0,2-1 0,0 28 0,-5-11 0,4 10 0,-3 21 0,9-16 0,-4 26 0,3-6 0,-4 0 0,0 23 0,5-5 0,-4-12 0,5 12 0,-6-27 0,0 17 0,0-9 0,0-23 0,0 1 0,0-24 0,0-1 0,0-10 0,-3-6 0,-4-1 0,-3-3 0,3-3 0,1-1 0,6 1 0,0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7:2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24575,'7'-3'0,"-1"0"0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353 286 24575,'0'11'0,"0"-3"0,0 4 0,0-5 0,0 1 0,3-4 0,1-1 0,3-3 0,1 0 0,-1-3 0,0-1 0,1-8 0,0 3 0,1-11 0,-5 6 0,4-8 0,-7 6 0,2 3 0,-3-3 0,0 7 0,0-2 0,0 3 0,-3 0 0,-5 4 0,-5 1 0,0 3 0,-3 0 0,8 0 0,-8 0 0,7 0 0,-3 7 0,0 7 0,2 4 0,1 8 0,1 2 0,7 1 0,-3 4 0,4-6 0,0 1 0,0-6 0,0 0 0,0-10 0,0 0 0,7-8 0,-2-1 0,16-3 0,-12 0 0,16-4 0,-11-4 0,4-6 0,-2-7 0,-6 3 0,3-4 0,-5 6 0,-4-1 0,0 0 0,-4 0 0,0 1 0,0-1 0,0 0 0,0 4 0,0-2 0,0 6 0,-4-7 0,0 11 0,-4-6 0,0 10 0,-3-2 0,2 3 0,-6 0 0,6 0 0,-3 0 0,5 0 0,-1 3 0,4 6 0,0 3 0,4 1 0,0 2 0,0-2 0,0 4 0,0-1 0,0-3 0,0 2 0,0-6 0,8 3 0,1-4 0,8-4 0,-1 0 0,-3-4 0,2 0 0,-2 0 0,4 0 0,-5 0 0,4 0 0,-8 0 0,4 0 0,-5-3 0,1-5 0,0-1 0,0-7 0,0 4 0,-4-5 0,0 0 0,-4 0 0,0 1 0,0-6 0,0 4 0,-4-3 0,-4 4 0,-6-5 0,-3 4 0,-5-4 0,-2-1 0,1 8 0,-4-7 0,4 16 0,0-6 0,2 11 0,-1-3 0,4 4 0,-8 0 0,8 0 0,-4 13 0,5-3 0,-2 21 0,2-7 0,-3 15 0,1-5 0,-1 5 0,0 1 0,4 0 0,2-1 0,0 1 0,3-6 0,1 5 0,1-5 0,4 0 0,0 4 0,1-9 0,-1 4 0,4-6 0,-3 6 0,4-4 0,0 9 0,0-4 0,0 1 0,0 3 0,0-9 0,0 9 0,0-14 0,0 7 0,0-13 0,0 8 0,0-8 0,0 4 0,0-6 0,4-3 0,0 2 0,4-2 0,4 4 0,-3-5 0,3 4 0,0-7 0,-4 2 0,8-3 0,-3 0 0,3-3 0,1-1 0,0-4 0,-1 0 0,6 0 0,-5 0 0,5 0 0,-6 0 0,6 0 0,-8 0 0,6-4 0,-11 0 0,2-4 0,-3 3 0,-1-1 0,1 5 0,-1-3 0,-3 1 0,-1 3 0,-3-4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 24575,'-47'84'0,"8"-17"0,35-40 0,3-14 0,-3 8 0,4-13 0,0 3 0,0-4 0,0 1 0,0-1 0,0 0 0,0 0 0,0 0 0,3-3 0,1 2 0,3-5 0,1 2 0,-1 0 0,1-2 0,-1 6 0,1-6 0,-1 2 0,1-3 0,-1 0 0,1 0 0,-1 0 0,1 0 0,3 0 0,-2 0 0,2 0 0,-3 0 0,-1 0 0,1 0 0,0 0 0,-1 0 0,1 0 0,-1 0 0,0 0 0,-3-3 0,3 2 0,-3-6 0,3 3 0,-3-3 0,0 3 0,-4 1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 24575,'-15'0'0,"0"0"0,-2 0 0,1 0 0,0 0 0,-1 0 0,4 3 0,-2 1 0,2 8 0,0 1 0,1 4 0,3-1 0,1-3 0,4 3 0,-3-8 0,6 4 0,-2-5 0,3 1 0,0-1 0,0 1 0,0-1 0,3 1 0,1-4 0,3-1 0,4-3 0,-2 0 0,7 3 0,-4 2 0,1 0 0,2 2 0,-2-2 0,4 3 0,-5 0 0,4 0 0,-7 4 0,3 1 0,-4 3 0,1 6 0,-1-4 0,1 3 0,-4-4 0,-2-1 0,-3-3 0,0-1 0,0-5 0,0 1 0,0-1 0,-3 1 0,-10 0 0,-1-4 0,-12 0 0,3-4 0,-5 0 0,1 0 0,-1 0 0,1 0 0,4 0 0,2-7 0,4-3 0,0-3 0,4 2 0,2 3 0,3 0 0,1 1 0,2 2 0,2 2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24575,'-3'4'0,"-1"0"0,-3-4 0,-1 0 0,0 0 0,1 0 0,-1 0 0,1 0 0,0 0 0,-1 0 0,4 0 0,1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24575,'16'0'0,"7"0"0,6 0 0,3 0 0,1 0 0,1 0 0,1 0 0,-7 0 0,-11 0 0,-1 0 0,-8 0 0,0 0 0,-4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24575,'23'0'0,"3"0"0,7 0 0,0 0 0,0 0 0,0 0 0,-5 0 0,3 0 0,-9 0 0,-1 0 0,-2 0 0,-9 0 0,3 0 0,-8 0 0,-1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24575,'36'0'0,"-3"0"0,7 0 0,-1 0 0,-5 0 0,0 0 0,-1 0 0,-6 0 0,-9 0 0,-1 0 0,-13 0 0,-1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1 416 24575,'0'12'0,"0"5"0,0 11 0,0 6 0,0 6 0,0-6 0,0 4 0,0-14 0,0 8 0,0-4 0,0-4 0,0 3 0,0-10 0,0-5 0,0 9 0,0-5 0,3-1 0,-2 3 0,10-12 0,-6 5 0,11-2 0,-8-2 0,0 1 0,3 0 0,-6 0 0,11 0 0,-3 0 0,-1-3 0,4-2 0,-4-3 0,5 0 0,4 0 0,-3 0 0,8 0 0,-8 0 0,8-4 0,-8-1 0,4-7 0,-6-1 0,1 0 0,0-3 0,-4 3 0,3-9 0,-7 4 0,8-8 0,-7 9 0,3-15 0,-4 8 0,1-15 0,0-1 0,0-1 0,-5-26 0,0 27 0,-5-26 0,0 24 0,0-12 0,0 7 0,0 1 0,0 6 0,0 6 0,0 1 0,-8 10 0,2-3 0,-6 8 0,0-3 0,-1 8 0,0 1 0,-3 3 0,8 5 0,-8 0 0,3 4 0,-4 0 0,1 0 0,3 0 0,-3 0 0,8 0 0,-4 0 0,0 0 0,4 4 0,-8 4 0,3 5 0,0 8 0,-4 2 0,7-1 0,-3 0 0,5-6 0,0 1 0,3 0 0,1-1 0,4 1 0,0-5 0,0 4 0,0-7 0,0 6 0,0-6 0,3 2 0,2 1 0,7-3 0,-3 2 0,6-3 0,-6 0 0,6-3 0,-6-2 0,2-3 0,1 0 0,-4 0 0,4 0 0,-5 0 0,1 0 0,-1 0 0,1 0 0,-1 0 0,1 0 0,-1 0 0,1 0 0,-4 0 0,-1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 24575,'-15'0'0,"-5"0"0,2 0 0,-8 0 0,8 0 0,-8 0 0,3 0 0,4 7 0,-1-5 0,14 9 0,-9-10 0,13 5 0,-5-2 0,7 4 0,0-1 0,0 0 0,3-3 0,5 3 0,10-2 0,4 0 0,1 2 0,3-2 0,-8 4 0,3-4 0,-4 2 0,-4-6 0,-2 3 0,-3-1 0,-1-2 0,-3 5 0,0-2 0,-4 4 0,0-1 0,0 1 0,0-1 0,0 5 0,-4-4 0,-4 4 0,-5-4 0,1 0 0,-4 0 0,3-3 0,-3-2 0,-6-3 0,4 0 0,-8-4 0,7-9 0,-2-2 0,2-11 0,2 3 0,3 1 0,5 8 0,5 6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0 248 24575,'0'-11'0,"0"-7"0,4-4 0,5-6 0,2-5 0,6 5 0,-2-5 0,-2 10 0,0 6 0,-5 5 0,-1 4 0,1 1 0,3 2 0,-2 2 0,6 3 0,-2 0 0,3 0 0,1 0 0,-5 0 0,4 0 0,-8 0 0,8 0 0,-8 0 0,4 0 0,-5 0 0,-3 3 0,3 2 0,-3 6 0,1 2 0,2 3 0,-6-3 0,6-2 0,-6-3 0,6-1 0,-7 1 0,4-1 0,-4-2 0,0-2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84 243 24575,'-8'0'0,"1"7"0,-2 7 0,0 14 0,4 1 0,-9 15 0,11-2 0,-10-5 0,7 12 0,1-12 0,1 11 0,4 4 0,0-11 0,0 5 0,0-12 0,0-6 0,0-1 0,0-10 0,0 1 0,0-3 0,0-2 0,6 0 0,-1-2 0,6-3 0,0-1 0,2 1 0,4-3 0,-1-1 0,1-4 0,4 0 0,-3 0 0,4 0 0,-1 0 0,-3 0 0,8 0 0,-8 0 0,3 0 0,-4 0 0,-1 0 0,1 0 0,0 0 0,4-4 0,-3-5 0,4-9 0,-4-5 0,0-4 0,2-13 0,-6 10 0,6-21 0,-9 15 0,5-16 0,-6 4 0,0 1 0,-4-6 0,-1 12 0,-5-5 0,0 7 0,0 5 0,0 1 0,0 0 0,0 5 0,-9-5 0,-1 0 0,-9 4 0,1 1 0,0 1 0,-4 9 0,7-4 0,-10 8 0,10 2 0,-6 7 0,8-2 0,-2 6 0,2-2 0,-9 3 0,5 0 0,-5 0 0,9 0 0,-2 3 0,2 2 0,0 3 0,2 0 0,3-1 0,0 1 0,0 3 0,4-2 0,-3 6 0,6-6 0,-7 6 0,7-2 0,-2 3 0,3 6 0,0-5 0,0 5 0,0-6 0,0 1 0,0-4 0,0 2 0,0-2 0,0-1 0,3 4 0,6-7 0,0 2 0,6-2 0,-2-1 0,-1-4 0,4 0 0,-3-4 0,-1 3 0,4-2 0,-8 3 0,4-4 0,-5 0 0,1 0 0,-4 0 0,-1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82 24575,'0'-7'0,"0"0"0,0-1 0,0 1 0,0-1 0,0 1 0,0 0 0,0-1 0,0-3 0,-8 6 0,-1-2 0,-8 7 0,0 0 0,-4 0 0,-2 0 0,-4 0 0,8 0 0,-6 0 0,11 8 0,-8 6 0,4 8 0,8 6 0,-6-6 0,15 4 0,-15-3 0,14 4 0,-6-4 0,8 3 0,0-8 0,0 3 0,0-4 0,7-4 0,7 3 0,9-6 0,4 3 0,0-8 0,1-1 0,-1-4 0,0 0 0,0 0 0,1 0 0,-6 0 0,0 0 0,-10-3 0,4-2 0,-7-2 0,2-1 0,-3 0 0,-1 0 0,1 1 0,-4 3 0,-1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94 24575,'-4'2'0,"0"-4"0,4-9 0,0-5 0,0 7 0,0-6 0,0 6 0,0-2 0,0 3 0,-3 0 0,-5 4 0,0 1 0,-3 3 0,4 0 0,-1 0 0,0 3 0,-3 2 0,6 7 0,-7 0 0,12 5 0,-8 0 0,7 4 0,-3-3 0,4-1 0,0 3 0,0-6 0,0 7 0,0-8 0,0 3 0,0-8 0,0 4 0,4-5 0,4 1 0,4 0 0,10 0 0,-4-3 0,3 3 0,-5-4 0,1 1 0,0-1 0,-5-1 0,0-2 0,-5 6 0,1-7 0,-4 7 0,-1-3 0,-3 4 0,0-1 0,0 5 0,0-4 0,0 8 0,0 1 0,0-3 0,0 6 0,0-11 0,0 6 0,0-6 0,0 2 0,-3-3 0,-1-1 0,-8-2 0,3-2 0,-6-3 0,2 0 0,-4 0 0,4 0 0,-2 0 0,6 0 0,-3 0 0,5 0 0,3 0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24575,'19'-31'0,"-4"1"0,9-6 0,-1 4 0,-8 9 0,3-1 0,-10 7 0,-3 1 0,1 11 0,-5-6 0,5 10 0,-2-2 0,3 3 0,-2 7 0,-2 2 0,1 12 0,1 2 0,0-1 0,3 5 0,-3-5 0,4 1 0,-1-2 0,1-4 0,3-1 0,-3 1 0,7-4 0,-8-2 0,4-3 0,-5 0 0,1-1 0,-1 1 0,1-4 0,-4-1 0,-1-3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53 24575,'29'0'0,"-3"0"0,12 0 0,17-6 0,-16 5 0,26-9 0,-29 4 0,10 0 0,-6-3 0,-11 8 0,3-3 0,-10 0 0,-3 2 0,-3-2 0,-9 4 0,0 0 0,-3 4 0,-1 4 0,-3 9 0,4 6 0,-3 4 0,3 6 0,-4 7 0,0 2 0,0 10 0,0 2 0,0 1 0,0 13 0,6 11 0,-5-6-443,11 20 443,-11-6 0,5 2 0,-3-37 0,-1 0 0,0 45 0,1-43 0,0-2 0,1 24 0,-3 13 0,3-31 0,-4 19 0,5-7 0,-3-8 0,3 6 0,-5-13 0,5 21 443,-3-25-443,3 16 0,-5-13 0,5 2 0,-4 11 0,9-4 0,-9-1 0,4-1 0,-5-14 0,4-7 0,-3-12 0,4-6 0,-5-10 0,0 0 0,0-5 0,0 1 0,0-1 0,0 0 0,0 1 0,0-1 0,0 1 0,0-1 0,0 1 0,0-1 0,-4 0 0,-4-3 0,-9-1 0,-6-3 0,-10 0 0,-7 0 0,-8 0 0,-6 0 0,0 0 0,-7 5 0,6-4 0,-13 4 0,12 0 0,1-4 0,10 4 0,10-5 0,8 0 0,5 0 0,9 0 0,2 0 0,3 0 0,1 0 0,3-14 0,1 10 0,3-10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161 177 24575,'-3'-4'0,"-1"1"0,-7 7 0,-2 4 0,-4 5 0,4 4 0,-3 4 0,6 2 0,-3 4 0,4 0 0,-1 12 0,4-8 0,-7 13 0,10-10 0,-10 12 0,12-4 0,-4 4 0,5-12 0,0 4 0,0-4 0,0-4 0,0 1 0,0-3 0,0 1 0,0 4 0,0 0 0,0-5 0,0 5 0,4-5 0,5-1 0,5 0 0,0 1 0,3-1 0,-3-4 0,3-2 0,0-8 0,4 3 0,-7-7 0,11 4 0,-11-5 0,7-3 0,-4-1 0,0-4 0,-1 0 0,1 0 0,0 0 0,-1 0 0,1-7 0,4-3 0,-2-12 0,3-1 0,2-6 0,-6 6 0,11-5 0,-10-1 0,10-2 0,-9-2 0,4 4 0,-6 2 0,1-6 0,-5 4 0,0-4 0,-4 0 0,-1 4 0,1-9 0,-5 9 0,-1-10 0,-4 5 0,0-12 0,0-2 0,0-6 0,0 0 0,0 0 0,-5-5 0,-1 9 0,-9-8 0,4 22 0,-8-3 0,5 12 0,-4 4 0,4 1 0,-2 9 0,3 1 0,-3 8 0,-1 0 0,0 4 0,-4 0 0,3 0 0,-4 0 0,1 4 0,-2 5 0,0 9 0,0 6 0,5 3 0,0 0 0,3 0 0,-1-4 0,6 3 0,1-3 0,1 4 0,3-4 0,0 3 0,2-4 0,3 1 0,0 3 0,0-8 0,0 4 0,0-6 0,0 1 0,0-1 0,3 1 0,6-4 0,3-1 0,1-4 0,3-3 0,-8-2 0,4-3 0,-5 0 0,1 0 0,-1 0 0,0 0 0,0 0 0,0 0 0,1-3 0,-4 2 0,-1-2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24575,'13'0'0,"4"0"0,-1 0 0,10 0 0,-10 0 0,9 0 0,-15 0 0,4 0 0,-5 0 0,-4 0 0,-1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31 24575,'0'-2'0,"-3"0"0,-5-9 0,-1 4 0,-3 2 0,1 2 0,2 3 0,-7 0 0,4 0 0,-5 0 0,0 0 0,4 12 0,0 3 0,4 12 0,-1 6 0,1-4 0,3 4 0,2 0 0,4-5 0,0 5 0,0-5 0,0-1 0,0-4 0,0-2 0,4-4 0,0-5 0,4 0 0,4-4 0,0 0 0,5-4 0,0 0 0,4-4 0,-3 0 0,3 0 0,-4 0 0,0 0 0,-4-8 0,2 3 0,-6-7 0,3 7 0,-5-1 0,1 5 0,-1-2 0,-3-1 0,3 4 0,-6-4 0,2 4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8 176 24575,'-4'1'0,"1"-6"0,3-12 0,0-6 0,4-10 0,4 9 0,2-3 0,-1 11 0,-2 3 0,-3 2 0,3 6 0,0 2 0,0 3 0,1 0 0,-1 0 0,1 0 0,-1 4 0,1 4 0,4 1 0,-3 6 0,3-2 0,-4 0 0,0 2 0,0-6 0,0 2 0,-1-3 0,1 3 0,0-2 0,0 7 0,-1-8 0,2 8 0,-2-8 0,-2 4 0,1-5 0,-5-3 0,3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9 211 24575,'-5'9'0,"2"-7"0,3-14 0,4-9 0,1 3 0,7-4 0,-3 6 0,-1-1 0,3 4 0,-5-3 0,10 7 0,-7-7 0,3 3 0,-4 0 0,0 5 0,-4-3 0,2 9 0,-1-9 0,2 11 0,0-4 0,0 7 0,1 10 0,0 1 0,1 12 0,-1-8 0,1 8 0,3-8 0,-2 8 0,2-8 0,1 3 0,-5-8 0,4-2 0,-5-3 0,1-1 0,-4-3 0,0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24575,'-7'0'0,"-4"0"0,2 7 0,-7-1 0,6 9 0,-2-2 0,0 9 0,2 0 0,-3 1 0,-1 8 0,8-7 0,-12 14 0,12-9 0,-8 4 0,9 0 0,-8 1 0,11-4 0,-7 1 0,9-2 0,0-1 0,0 5 0,0-5 0,0-1 0,0 0 0,0 1 0,0-6 0,0 4 0,0-3 0,0 4 0,4-4 0,0-2 0,5 1 0,-1-5 0,1 5 0,3-6 0,-3 1 0,7-4 0,-7 3 0,3-4 0,-4 5 0,0 0 0,1-1 0,3-3 0,-3 3 0,3-3 0,-4 0 0,0-2 0,-1-3 0,1 3 0,0-2 0,0 2 0,-1-3 0,1-1 0,-1 1 0,1-1 0,-1 1 0,1 0 0,-1-1 0,1 1 0,-1-1 0,1-3 0,-1-1 0,1-3 0,-1 0 0,1 0 0,0 0 0,-1 0 0,1 0 0,-1 0 0,1 0 0,3-3 0,2-6 0,0-8 0,3-1 0,-6-9 0,7-1 0,-3-1 0,2-9 0,2 3 0,-7-5 0,3 1 0,0 4 0,-4-3 0,4 3 0,-4 1 0,-5 1 0,-1 0 0,-4 4 0,0-9 0,0 3 0,0-5 0,0 1 0,0-1 0,0 0 0,0 0 0,0 0 0,0 1 0,-4 4 0,-1 7 0,-7 6 0,2 6 0,-6 3 0,3 0 0,-3 9 0,-1 0 0,-5 4 0,0 0 0,-1 0 0,-4 0 0,5 0 0,-1 0 0,-3 0 0,3 0 0,1 4 0,-5 1 0,9 7 0,-3 1 0,4 4 0,0 4 0,0-3 0,4-1 0,1-5 0,4-1 0,4 2 0,0 3 0,4-3 0,0 3 0,0-8 0,0 8 0,0-8 0,0 8 0,0-8 0,0 4 0,0-5 0,3 1 0,1 0 0,4-1 0,-4 1 0,3-4 0,-3-1 0,3 0 0,1-2 0,-1 3 0,-2-4 0,-2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24575,'4'67'0,"-1"-15"0,-3-49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1 24575,'-21'0'0,"-6"0"0,9 0 0,-11 0 0,6 0 0,0 0 0,-9 9 0,13 0 0,-9 14 0,7-4 0,9 2 0,-8 1 0,18-4 0,-6-1 0,8-5 0,0-5 0,0 1 0,0-1 0,11-3 0,4-1 0,16-3 0,-2 0 0,4 0 0,-6 4 0,0 2 0,-4 2 0,-6 1 0,-5 3 0,-3 5 0,-1 5 0,-3 6 0,-1-6 0,-4 0 0,0-6 0,0-3 0,0 3 0,0-8 0,0 4 0,0-5 0,-7 1 0,2 0 0,-11 0 0,-2-4 0,0 0 0,-8-4 0,3 0 0,1 0 0,0 0 0,5 0 0,1-4 0,-1 0 0,4-8 0,5 6 0,4-1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24575,'29'0'0,"-8"0"0,29 0 0,-22 0 0,23 0 0,-22 0 0,4 0 0,-11 0 0,-4 0 0,-7 0 0,-7-3 0,0-10 0,-4 7 0,0-6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0 24575,'-21'0'0,"6"0"0,-29 0 0,18 0 0,-25 0 0,15 0 0,-10 0 0,6 0 0,6 0 0,-5 0 0,15 0 0,-3 0 0,15 0 0,-4 0 0,4 0 0,3 6 0,2 8 0,7 13 0,0 7 0,0 19 0,0 4 0,0 12 0,0 7 0,0 3-533,0 15 533,0-5 0,0-37 0,0 0 0,0 45 0,0-44 0,0-1 0,0 30 0,0-23 0,0 0 0,0 29 0,0-30 0,0 0 0,0 22 0,0-24 0,0-1 0,-6 23 0,6-21 0,-1 0 0,-4 29 0,0-20 0,4 8 0,-8-18 0,7 13 0,-3-13 0,1 2 0,2-17 0,-2 5 533,4-6-533,0-6 0,0-1 0,0-6 0,0 0 0,0 1 0,0-6 0,0 0 0,0-10 0,0 0 0,0-5 0,0 1 0,0 0 0,0-1 0,3-3 0,-2 2 0,5-1 0,-2 2 0,3 0 0,-3 0 0,3 1 0,-3-4 0,3 3 0,1-3 0,-1 3 0,1 1 0,-1-1 0,1 1 0,0-1 0,-1-2 0,5 2 0,-4-6 0,8 2 0,1-3 0,6 0 0,16 0 0,3 0 0,0 0 0,16 0 0,-14-5 0,23-1 0,-11 0 0,-2 1 0,-8 0 0,-16 4 0,-3-3 0,-10 4 0,-5 0 0,0 0 0,-8 0 0,-1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24575,'2'4'0,"8"-1"0,7-3 0,9 0 0,-8 0 0,8 0 0,-9 0 0,10 0 0,-14 0 0,12 0 0,-11 0 0,0 0 0,-6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24575,'0'13'0,"0"2"0,0 11 0,0-4 0,0 16 0,0-2 0,0 19 0,0-5 0,0 13 0,0-13 0,0 12 0,0-12 0,0-1 0,0-3 0,0-17 0,0 4 0,0-13 0,0-5 0,0-1 0,0-5 0,0 0 0,0-19 0,0 10 0,0-16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24575,'12'0'0,"-4"0"0,16 0 0,-2 0 0,-5 0 0,1 0 0,-3 0 0,-6 0 0,-1 0 0,-5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 24575,'7'0'0,"-6"0"0,-6 0 0,-7 0 0,-15 0 0,3 0 0,-9 0 0,0 0 0,-2 0 0,-4 0 0,5 0 0,6 0 0,2 0 0,8 0 0,1 0 0,5 0 0,8 3 0,0 5 0,4 9 0,0 1 0,0 14 0,0-3 0,0 11 0,0 6 0,0 15 0,0 4 0,0 18 0,0-4 0,0 7-449,0 10 449,0 0-632,0-44 0,0 1 632,0 4 0,0-1 0,0-2 0,0 0-191,0 9 1,0-2 190,0 31 0,0-36 0,0-1 0,0 25 0,6 15 0,-5-8 0,5-9 0,-2-8 0,-2-10 0,2-12 413,-4-2-413,0-17 1266,0-2-1266,0-14 415,0-2-415,0-3 0,0-1 0,4-3 0,0 0 0,3-4 0,0 0 0,5 4 0,5-4 0,6 4 0,4-4 0,6 0 0,1 0 0,6 0 0,0 0 0,0 0 0,0 0 0,-6 0 0,4 0 0,-14 0 0,3 0 0,-10 0 0,-5 0 0,0 0 0,-5 0 0,1 0 0,-4 0 0,-1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7 300 24575,'-4'-3'0,"1"10"0,3-5 0,0 18 0,0 4 0,0 0 0,0 8 0,0-4 0,0 1 0,0 9 0,0-9 0,0 4 0,0-6 0,0 0 0,0 6 0,0-9 0,0 13 0,0-13 0,0 9 0,0-6 0,8-4 0,-3 3 0,11-12 0,-2 11 0,8-10 0,-4-1 0,4-2 0,-6-7 0,6 3 0,0 1 0,6 0 0,-1-4 0,0-1 0,-4-4 0,3 0 0,-8 0 0,3 0 0,-4 0 0,0 0 0,0-12 0,-4 1 0,4-15 0,-7 3 0,8-10 0,-8-1 0,4 0 0,1-5 0,-4-1 0,3-2 0,-4-4 0,-4 0 0,3 5 0,-8-6 0,3 1 0,-4-1 0,0-1 0,0-4 0,0 5 0,0-1 0,-4 2 0,-6 11 0,0 2 0,-7 6 0,7 4 0,-7 6 0,4 5 0,-4 7 0,1 1 0,-1 4 0,0 0 0,0 0 0,1 0 0,-1 0 0,0 0 0,-4 4 0,3 1 0,-4 7 0,1 2 0,2 7 0,-3 3 0,4-2 0,0 4 0,5-8 0,0 4 0,5-6 0,3 1 0,-2-1 0,6-3 0,-3 3 0,4-8 0,0 8 0,0-4 0,0 1 0,4 2 0,0-6 0,8 3 0,0-4 0,5 0 0,-4 0 0,-2-4 0,-3 0 0,-1-4 0,1 0 0,-1 0 0,1 0 0,-1 0 0,5 0 0,-4 0 0,4 0 0,-1 0 0,-2 0 0,6 0 0,-9 0 0,1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24575,'0'-15'0,"0"-1"0,3 0 0,-2-1 0,6 8 0,-6-6 0,6 13 0,-6-9 0,5 10 0,-2-5 0,4 5 0,-1-3 0,0 4 0,0 0 0,1 0 0,-1 0 0,4 8 0,-2 1 0,8 12 0,-3 2 0,-1-1 0,0 0 0,-1-5 0,-3-5 0,3 4 0,-4-8 0,-1 4 0,-2-5 0,-2 1 0,0-1 0,-2-3 0,2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47 24575,'0'-11'0,"0"2"0,0-6 0,-3 10 0,-1-1 0,-8 6 0,0 0 0,-5 7 0,4 2 0,-9 19 0,6-3 0,0 9 0,-1-7 0,15 0 0,-13-4 0,13 3 0,-6-8 0,8 8 0,0-8 0,0 3 0,0-8 0,0 2 0,8-6 0,6 4 0,8-5 0,1 1 0,3-4 0,-4-1 0,6-4 0,-1 0 0,-4 0 0,-2 0 0,-4 0 0,-1 0 0,1-4 0,-4-1 0,2-3 0,-9 4 0,1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159 251 24575,'-4'7'0,"-2"-2"0,1 11 0,-7-7 0,3 3 0,-2-8 0,3-1 0,4-15 0,0-8 0,4-15 0,0-4 0,0-8 0,0 12 0,0-5 0,4 13 0,5 8 0,0 2 0,3 9 0,-5 4 0,1 1 0,-4 13 0,-1 10 0,-3 7 0,0 5 0,0-9 0,0-2 0,0-4 0,0-5 0,0 0 0,0-5 0,0 1 0,3-7 0,1 2 0,3-10 0,1 3 0,-1 0 0,1-3 0,0 6 0,-1-2 0,1 3 0,-1 0 0,-3 3 0,0 10 0,-4 17 0,0 12 0,0 19 0,0 1 0,-6 15 0,-6 2 0,-6-13 0,-5 8 0,2-24 0,-2 10 0,3-12 0,0-8 0,1-7 0,5-14 0,1 1 0,6-11 0,2 2 0,-2-7 0,3 0 0,-3-4 0,3-4 0,1 4 0,3-4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1 179 24575,'7'-8'0,"-1"-3"0,5 2 0,1-3 0,-3 4 0,2-3 0,-3 6 0,-4-5 0,3 9 0,-3-10 0,4 10 0,-1-7 0,-3 5 0,2 2 0,-2-3 0,0 1 0,3 2 0,-3-9 0,3 5 0,0-6 0,-3 3 0,3 4 0,-3-3 0,0 3 0,0-3 0,-1 3 0,1 0 0,3 4 0,0 0 0,1 0 0,-1-3 0,5 2 0,0-2 0,5 3 0,-1 0 0,1 0 0,0 0 0,-5 0 0,0 0 0,-5 0 0,1 0 0,-1 0 0,-3 0 0,-1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340 196 24575,'-7'0'0,"-4"0"0,6-3 0,-10-6 0,6-3 0,-8-5 0,0-4 0,3 3 0,2-4 0,3 6 0,1-1 0,3 0 0,-2 4 0,6 2 0,-6 3 0,7 1 0,-7 3 0,0 3 0,-1 10 0,-3 3 0,-1 4 0,2 6 0,-6 0 0,2 6 0,-5-1 0,2-5 0,-1 4 0,5-12 0,0 6 0,6-11 0,2 2 0,-2-3 0,3-4 0,0-1 0,1-3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206 319 24575,'-12'0'0,"1"0"0,4 0 0,-5 0 0,4 0 0,-8 0 0,7 0 0,-6 0 0,2 0 0,0 0 0,2 0 0,3 0 0,-4 13 0,3-3 0,-4 16 0,4-3 0,-1 4 0,5 0 0,-3 1 0,7-1 0,-3 6 0,4-5 0,0 5 0,0 0 0,0-9 0,0 13 0,0-13 0,0 14 0,0-4 0,0 1 0,0-3 0,0-4 0,0-1 0,0 0 0,0-4 0,0 3 0,0-8 0,0 3 0,0-4 0,4-1 0,1 1 0,3-1 0,4-3 0,-3-1 0,6-4 0,-6 0 0,2 0 0,-3-1 0,3 1 0,-2-4 0,7 4 0,-8-7 0,8 2 0,-4-3 0,5 4 0,0-3 0,-1 3 0,1-4 0,0 0 0,-1 0 0,1 3 0,-1-2 0,1 3 0,0-4 0,-1 0 0,-3 0 0,2 0 0,-2 0 0,0 0 0,2 0 0,-6 0 0,6 0 0,-6 0 0,2-4 0,1-4 0,0-5 0,2-14 0,3 3 0,-2-14 0,5-3 0,-4-6 0,4-7 0,-3 0 0,4 0 0,-4 0 0,3 0 0,-8 0 0,4 0 0,-6 6 0,-4-4 0,3 11 0,-8-5 0,3 11 0,-4 2 0,0 0 0,0 4 0,0 1 0,0 2 0,0 3 0,-3 1 0,-7-5 0,1 5 0,-8-1 0,7-3 0,-6 8 0,3 0 0,0 2 0,-3 7 0,7-3 0,-7 4 0,3 4 0,-3 0 0,-1 4 0,0 0 0,0 0 0,1 0 0,-1 0 0,-5 0 0,5 0 0,-5 7 0,-1 8 0,5 8 0,-6 6 0,10-7 0,-3 4 0,7-8 0,-3 8 0,5-8 0,-1 4 0,0-1 0,4-3 0,-3 3 0,8-4 0,-4-5 0,4 4 0,0-4 0,0 5 0,0 0 0,0-1 0,0 1 0,0-4 0,0 2 0,0-6 0,3 2 0,2 1 0,2-4 0,1 4 0,4-4 0,-4 0 0,4-1 0,-5 1 0,1-1 0,-1 1 0,1-4 0,-1-1 0,0-3 0,2-24 0,-5 18 0,1-18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0 24575,'-6'0'0,"3"0"0,-21 0 0,10 0 0,-7 7 0,4-1 0,0 10 0,8-7 0,-2 2 0,10-4 0,-2 1 0,3 3 0,0-2 0,0 6 0,0-2 0,0 4 0,0-1 0,0-3 0,0 3 0,0-8 0,0 4 0,7-4 0,3 0 0,6 0 0,1 0 0,0 1 0,-1-1 0,1 0 0,0 1 0,-1-1 0,-3 4 0,-1-3 0,-4 6 0,0-6 0,0 3 0,-4-5 0,-1 1 0,-3-1 0,0 1 0,0-1 0,0 1 0,0 3 0,0-2 0,-4 6 0,-4-6 0,-5 3 0,-4-3 0,-4-1 0,3-3 0,-3-1 0,-1-4 0,8 0 0,-6 0 0,7 0 0,0-4 0,2 0 0,3-3 0,1-1 0,2 0 0,2 1 0,3-1 0,0 4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24575,'0'14'0,"0"-5"0,0 33 0,0 9 0,0-5 0,0 41 0,0-32 0,0 36 0,0-31 0,0 39 0,0-26 0,0 15 0,0-9 0,0-11 0,0 16 0,0-8 0,0-3 0,0-15 0,0-3 0,0 1 0,0-18 0,0 14 0,0-23 0,0 11 0,0-7 0,0-6 0,0-1 0,0-6 0,0 0 0,0 0 0,0-5 0,0 4 0,0-4 0,0 1 0,0-2 0,0-5 0,0 0 0,0 0 0,0 0 0,0 0 0,0 0 0,-4-8 0,3-2 0,-6-8 0,2 0 0,-5-5 0,1 4 0,-1-9 0,1 9 0,-2-9 0,2 8 0,-1-8 0,-4 9 0,3-5 0,-3 1 0,8 3 0,-2-3 0,3 9 0,-1-3 0,-1 7 0,6 0 0,-3 6 0,4 9 0,0 1 0,0 5 0,4-5 0,1 4 0,5-4 0,0 5 0,0 1 0,0-1 0,0 0 0,0 0 0,0 0 0,0 0 0,0 0 0,0 0 0,0-5 0,-4 4 0,2-8 0,-7 3 0,3-5 0,-4 0 0,4-4 0,0-1 0,5-4 0,0 0 0,0-9 0,1-8 0,0-11 0,6-5 0,2-7 0,5 5 0,0-4 0,-6 5 0,3 7 0,-9 1 0,3 11 0,-4-4 0,-1 12 0,1-6 0,-1 12 0,-4-3 0,-2 4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157 259 24575,'-4'-3'0,"0"-6"0,4-8 0,8-5 0,4-17 0,6 8 0,6-4 0,-4 3 0,-3 17 0,1-11 0,-10 13 0,4 4 0,-4 1 0,-1 8 0,0 0 0,0 6 0,0 3 0,1 7 0,0 0 0,4 1 0,1 0 0,0-1 0,8 2 0,-7-2 0,7 2 0,-4-2 0,-1 1 0,1 0 0,0-1 0,-1-3 0,1 3 0,-4-7 0,-2 2 0,-3-3 0,-4-1 0,3-2 0,-10-2 0,2-3 0,-6 0 0,0 0 0,-5 0 0,3-3 0,-6-2 0,2-7 0,0 3 0,-3-6 0,4 2 0,-1-4 0,-3 0 0,7 5 0,-3-4 0,4 7 0,-4-7 0,3 8 0,-3-8 0,5 7 0,-2-6 0,5 6 0,-3-2 0,6 3 0,-6 4 0,6-3 0,-5 6 0,5-5 0,-5 5 0,2-2 0,-3-1 0,0 4 0,-1-3 0,1 3 0,-5 0 0,0 0 0,-5 7 0,0 2 0,-4 8 0,2 5 0,-8 2 0,3 0 0,0-1 0,3-6 0,8 0 0,-3-4 0,10-2 0,-5-3 0,7 0 0,-4-1 0,1 1 0,-1-4 0,4 3 0,-3-7 0,3 7 0,-3-6 0,2-4 0,10-6 0,10-12 0,3-2 0,11-7 0,-4 2 0,-1 4 0,-2 1 0,-5 6 0,-5 5 0,0 0 0,-5 4 0,1 4 0,-1 1 0,0 6 0,1 5 0,0 4 0,0 9 0,4-3 0,-2 8 0,6-8 0,-7 0 0,3-3 0,-4-6 0,0 2 0,-1-3 0,-2-4 0,-2-1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8:12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1 24575,'36'0'0,"-9"0"0,18 0 0,-11 0 0,12 0 0,-5 0 0,0 0 0,-13 0 0,-11 0 0,-5 0 0,-5 0 0,0 0 0,-2 6 0,-2 8 0,-3 7 0,0 12 0,0 14 0,0 10 0,0 12 0,0-13 0,0 35 0,0-41 0,0 3 0,0 1 0,0 14 0,0 27 0,0-30 0,0 34-512,0-28 512,0-16 0,0 2 0,0 31 0,0-8 0,0 3 0,0-11 0,0 7 0,5-3 0,-4-13 0,4-9 0,-5-14 0,0-7 0,0-11 0,0 0 0,0-5 512,0-1-512,0 1 0,0-5 0,0 4 0,0-3 0,0 3 0,0-3 0,0-2 0,0-3 0,0-1 0,0 1 0,0-1 0,-3-2 0,-4-2 0,-6-3 0,-7 0 0,-3 0 0,-5 0 0,-5 0 0,-1 0 0,-27-11 0,22 8 0,-26-13 0,22 15 0,-17-9 0,10 9 0,-3-9 0,13 9 0,10-3 0,-1 4 0,17 0 0,-2 0 0,8 0 0,1 0 0,2-7 0,2 6 0,3-5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164 368 24575,'13'0'0,"0"0"0,5 0 0,9 0 0,-7 0 0,7 0 0,-4 0 0,-3 0 0,4 13 0,-5-2 0,0 18 0,1-4 0,0 5 0,-9 0 0,7 0 0,-11 7 0,3 0 0,-5 1 0,-5-2 0,0-6 0,0 1 0,0-1 0,0-5 0,0-2 0,-4-4 0,3 4 0,-12-3 0,3 3 0,-8-4 0,3-1 0,-3 6 0,4-9 0,-6 8 0,2-13 0,-1 3 0,1-4 0,4 0 0,-3 0 0,7-1 0,-7 2 0,7-2 0,-7-3 0,3-1 0,0-4 0,-3 0 0,3 0 0,-10 0 0,4 0 0,-4 0 0,6-9 0,0-1 0,3-13 0,1-2 0,3-12 0,1 0 0,4-7 0,1-7 0,5-2 0,0-6 0,0 0 0,0-1 0,0 1 0,5 6 0,0 8 0,6 3 0,-1 16 0,0-10 0,-1 17 0,1-1 0,-1 3 0,-1 8 0,-3-4 0,2 9 0,-2 0 0,3 4 0,0 0 0,0 0 0,5 0 0,1 0 0,4 0 0,1 4 0,-1 6 0,7 10 0,-5 0 0,4 5 0,0-6 0,-4-5 0,8 5 0,-3-8 0,0 3 0,10-3 0,-8-2 0,9 2 0,-6-1 0,0 0 0,0 0 0,-6-5 0,0 0 0,-11-5 0,0 0 0,0 0 0,-3-14 0,4-9 0,-3-14 0,0-7 0,-5 0 0,3 0 0,-7 0 0,2 6 0,1 1 0,-4 7 0,4 0 0,-5 5 0,0 1 0,0 6 0,3 4 0,-2 1 0,3 4 0,-4 1 0,0 3 0,0 2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2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217 118 24575,'0'-55'0,"0"6"0,-4 43 0,-5-1 0,0 7 0,-8 0 0,3 0 0,-5 4 0,2 5 0,-3 10 0,2 6 0,2 5 0,-3-5 0,8 3 0,-3-3 0,4 5 0,1-5 0,3 4 0,2-9 0,4 3 0,0-4 0,0-5 0,0 3 0,0-3 0,8 0 0,7 0 0,10 0 0,0-4 0,4 5 0,-9-10 0,9 0 0,-5-5 0,1 0 0,4 0 0,-4 0 0,5 0 0,0 0 0,0 0 0,-5 0 0,-1-5 0,-6 0 0,-5 0 0,0-2 0,-5 6 0,0-7 0,1 7 0,-1-2 0,0-1 0,0 3 0,-3-3 0,-1 4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11 258 24575,'0'-7'0,"0"-1"0,0-5 0,4 0 0,0-1 0,9 2 0,1 7 0,4-3 0,6 7 0,1-4 0,0 1 0,4 3 0,-10-3 0,5 4 0,-1 0 0,-3 0 0,-1 0 0,-2 0 0,-7 0 0,7 0 0,-8 0 0,4 4 0,-9 5 0,4 10 0,-2 6 0,3-5 0,-4 14 0,-1-12 0,-4 14 0,0 0 0,0 0 0,0 7 0,0-1 0,0-5 0,0 6 0,-4-12 0,-2 12 0,-8-17 0,-2 9 0,-4-10 0,1 0 0,0-2 0,0-8 0,1-2 0,-6-3 0,4-1 0,-9-4 0,4-1 0,0-4 0,1 0 0,10-8 0,-4-7 0,7-16 0,-9-7 0,12 0 0,-6-4 0,13-3 0,-4-1 0,5-12 0,0 13 0,0-6 0,0 7 0,0 7 0,0 0 0,0 12 0,4 1 0,1 6 0,4 4 0,0-3 0,-1 3 0,1 0 0,0-4 0,0 4 0,0 0 0,0 1 0,-1 1 0,1 2 0,0-7 0,-1 7 0,1-3 0,-1 5 0,0 0 0,0-1 0,5 0 0,-4 1 0,9 3 0,-9 1 0,8 4 0,-4 0 0,11 0 0,-5 0 0,5 0 0,-6 8 0,-4 2 0,4 9 0,-4-1 0,4 0 0,0 0 0,0-4 0,0 3 0,-1-28 0,-3 2 0,-6-20 0,-4 10 0,1 1 0,-4 9 0,3-3 0,-4 7 0,0 2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4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24575,'-8'0'0,"-4"4"0,-2 6 0,-4 4 0,3 9 0,-8-2 0,6 8 0,-6-13 0,8 2 0,-8-8 0,12 3 0,-17-7 0,16 10 0,-10-14 0,16 10 0,-6-11 0,7 3 0,0-1 0,2 2 0,3 2 0,0 2 0,0-2 0,0-2 0,0-2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252 321 24575,'0'-78'0,"0"0"0,0 16 0,0 9 0,0 17 0,-3 26 0,-6 7 0,-5 3 0,-5 0 0,5 8 0,-4 7 0,2 10 0,-4 5 0,5 0 0,0 1 0,5-6 0,0 3 0,5-8 0,0 4 0,5-11 0,0 5 0,0-9 0,0 4 0,0-5 0,0 5 0,4-4 0,1 4 0,7-4 0,-2-1 0,7 5 0,-8-3 0,8 3 0,-7-5 0,7 1 0,-7 4 0,7-3 0,-7 3 0,7-4 0,-7 4 0,7-3 0,-7 3 0,7-4 0,-7 4 0,3-3 0,-4 2 0,-1-3 0,1 4 0,-5-4 0,0 8 0,-4-3 0,0 4 0,0 1 0,0-1 0,0 0 0,0 1 0,0-1 0,0 6 0,0-9 0,-8 7 0,-2-8 0,-9 0 0,1 0 0,-6-5 0,4 0 0,-8-3 0,3-2 0,-1-4 0,-2 0 0,3 0 0,0 0 0,1-4 0,6-1 0,3-9 0,2 0 0,4-4 0,3-1 0,2 5 0,4-3 0,0 3 0,0 0 0,0-4 0,0 9 0,0-4 0,0 5 0,0 3 0,0 2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7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13 24575,'0'-8'0,"9"4"0,-3 9 0,16 6 0,-1 8 0,3-4 0,11 5 0,-8-10 0,10 16 0,7-13 0,-10 8 0,17 1 0,-24-14 0,9 17 0,-16-15 0,3 1 0,-4 1 0,-9-7 0,2 4 0,-8-5 0,5 0 0,-5 0 0,0 0 0,-4 5 0,0 3 0,0 2 0,-23 25 0,2-3 0,-29 26 0,13-13 0,-22 30 0,20-32 0,-12 28 0,9-25 0,5 4 0,-6 1 0,14-15 0,2-2 0,8-13 0,4-6 0,2-7 0,9-3 0,-4-5 0,7 4 0,-2-7 0,3 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0 24575,'-34'34'0,"-3"3"0,6 2 0,-10-4 0,15 1 0,-13 0 0,5 5 0,6-8 0,11-12 0,5-9 0,11 1 0,-3-4 0,4 4 0,-6-12 0,4 1 0,-5-5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4:12:18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24575,'0'-7'0,"0"0"0,0 0 0,0 0 0,0 0 0,0-1 0,0 7 0,0 9 0,0 1 0,0 9 0,0-10 0,0 4 0,0-5 0,0-3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24575,'2'-5'0,"0"2"0,15 3 0,-2 0 0,4 0 0,-4 0 0,-1 0 0,-2 0 0,-2 0 0,-1 0 0,-5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2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675 6 24575,'5'-4'0,"-14"3"0,-8 36 0,-20 5 0,-9 23 0,-9 4-433,23-27 1,0 1 432,0 0 0,1 2 0,1 3 0,0 0 0,-2-4 0,1-1 0,4 6 0,1-3 212,-22 18-212,6 8 0,10-21 0,-1 0 0,11-8 0,3-11 653,14-9-653,-2-8 0,6-2 0,-2-3 0,3-1 0,0 1 0,0-1 0,3 0 0,10 1 0,6 5 0,8 1 0,1 9 0,18 4 0,-6 9 0,15 3 0,-10 11 0,6 3 0,-3 5 0,-1-5 0,-3 2 0,-10-11 0,4 5 0,-13-13 0,0-1 0,-11-13 0,-2-5 0,-4-5 0,-1-5 0,-3-2 0,0-2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89 235 24575,'0'-6'0,"-4"18"0,-1 2 0,-9 24 0,-1-9 0,0 11 0,0 0 0,5 5 0,4-9 0,1-1 0,5-14 0,0-4 0,0 4 0,0-8 0,0 8 0,0-9 0,0 5 0,0-1 0,0 0 0,4 0 0,4-4 0,4 3 0,5-6 0,0 3 0,-1-3 0,1-5 0,-1 0 0,1-4 0,0 0 0,-1 0 0,1 0 0,-5 0 0,4-4 0,-7-4 0,7-5 0,-7-4 0,3 0 0,-4-4 0,1 3 0,0-8 0,-1 3 0,2-4 0,-1-1 0,-4-5 0,-1-1 0,-4-6 0,0-6 0,0 6 0,0-13 0,0 6 0,0-1 0,0 3 0,0 5 0,0 6 0,0 6 0,0 6 0,0 5 0,-4 5 0,0 3 0,-8 6 0,0 3 0,-5 0 0,-4 0 0,3 0 0,-4 12 0,-1 4 0,3 17 0,-5 3 0,5 3 0,0 7 0,4-5 0,-3 5 0,8-12 0,1 5 0,2-11 0,7 5 0,-3-10 0,4-2 0,0-4 0,0-5 0,0 0 0,0-4 0,3-4 0,1-1 0,3-3 0,1 0 0,-1 0 0,1 0 0,-1 0 0,1 0 0,-1 0 0,1 0 0,-4 0 0,-1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24575,'-7'8'0,"-1"-3"0,-4 15 0,-1-6 0,-1 7 0,-2-4 0,7 4 0,0-3 0,1 3 0,4-4 0,-1-5 0,1 4 0,4-3 0,0 3 0,0-3 0,0-2 0,0-3 0,0-1 0,4 1 0,4 0 0,4-4 0,5 0 0,0-4 0,-5 0 0,4 0 0,-4 0 0,1 0 0,-1 0 0,-5 0 0,1 0 0,-1 0 0,0 0 0,0 0 0,1-4 0,-4 0 0,3 0 0,-7-3 0,7 6 0,-6-2 0,2 3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1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24575,'4'15'0,"16"12"0,1-6 0,25 14 0,-21-16 0,25 12 0,-17-6 0,13 2 0,-8 8 0,2-7 0,-9 3 0,-1-7 0,-9-7 0,-8 0 0,3-8 0,-10 6 0,8-10 0,-9 4 0,7-2 0,-8-3 0,-1 3 0,-3 1 0,0-1 0,0 1 0,0-1 0,0 0 0,0 1 0,0 3 0,0 2 0,0 4 0,0 4 0,-4 2 0,-1 4 0,-9 6 0,3 1 0,-14 19 0,7-3 0,-10 16 0,1-4 0,2 14 0,-2-18 0,-2 16 0,6-17 0,-5 5 0,6-1 0,5-14 0,3-11 0,5-9 0,4-10 0,1-5 0,1 0 0,2-5 0,-5-3 0,2-1 0,0-3 0,1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2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24575,'20'0'0,"1"0"0,12 0 0,-5 0 0,17 0 0,-9 0 0,10 0 0,-17 0 0,-2 0 0,-10 0 0,-4 0 0,-5 0 0,-5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24575,'7'0'0,"9"0"0,8 0 0,5 0 0,9 0 0,-9 0 0,4 0 0,-1 0 0,-8 0 0,3 0 0,-14 0 0,-2 0 0,-6 0 0,-2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508 197 24575,'8'-8'0,"-1"-8"0,-7 2 0,0-12 0,0-2 0,0-1 0,0-3 0,0 13 0,-7 2 0,-3 13 0,-17 0 0,4 4 0,-16 0 0,10 8 0,-3 2 0,-3 15 0,10 4 0,-5 2 0,10 7 0,6-9 0,-6 16 0,5-10 0,3 24 0,3-16 0,0 16 0,6-18 0,-6 18 0,9 4 0,0 8 0,0 14 0,0-14 0,0 22-701,11-12 701,-8-29 0,2 0 0,19 36 0,-11-7 0,5 2 0,-7-18 0,-4-9 0,-1 0 0,1 9 0,-3-2 0,-1 0 0,-3 8 0,0 25 0,0-11-146,0-27 146,-6 16 0,0-26 0,-5 13 0,-4-13 0,4-8 695,-7-7-695,5-11 152,-5-4-152,2-6 0,-1-4 0,0-3 0,-4-2 0,3-3 0,-3 0 0,4 0 0,4-7 0,1-3 0,4-2 0,3-9 0,2 7 0,3 0 0,0 7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4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73 24575,'-4'1'0,"1"-6"0,3-8 0,0 1 0,3 0 0,6 4 0,-1 0 0,4 0 0,-5 4 0,5 1 0,-4 3 0,4 0 0,-5 0 0,0 0 0,-3 7 0,0 2 0,-4 24 0,0 5 0,0 9 0,0 5 0,0-5 0,0-5 0,0 2 0,0-10 0,0-4 0,0 1 0,0-17 0,0 7 0,7-13 0,2 1 0,13-5 0,6-4 0,12 0 0,1-5 0,12-10 0,-4-14 0,-4-10 0,3-5 0,-10 0 0,6 1 0,-6 0 0,-2 6 0,-11 7 0,-2 2 0,-10 14 0,-1-2 0,-4 8 0,-4 1 0,-1-1 0,-3 1 0,0-1 0,0 4 0,0 1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5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 24575,'-9'-3'0,"2"5"0,7 3 0,0 8 0,0 8 0,0-7 0,0 11 0,0-1 0,0 5 0,0 15 0,0-2 0,0 11 0,0 8 0,0 1 0,0 15 0,0 1 0,0 8 0,0-27 0,0 12 0,0-13 0,0 6 0,0 5 0,0-16 0,0-5 0,0 4 0,0-16 0,0 9 0,0-11 0,0-5 0,0-6 0,0-8 0,0-6 0,0 2 0,0-6 0,0-2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5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24575,'3'-2'0,"2"4"0,6 13 0,2 6 0,1 2 0,-1 4 0,-4 1 0,0-6 0,0 0 0,-5-10 0,3 0 0,-6-1 0,3-2 0,-4-1 0,0-5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24575,'4'5'0,"5"-1"0,6-4 0,4 0 0,1 0 0,-5 0 0,3 0 0,-8 0 0,4 0 0,-6 0 0,1 0 0,-1 0 0,-3 0 0,-1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6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0 24575,'0'15'0,"0"17"0,0 5 0,-5 17 0,-2 7 0,1-17 0,-3 7 0,3-17 0,1-4 0,0-3 0,5-15 0,0 4 0,0-11 0,0 2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6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24575,'15'0'0,"0"0"0,2 0 0,4 0 0,2 0 0,-1 0 0,10 0 0,-13 0 0,8 0 0,-10 0 0,-5 0 0,0 0 0,-5 0 0,1 0 0,-5 0 0,1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24575,'0'21'0,"0"-2"0,0 19 0,0-9 0,0 4 0,0-6 0,4 0 0,-3-8 0,6-3 0,-6-9 0,2 1 0,-3-4 0,0-1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8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68 409 24575,'-4'6'0,"-5"5"0,-1 15 0,-4 13 0,5-3 0,3 16 0,-3-5 0,7 1 0,-2-3 0,4-5 0,0 0 0,0-6 0,0 4 0,0-14 0,0 7 0,0-17 0,3 6 0,6-7 0,4-4 0,3 2 0,6-6 0,0 4 0,5-4 0,1-1 0,5-4 0,-5 0 0,6-13 0,-5-3 0,-4-19 0,4-1 0,-2-6 0,0 0 0,-2 1 0,-5 1 0,0 0 0,0 0 0,0 1 0,-1-1 0,-3-6 0,-1 4 0,-4-25 0,-5 22 0,-1-22 0,-5 19 0,0-13 0,0 12 0,-4-4 0,-10 18 0,-6 5 0,-4 8 0,-2 8 0,3 5 0,-4 5 0,4 4 0,-3 0 0,4 0 0,-6 0 0,5 12 0,-5 11 0,2 7 0,0 10 0,2-10 0,9 8 0,1-3 0,4-1 0,5-1 0,1-1 0,4-3 0,0 3 0,0-4 0,0-1 0,0-4 0,0-2 0,0 0 0,3-7 0,1 2 0,4-8 0,-1-1 0,5-2 0,-4-2 0,4-3 0,-1 0 0,-6 0 0,3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39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24575,'-11'0'0,"-2"0"0,-3 4 0,-1 4 0,0 10 0,3 4 0,5 5 0,-3-4 0,11 3 0,-7-4 0,8 1 0,0 3 0,0-12 0,0 6 0,0-7 0,3-4 0,6 2 0,8-10 0,1 3 0,8-4 0,2 0 0,1 0 0,4-9 0,-5-6 0,0 0 0,-4-7 0,-2 4 0,-10 4 0,1-3 0,-6 10 0,1-1 0,-4 4 0,-1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0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8 276 24575,'-4'-6'0,"1"-3"0,11-11 0,8-10 0,4 1 0,5-11 0,-6 11 0,0-9 0,-5 14 0,-1-2 0,-5 13 0,0 5 0,-1 4 0,0 4 0,1 0 0,2 4 0,3 4 0,-1 4 0,3 5 0,-1 4 0,0 2 0,-2-1 0,-3 5 0,0-10 0,-1 5 0,0-10 0,-3 0 0,-2-5 0,-3-3 0,0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1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24575,'9'3'0,"-3"1"0,-6 7 0,0 2 0,0 3 0,0 1 0,9 4 0,6 3 0,5 9 0,3-4 0,2 16 0,-5-15 0,11 21 0,-11-15 0,6 16 0,0-5 0,-5-5 0,-1 3 0,-7-22 0,-3 8 0,-2-17 0,0 2 0,-4-8 0,3-1 0,-7 1 0,4-4 0,-4-1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2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1 270 24575,'15'-15'0,"12"-8"0,0-7 0,14-8 0,-14 2 0,7 1 0,-9 6 0,-1 5 0,-2 1 0,-5 14 0,-4 1 0,-2 8 0,-3 0 0,-1 0 0,1 0 0,-4 0 0,-1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2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24575,'2'0'0,"9"0"0,10 0 0,12 0 0,-5 0 0,11 0 0,-10 0 0,3 0 0,-9 0 0,-6 0 0,-2 0 0,-9 0 0,1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4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8 362 24575,'-5'-13'0,"2"-11"0,3-7 0,10-15 0,6-2 0,5 11 0,9-12 0,-6 23 0,6-14 0,-6 19 0,4 3 0,-11 13 0,1 1 0,-7 4 0,-3 7 0,-4 2 0,-1 38 0,-3-18 0,0 43 0,0-29 0,0 25 0,0-25 0,0 15 0,0-23 0,0 5 0,4-7 0,1-10 0,7-5 0,6-6 0,0-4 0,13-3 0,-7-1 0,9-4 0,0 0 0,-3-13 0,10-5 0,-3-18 0,0 3 0,-6-7 0,-2 9 0,-9-2 0,3 9 0,-9-2 0,-2 8 0,-3-4 0,-1 5 0,1 1 0,-5-6 0,0 12 0,-4-3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24575,'8'0'0,"0"0"0,16 0 0,1 0 0,-3 0 0,4 0 0,-6 0 0,-5 0 0,-1 0 0,-9 0 0,-1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4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24575,'-4'3'0,"1"5"0,3 21 0,0 8 0,0 23 0,0 10 0,0 0 0,0 24 0,0-5-544,0-37 1,0 1 543,0 4 0,0 0 0,0-3 0,0 0 0,0 4 0,0-1-418,0 41 418,3-47 0,0 1 0,-2 45 0,9-20 0,-9 13 0,9-39 0,-9 18 0,4-27 0,-5-8 1064,0-13-1064,-4-11 0,4-3 0,-4-7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3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1 24575,'-42'44'0,"21"-16"0,-35 52 0,21-22 0,-1 12 0,-11 3 0,11-15 0,-3 2 0,7-11 0,5-2 0,3-6 0,5-9 0,8-13 0,0 1 0,10-11 0,-3 2 0,4-3 0,0 3 0,0-2 0,0 7 0,0-4 0,0 5 0,4-1 0,4 1 0,10 0 0,10 1 0,6 1 0,13 13 0,-11-11 0,25 29 0,-20-10 0,25 22 0,-31-13 0,16 9 0,-23-10 0,11 8 0,-13-9 0,-1-6 0,-10-9 0,-2-9 0,-5-2 0,0-8 0,-3-2 0,-2-7 0,-3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4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73 400 24575,'-14'21'0,"6"-13"0,-12 54 0,11-35 0,-2 29 0,6-25 0,0 13 0,5-16 0,0 5 0,0-5 0,0-6 0,0-1 0,0-4 0,0-5 0,0 0 0,3-8 0,1 3 0,8-6 0,1 2 0,-1-3 0,8 0 0,-6 0 0,8 0 0,-1-4 0,-3-5 0,4-9 0,-5 0 0,1-8 0,-1 3 0,1-4 0,-4 0 0,4-1 0,-8-4 0,4-3 0,-5-4 0,1-1 0,-4-6 0,-2 5 0,-4-11 0,0 10 0,0-4 0,0 0 0,0 10 0,0-8 0,0 15 0,0-4 0,0 6 0,-7 4 0,2 6 0,-7 1 0,0 11 0,3-2 0,-7 7 0,8 0 0,-4 0 0,0 0 0,4 3 0,-9 10 0,3 11 0,0 5 0,-5 9 0,8-4 0,-3 6 0,4-6 0,1-2 0,3-9 0,2-2 0,4-4 0,0-1 0,0-7 0,0-1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15 24575,'0'-7'0,"-6"3"0,-3 1 0,-6 3 0,-1 0 0,3 7 0,-3 2 0,7 13 0,-7-5 0,2 9 0,0-3 0,1 4 0,0-4 0,7-2 0,-5-4 0,10-1 0,-2-3 0,3-1 0,0-5 0,0 5 0,7-4 0,7 5 0,4-5 0,8 5 0,-3-3 0,-1 3 0,0-4 0,-6-1 0,-3 0 0,-2 0 0,-3-1 0,-1 1 0,1 3 0,-4 2 0,0 3 0,-4 1 0,0-1 0,0 1 0,0-5 0,0 4 0,0-8 0,-3 4 0,-2-4 0,-6-1 0,-7 2 0,0-5 0,-8 5 0,8-8 0,-3 3 0,4-4 0,0 0 0,4 0 0,2 0 0,3 0 0,4-3 0,1-6 0,3-8 0,0 7 0,0-3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24575,'1'-5'0,"6"6"0,25 14 0,4 7 0,0 0 0,19 21 0,-22-24 0,36 38 0,-37-34 0,28 16 0,-28-9 0,20-2 0,-20 3 0,3-2 0,-8-14 0,-9 5 0,0-6 0,-7-5 0,-3 2 0,-4-7 0,3 3 0,-3-3 0,1 3 0,-2 1 0,-3 9 0,-4 6 0,-12 16 0,4-4 0,-17 17 0,11-4 0,-12 4 0,8-4 0,-4 3 0,10-9 0,-3-2 0,9-7 0,-3-10 0,8-2 0,-3-4 0,7-5 0,-6 0 0,3-8 0,-3-1 0,-1-6 0,0-16 0,3 12 0,1-11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7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24575,'32'0'0,"-3"0"0,24 0 0,1 0 0,-15 0 0,18 0 0,-20 0 0,17 0 0,-12 0 0,-3 0 0,-16 0 0,-6 0 0,-5 0 0,-8 0 0,-1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8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24575,'16'0'0,"-2"0"0,17 0 0,5 0 0,6 0 0,4 0 0,0 0 0,-15 0 0,12 0 0,-24 0 0,8 0 0,-17 0 0,-3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9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480 147 24575,'4'-3'0,"0"-1"0,-4-3 0,0-5 0,0 3 0,0-7 0,0 4 0,0-5 0,0 4 0,0-2 0,-4 2 0,-5 0 0,-8 4 0,-17 6 0,3 3 0,-13 0 0,10 0 0,-6 0 0,10 0 0,-1 8 0,7 7 0,4 9 0,-2 4 0,11 4 0,-2 3 0,2 10 0,6 3 0,0 5 0,5 7 0,0-5 0,0 11 0,0-10 0,0 27 0,8-35 0,4 33 0,11-14 0,1 14 0,-5-6 0,-1 6 0,-8-23 0,2 19 0,-5-14 0,-2 5 0,-5-13 0,0 0 0,0-9 0,0-7 0,-8-5 0,-3 5 0,-3-16 0,-4 9 0,5-14 0,-5 3 0,2-8 0,-1-1 0,0-3 0,0-1 0,5 0 0,-4-4 0,3 0 0,1-4 0,0 0 0,4-13 0,-1-2 0,4-18 0,1-1 0,4-12 0,0 22 0,0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0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0 240 24575,'0'-6'0,"0"-1"0,4-17 0,5 1 0,6-4 0,2 4 0,-3 2 0,2 7 0,-8 3 0,4 6 0,-5 2 0,1 3 0,-4 10 0,-1 9 0,-3 14 0,0 6 0,0 6 0,0-3 0,0 3 0,0-11 0,0-5 0,0-3 0,0-8 0,4-1 0,4-5 0,9-8 0,6 0 0,10-4 0,1 0 0,0-8 0,6-14 0,-4-5 0,2-15 0,4 9 0,-14-8 0,7 9 0,-14-7 0,2 9 0,-4-3 0,-4 6 0,-2-6 0,-4 9 0,0-4 0,-4 12 0,-2 6 0,-3 3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0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24575,'-8'9'0,"2"18"0,6 6 0,0 25 0,0 6 0,0 6 0,0 14 0,0-5 0,0-14-307,0-11 1,0 1 306,0 18 0,0-21 0,0 2 0,0 39 0,0-38 0,0 25 0,0-36 0,-5 17 0,4-13 0,0-8 613,6-7-613,0-11 0,-1-4 0,-4-7 0,0-7 0,0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24575,'0'7'0,"0"7"0,0 24 0,0-3 0,0-1 0,0-3 0,0 3 0,0 1 0,0 11 0,0-11 0,0 11 0,0-11 0,0 12 0,0-13 0,0 0 0,0-2 0,0-5 0,0 0 0,0-1 0,0-6 0,0 0 0,0-4 0,0 3 0,0-4 0,0 0 0,0 4 0,0-9 0,0 4 0,0-5 0,0 0 0,0 0 0,0 0 0,0-11 0,0-4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1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24575,'16'20'0,"2"1"0,2 8 0,-1-2 0,1 7 0,-7-5 0,-3 4 0,2-11 0,-6 5 0,5-10 0,-7 1 0,1-3 0,-2-6 0,0-1 0,-2-5 0,3-3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 24575,'-5'29'0,"-10"3"0,-7 15 0,4-5 0,-5 4 0,16-12 0,-7 4 0,5-14 0,4-1 0,1-11 0,4-8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2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24575,'31'0'0,"5"0"0,1 0 0,6 0 0,-7 0 0,12 0 0,-6 0 0,2 0 0,-9 0 0,-1 0 0,4 0 0,-14 0 0,-1 0 0,-11 0 0,-5 0 0,-6 0 0,2 0 0,-7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85 24575,'-8'22'0,"0"-8"0,-6 24 0,-8 4 0,5-4 0,-4 13 0,-1 12 0,13-22 0,-13 32 0,17-38 0,-1 11 0,1-6 0,5 6 0,0-10 0,0 3 0,0-17 0,0-5 0,0 4 0,0-7 0,4 0 0,9 1 0,-4-9 0,16 7 0,-6-9 0,4 4 0,3-3 0,-4-1 0,1 0 0,3-4 0,-3 0 0,4 0 0,1 0 0,0-13 0,7-9 0,-9-9 0,14-10 0,-13 5 0,10-12 0,-10 5 0,-2-3 0,-5 6 0,-5 0 0,0 0 0,-10 6 0,0-4 0,-5 3 0,0-4 0,0 4 0,-5-16 0,-5 19 0,-6-20 0,-8 22 0,4-3 0,-9 3 0,10 11 0,-8 0 0,4 14 0,-4 1 0,4 4 0,-3 0 0,8 0 0,-3 0 0,4 0 0,0 0 0,5 4 0,0-4 0,8 7 0,-3-6 0,6 6 0,-2-3 0,3 0 0,0-1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4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24575,'-3'4'0,"-1"-1"0,-7-3 0,-1 0 0,-1 0 0,-2 0 0,3 4 0,-6 9 0,5 1 0,-4 7 0,8-4 0,-3-1 0,4 1 0,-1 0 0,4-5 0,2 4 0,3-8 0,0 4 0,0-4 0,0-1 0,0 1 0,0-1 0,3 1 0,5 0 0,5-1 0,3 2 0,1-1 0,0 0 0,-1 1 0,1-1 0,0 0 0,-5 0 0,0 4 0,-4 1 0,0 3 0,-3 6 0,-2-4 0,-3 3 0,0-4 0,0-1 0,-3 1 0,-6-4 0,-4 2 0,-3-5 0,-6-2 0,4-4 0,-8-4 0,8 0 0,-8 0 0,8-8 0,-9-2 0,13-7 0,-7 3 0,12-1 0,1 9 0,4-1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24575,'-4'11'0,"1"9"0,3 3 0,0-2 0,0 0 0,0-9 0,0 1 0,0-1 0,0-5 0,0 1 0,6-4 0,8 3 0,3-6 0,4 3 0,0 0 0,-7-3 0,6 7 0,-12-4 0,4 4 0,-8-4 0,-1-1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6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8 172 24575,'-4'-6'0,"1"1"0,3-10 0,0-8 0,4-1 0,0-4 0,9 7 0,0 8 0,0-3 0,-2 7 0,-3 0 0,-1 6 0,1 3 0,2 0 0,-2 0 0,7 0 0,-6 0 0,2 3 0,1 6 0,0 3 0,5 5 0,-4-5 0,2 4 0,-6-7 0,6 2 0,-6-3 0,7 0 0,-8 0 0,8 0 0,-8 0 0,4-4 0,-5 0 0,1-4 0,-4 0 0,-1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7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8 305 24575,'-4'-3'0,"1"-16"0,3-12 0,4-10 0,5 5 0,5 4 0,15 7 0,-8-9 0,13 12 0,-19-1 0,5 19 0,-11 0 0,6 4 0,-6 0 0,-1 8 0,-5 11 0,-3 10 0,0 11 0,0 0 0,0 0 0,0 5 0,0-9 0,4 3 0,1-17 0,3-5 0,9-4 0,-4-9 0,19 0 0,-3-4 0,6-4 0,5-11 0,-4-12 0,7-12 0,0-4 0,-5 0 0,-2 6 0,-10 2 0,-3 7 0,-6 5 0,-4 6 0,-1 1 0,-7 7 0,-2-6 0,-3 6 0,0-3 0,0 5 0,0 3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18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24575,'0'11'0,"0"13"0,0 21 0,0 16 0,0 1 0,0 7 0,0 1 0,0 6 0,0 12 0,0-1 0,0 8 0,0-24 0,0 12 0,0-11 0,0 6 0,0-2 0,0-20 0,0 3 0,4-17 0,-3-2 0,7-16 0,-7-8 0,2-8 0,-3-1 0,0-9 0,0-20 0,0 10 0,0-12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160 439 24575,'15'0'0,"5"0"0,2 0 0,6 0 0,-1 0 0,-5 0 0,4 4 0,-7 10 0,3 0 0,-13 18 0,8 3 0,-14 1 0,6 15 0,-9-9 0,0 0 0,0 3 0,0-12 0,-4 7 0,3-6 0,-17 0 0,3-10 0,-14-5 0,2-2 0,-6-6 0,-2-2 0,1-5 0,-5-4 0,5-4 0,-2-21 0,4-16 0,5-21 0,14 0 0,-2-6 0,14 6 0,-5 0 0,6 1 0,0 14 0,0 7 0,0 7 0,0 10 0,13 1 0,2 4 0,18 3 0,14-4 0,-4 12 0,17-4 0,-13 11 0,14 0 0,-6 0 0,-1 0 0,-8 0 0,-6 0 0,-1 0 0,-4 0 0,-3-4 0,-5-5 0,8-16 0,-15 0 0,9-15 0,-18 6 0,7 0 0,-8 1 0,3 10 0,-8 2 0,-1 4 0,-4 4 0,0 2 0,0 7 0,0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1422 24575,'0'20'0,"0"-13"0,0-33 0,0-10 0,0-33 0,0 11 0,0-22 0,0 7 0,0 0 0,0-7 0,0-3 0,0-1 0,0 1 0,0 12 0,0 15 0,0-6 0,0 13 0,0-5 0,0 7 0,0 0 0,0 7 0,0 1 0,0 12 0,0-4 0,0 10 0,0 1 0,0 1 0,0 9 0,0-3 0,-3 4 0,-2 4 0,-4-2 0,5 2 0,0-3 0,0 3 0,0 1 0,-4 4 0,-1 0 0,1 0 0,-1 4 0,-1 6 0,-3 5 0,1 10 0,-7 1 0,7 7 0,-3-7 0,4 4 0,1-9 0,0-1 0,5-1 0,1-9 0,4 3 0,-4-4 0,3 0 0,-3 0 0,4-1 0,0 1 0,0-11 0,4-5 0,2-17 0,9-2 0,3-13 0,3 5 0,1-5 0,0 7 0,-1 0 0,1-1 0,-6 7 0,-1 5 0,-6 7 0,0 5 0,0 4 0,-1-3 0,-3 11 0,-1-2 0,-4 7 0,0 6 0,4-4 0,-3 8 0,7-8 0,-7 9 0,7-9 0,-7 8 0,7-3 0,-3 4 0,5 1 0,0 0 0,0-1 0,4-4 0,-3 4 0,7-8 0,-7 7 0,3-8 0,-5 4 0,0-5 0,0 0 0,-1-1 0,-3 1 0,-1-1 0,-4 1 0,0-5 0,0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24575,'0'7'0,"0"5"0,-4-4 0,4 12 0,-8 4 0,7 5 0,-8 3 0,8 1 0,-3 1 0,0 6 0,2-1 0,-2 1 0,4-1 0,0-4 0,0-8 0,0 0 0,0-14 0,0 8 0,0-13 0,0 4 0,0-5 0,7 1 0,3 0 0,2-4 0,0 0 0,-1-4 0,2 0 0,4 0 0,-1 0 0,1 0 0,0-12 0,0-3 0,-2-13 0,2 1 0,-2-6 0,-1-2 0,0 1 0,-4 1 0,-1 6 0,0-1 0,-4 6 0,-1-5 0,-4 9 0,0-3 0,0 9 0,0-4 0,-7 7 0,1-3 0,-9 4 0,2 3 0,-4-2 0,1 6 0,3-3 0,1 4 0,5 0 0,-1 0 0,0 0 0,1 0 0,2 0 0,2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4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24575,'7'-9'0,"1"2"0,3 7 0,2 0 0,-1 0 0,4 0 0,-3 0 0,-1 0 0,4 0 0,-8 0 0,4 0 0,-5 0 0,-2 0 0,-2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24575,'16'0'0,"2"0"0,10 0 0,5 0 0,-9 0 0,13 0 0,-18 0 0,8 0 0,-15 0 0,-3 0 0,-6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0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 24575,'-5'39'0,"-6"10"0,-20 24 0,4 5 0,3-30 0,-2 1-448,6 0 1,0-1 447,-7 3 0,1-2 0,-8 26 220,-6 1-220,23-33 0,-5 10 0,8-24 0,9-6 0,1-12 675,4-3-675,0-1 0,7-3 0,-2 2 0,15 3 0,4 1 0,5 7 0,5 3 0,-6 5 0,2 4 0,1 7 0,-1-4 0,2 9 0,-7-11 0,0 5 0,-7-8 0,-1-4 0,-3-2 0,-2-8 0,-4-2 0,-1-3 0,-3-1 0,0-3 0,-4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1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14 24575,'-11'0'0,"-2"4"0,-15 15 0,12-3 0,-15 13 0,10-6 0,2 0 0,-4 6 0,17-2 0,-6 0 0,11-4 0,-3 3 0,4-4 0,0 6 0,0-6 0,0 0 0,0-1 0,0-7 0,0 2 0,0-4 0,7-3 0,-1-1 0,14 0 0,4-3 0,0 0 0,13 0 0,-13-5 0,9 0 0,0-5 0,-10-3 0,9-7 0,-13-6 0,2 2 0,-3-7 0,0 3 0,-5 0 0,1-3 0,-6 3 0,1-4 0,-3-1 0,-2 1 0,-4-1 0,0 1 0,0 4 0,0 2 0,-4 4 0,-5 4 0,-4-3 0,-3 7 0,-6-4 0,4 8 0,-8-3 0,3 7 0,-4-3 0,4 4 0,-3 0 0,8 0 0,-4 0 0,10 0 0,3 0 0,6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2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24575,'11'0'0,"-3"0"0,8 0 0,1 0 0,-3 0 0,7 0 0,-9 0 0,5 0 0,-1 0 0,-3 0 0,3 0 0,-8 0 0,4 0 0,-5 0 0,-3 7 0,0 6 0,-4 4 0,-9 15 0,-7-7 0,-5 14 0,1-9 0,2 3 0,8-6 0,-2-9 0,7-1 0,-2-10 0,6 1 0,-2-1 0,6-3 0,5 0 0,9-4 0,6 0 0,4 0 0,-4 0 0,3 0 0,-8 0 0,3 0 0,-8 0 0,2 0 0,-6 0 0,2 0 0,-3 0 0,-1 0 0,1 0 0,-1 0 0,1 0 0,-4 0 0,-1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3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 24575,'19'8'0,"4"7"0,4 5 0,3 8 0,-1-3 0,0 5 0,1 0 0,-5-2 0,2-3 0,-12-4 0,2-3 0,-9-9 0,-3 2 0,1-10 0,-5 5 0,2-2 0,-3 11 0,-8 3 0,-2 8 0,-16 20 0,6-9 0,-7 16 0,1 0 0,-2-4 0,-5 12 0,1-7 0,-1-5 0,6-3 0,3-10 0,5-3 0,5-11 0,1-4 0,5-7 0,1-3 0,2-1 0,-1-3 0,2 0 0,0-7 0,-4-22 0,7 16 0,-4-15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24575,'15'0'0,"17"0"0,-7 0 0,15 0 0,-1 0 0,-4 0 0,6 0 0,-8 0 0,-6 0 0,-4 0 0,-6 0 0,-9 0 0,-5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4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0 24575,'-4'29'0,"-1"-3"0,-16 25 0,3-7 0,-15 24 0,4-6 0,-6 7 0,-6 3 0,7-20 0,-6 8 0,14-17 0,-4 0 0,13-9 0,-1-7 0,10-13 0,3 3 0,2-10 0,3 0 0,0 1 0,0-1 0,3-3 0,10 3 0,5-2 0,9 4 0,6 5 0,-5-4 0,12 14 0,-10-3 0,5 5 0,-6 2 0,0-3 0,-4 4 0,-3-5 0,-4-3 0,-6-8 0,0 2 0,-4-6 0,0 2 0,-4-7 0,-1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5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39 24575,'0'20'0,"-4"-4"0,-1 6 0,1-1 0,0-3 0,4 8 0,0-4 0,0 1 0,0 3 0,0-8 0,0 8 0,0-8 0,0 3 0,0-4 0,0-1 0,0 1 0,0-4 0,0-2 0,3-3 0,5-4 0,10-1 0,4-3 0,1 0 0,3 0 0,-3 0 0,4-4 0,1-5 0,-6-5 0,0-3 0,-6 0 0,1 0 0,-4 1 0,-1-6 0,-3-1 0,0-4 0,-4 0 0,-1-1 0,-4 1 0,0-1 0,0 1 0,0 4 0,0 6 0,0 1 0,-3 7 0,-2-6 0,-3 9 0,-4-5 0,0 10 0,-1-2 0,-3 3 0,3 0 0,-3 0 0,-1 0 0,0 0 0,0 0 0,5 0 0,0 0 0,4 3 0,1 1 0,2 0 0,2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9 163 24575,'-4'6'0,"0"7"0,4 22 0,0 6 0,0-1 0,0-1 0,0-13 0,0-6 0,0-6 0,0 0 0,0-12 0,0-8 0,0-22 0,0-13 0,0 1 0,0-5 0,0 5 0,9-1 0,3 3 0,10 5 0,-2 7 0,1 0 0,-2 11 0,1-4 0,-1 13 0,1-3 0,-5 9 0,3 0 0,-8 0 0,4 0 0,-6 0 0,2 21 0,0-2 0,-3 27 0,3-6 0,-9 7 0,4-1 0,-5-6 0,0-1 0,0-7 0,0-5 0,0-2 0,0-10 0,0-2 0,0-4 0,0 0 0,0-12 0,0-3 0,5-24 0,-3-5 0,8-12 0,-4 6 0,6-4 0,-1 11 0,0-5 0,-1 13 0,0 1 0,-1 10 0,1 1 0,-1 5 0,-1 0 0,1 4 0,0 1 0,0 4 0,0 0 0,0 0 0,-1 0 0,1 0 0,0 0 0,0 0 0,5 0 0,-4 9 0,5 7 0,-5 11 0,0-1 0,1 5 0,-6-4 0,0 5 0,0-6 0,-4 0 0,3-7 0,-4 1 0,0-1 0,0-4 0,0-1 0,0-6 0,0 1 0,0 0 0,0 0 0,0-4 0,0-2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6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24575,'11'7'0,"9"-1"0,-2 11 0,15-3 0,-4 5 0,10-4 0,-10 8 0,5-8 0,-6 9 0,-10-11 0,3 3 0,-9-10 0,1 1 0,-2-4 0,-3 1 0,-4 4 0,2-4 0,-5 2 0,6-5 0,-3 2 0,0 1 0,-1 0 0,0 0 0,-2 3 0,6-3 0,-6 3 0,5 1 0,-5-1 0,6 1 0,-3-1 0,0 1 0,3 0 0,-6-1 0,6 1 0,-7-1 0,4 1 0,-4-1 0,0 0 0,0 9 0,-4 2 0,-7 21 0,-5 3 0,-6 19 0,1-12 0,-2 10 0,2-5 0,-1 2 0,0 5 0,1-14 0,4-1 0,3-11 0,5-2 0,4-15 0,-3 3 0,7-13 0,-3 4 0,1-8 0,2-1 0,-2-3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6:5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24575,'7'-9'0,"5"3"0,-4 6 0,8-4 0,-4 3 0,1-3 0,3 4 0,1 0 0,0 0 0,0 0 0,-6 0 0,-4 0 0,-3 7 0,-1 2 0,-3 7 0,0 0 0,0 1 0,0-4 0,0 2 0,0-2 0,0 8 0,0 2 0,-3 0 0,-6 3 0,-5-8 0,1 3 0,0-4 0,5-5 0,0 0 0,1-5 0,3 1 0,-3-4 0,9-4 0,3-8 0,7-4 0,5-1 0,5-4 0,-5 8 0,10-5 0,-10 6 0,5-1 0,-6 4 0,1 2 0,-4 3 0,-2 0 0,-3 0 0,-1 0 0,1 0 0,-4 0 0,-1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00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1030 24575,'-8'9'0,"1"17"0,7 13 0,0 22 0,0 9 0,0 2 0,0 21 0,0-12-392,0-25 0,0 1 392,0 34 0,0-35 0,0 1 0,0 40 0,0-21 0,0 7 0,0-27 0,4 6 0,7-1 0,1-14 0,10-15 0,-7-6 784,2-16-784,-1 2 0,-8-8 0,8-1 0,-3-10 0,5-13 0,1-15 0,-3-19 0,-1 5 0,3-33 0,-7 35 0,7-35 0,-12 0 0,-1 6 0,-5-5 0,0-10 0,0 41 0,1-7 0,-2-2 0,-4-3 0,2 11 0,-1-1 0,-8-34 0,5-3-869,1-6 869,6 0 0,0 0 0,0 19 0,0-12-116,5 30 116,1-19 0,5 15 0,0 8 0,-5 8 0,2 12 864,-3 1-864,4 6 121,0 4-121,0 2 0,-1-1 0,0 8 0,-3-6 0,2 11 0,-3-2 0,3 7 0,0 1 0,1 3 0,-1 0 0,5 0 0,10 0 0,2 0 0,15 0 0,-5 0 0,26 0 0,-2 0 0,26 0 0,-5 0-1207,16 0 1207,-38-3 0,3-1 0,3-3 0,3-1 0,7-3 0,0-1 0,1-2 0,0-1-802,-1 0 0,0 0 802,2 3 0,-1 1 0,-5 0 0,0 1 0,0 5 0,-2 2-525,-3-4 1,-1 1 524,0 5 0,0 1 0,-4-4 0,-1 1-77,-4 3 1,-2 0 76,29 0 0,2 0 0,-11 0 0,7 0 1031,-9 0-1031,-10 0 1588,-6 0-1588,-6 0 1205,-2 0-1205,-12 0 189,-1 0-189,-11 0 0,-1 4 0,-4-3 0,-4 3 0,-2-4 0,3 0 0,9 0 0,14 0 0,11 0 0,12 0 0,10 0 0,18 0 0,-1 0 0,8 0 0,-10 0 0,-13 0 0,-21 0 0,-2 0 0,13 0 0,31 0 0,-31 0 0,0 4 0,-1 2 0,-14 0 0,-1-1 0,-6-5 0,0 0 0,-6 0 0,-1 0 0,0 0 0,-5 0 0,11 0 0,-5 0 0,0 0 0,5 0 0,-5 0 0,6 0 0,-6 0 0,5 0 0,-11 0 0,11 0 0,-15 0 0,7 0 0,-13-4 0,3 3 0,-4-2 0,-4-1 0,2 3 0,-2-6 0,4 6 0,-1-2 0,1-1 0,0 3 0,-1-3 0,1 4 0,-5-3 0,0 2 0,-5-3 0,1 4 0,0 0 0,-1 0 0,0 0 0,1 0 0,-1 0 0,0 0 0,0 0 0,0 0 0,-3 0 0,-1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9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 24575,'-3'-4'0,"-1"0"0,-7 4 0,-1 0 0,-16 15 0,2 1 0,0 14 0,3 2 0,8 2 0,-4 4 0,4-3 0,2-4 0,4-4 0,4-9 0,1 2 0,4-11 0,0 2 0,0-3 0,3-1 0,10-3 0,5 3 0,15-2 0,-4 5 0,3-5 0,-4 3 0,-1-7 0,-8 3 0,1-4 0,-12 3 0,4-2 0,-5 3 0,1-1 0,-4 1 0,2 3 0,-5 0 0,5 0 0,-5-2 0,3-2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3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8 24575,'-6'-4'0,"-3"0"0,-7 4 0,-5 0 0,3 0 0,-8 4 0,7 10 0,-3 0 0,4 12 0,0 2 0,7-4 0,-1 3 0,11-5 0,-3-4 0,4-1 0,0-1 0,0-4 0,0 1 0,0 2 0,0-6 0,0 3 0,7-5 0,3 1 0,2-3 0,4-1 0,-4-4 0,5 0 0,0 0 0,-1 0 0,1 0 0,0 0 0,-5 0 0,4 0 0,-8 0 0,4 0 0,-5 0 0,1-3 0,-4-5 0,-1 3 0,-3-1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86 358 24575,'15'0'0,"0"0"0,2 0 0,16 0 0,-7 0 0,13 0 0,-12 0 0,1 0 0,4 0 0,-8 0 0,3 0 0,-11 0 0,-3 0 0,3 0 0,-11 12 0,6-1 0,-10 15 0,3 2 0,-4 6 0,0-5 0,0 9 0,-5-14 0,-9 10 0,-2-1 0,-7-8 0,-1 8 0,0-9 0,-11 1 0,5-2 0,-8-7 0,4-3 0,-1-3 0,-3-5 0,9-1 0,-4-4 0,13-12 0,-2-9 0,16-19 0,-3-8 0,9-13 0,0 5 0,0 2 0,0 2 0,0 11 0,4 0 0,5 8 0,5 11 0,3-4 0,5 7 0,1 1 0,5 4 0,5 5 0,-5 4 0,11 0 0,-10 5 0,9 0 0,-9 0 0,3 0 0,1 0 0,-9 0 0,8 0 0,-9 0 0,-1 0 0,4 0 0,-3 0 0,4 4 0,-4-3 0,3 7 0,-3-3 0,-1 4 0,4-4 0,-8-1 0,4-4 0,-10 0 0,4 0 0,-8 0 0,5-18 0,-4-4 0,1-18 0,0 0 0,-1 6 0,-3 1 0,1 10 0,-6 2 0,3 8 0,-4 1 0,-9 8 0,6 1 0,-6 3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1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 24575,'-7'0'0,"0"0"0,-17 0 0,6 0 0,-9 0 0,5 0 0,-1 3 0,-4 12 0,9-1 0,-6 13 0,11-4 0,0-5 0,8 7 0,-6-11 0,10 3 0,-7-1 0,8-8 0,0 4 0,0-5 0,3 1 0,6 0 0,3 0 0,5 0 0,-1 4 0,1 1 0,4 0 0,-3 3 0,4-3 0,-1 5 0,-3-2 0,3 2 0,-4-2 0,-4 1 0,-1 0 0,-4-1 0,-3 6 0,-2 0 0,-3 1 0,0-2 0,0-4 0,-3-1 0,-6-3 0,-9 0 0,0-5 0,-3-3 0,-1-1 0,0-4 0,-1 0 0,-3 0 0,9-8 0,-5 3 0,6-7 0,-1 3 0,4 1 0,2 4 0,3 0 0,4 1 0,-3 2 0,6-5 0,-2 2 0,3 0 0,0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2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24575,'12'-4'0,"9"1"0,4 3 0,12-9 0,-7 2 0,9-7 0,-5 8 0,-1-2 0,-11 7 0,-4-3 0,-7 4 0,-4 0 0,-2 0 0,-2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2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24575,'24'0'0,"7"0"0,-1 0 0,10 0 0,6 0 0,-11 0 0,5 0 0,-13 0 0,-4 0 0,-6 0 0,-9 0 0,-5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 24575,'0'-7'0,"0"-1"0,0-3 0,0 2 0,4-2 0,4-1 0,0 4 0,8-4 0,1 3 0,1-3 0,4 6 0,-6-9 0,1 13 0,4-5 0,-7 7 0,2 0 0,-8 0 0,-4 6 0,-1 14 0,-3-2 0,0 19 0,0-7 0,0-1 0,0 9 0,-4-14 0,3 14 0,-7-9 0,7 4 0,-12-6 0,11-4 0,-6-6 0,4-1 0,3-8 0,-2 4 0,3-5 0,0 1 0,6-4 0,8-1 0,7-3 0,7 0 0,-1 0 0,0-4 0,-4 3 0,3-8 0,-12 8 0,6-3 0,-11 4 0,2-3 0,-3 2 0,-1-2 0,-3 3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24575,'0'14'0,"0"3"0,0-2 0,0 0 0,0 15 0,0-12 0,0 26 0,0-16 0,0 17 0,0-5 0,0 14 0,0-11 0,0 3 0,0-14 0,0 0 0,0-10 0,0 2 0,0-15 0,0 1 0,0-6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24575,'6'-4'0,"7"5"0,10 13 0,-1 1 0,14 26 0,-20-20 0,20 26 0,-5 6 0,-3-12 0,6 21 0,-19-33 0,3 9 0,-8-14 0,4 8 0,-9-18 0,2 2 0,-3-12 0,1 3 0,-2-3 0,-3 3 0,0 0 0,0 0 0,0 15 0,0-2 0,0 32 0,-5-8 0,-12 31 0,-3-3 0,-16 14 0,16-14 0,-8 3 0,11-19 0,0-2 0,2-14 0,5-8 0,5-13 0,-3 1 0,8-11 0,-4 2 0,1-7 0,-5 0 0,0-12 0,0 7 0,4-7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26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 24575,'-4'15'0,"-11"11"0,3-1 0,-12 20 0,13-9 0,-14 12 0,8-14 0,-4 6 0,8-6 0,-1 5 0,3-5 0,-9 11 0,6-15 0,-8 21 0,7-15 0,-3 0 0,3 1 0,2-18 0,3 7 0,-1-16 0,9 0 0,-5-5 0,7 2 0,0 1 0,0-1 0,0 0 0,0 1 0,0-1 0,3 1 0,5-1 0,11 11 0,3-3 0,14 14 0,-6-4 0,5 6 0,1 0 0,-5-1 0,6 7 0,-12-7 0,-2-1 0,-9-8 0,-2-8 0,-5-2 0,1-3 0,-1-1 0,-2 1 0,-2-7 0,-3 2 0,0-7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0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24575,'-11'0'0,"-3"0"0,5 0 0,-12 0 0,12 0 0,-12 0 0,8 0 0,1 0 0,-4 4 0,7 4 0,-4 10 0,9 0 0,-9 8 0,11-4 0,-6 6 0,8-1 0,-4 6 0,3-5 0,-3 5 0,4-6 0,0-4 0,0 3 0,0-8 0,0 8 0,0-8 0,0 8 0,0-8 0,4 8 0,0-8 0,5 8 0,3-8 0,-2 3 0,2-4 0,-4-5 0,4 0 0,-3-4 0,2 0 0,-3-1 0,-1-3 0,5 0 0,-4-4 0,4 0 0,-5 0 0,1 0 0,3 0 0,-2 0 0,2 0 0,-3 0 0,3-8 0,-2-1 0,8-13 0,-8 4 0,8-3 0,-8-1 0,7 4 0,-6-3 0,2 4 0,-4 0 0,0 5 0,0-4 0,0 7 0,0-6 0,-4 6 0,0-6 0,-4 2 0,0-4 0,0-4 0,0-2 0,0 0 0,0-3 0,0 8 0,0-8 0,0 8 0,0-4 0,-8 5 0,3 5 0,-7-4 0,0 7 0,3-3 0,-3 4 0,5 0 0,-1 4 0,0-3 0,1 7 0,-5-4 0,3 4 0,-2 0 0,3 0 0,1 0 0,-1 0 0,4 0 0,1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0 24575,'-7'0'0,"0"0"0,-1 0 0,1 0 0,-1 0 0,0 0 0,-3 0 0,2 3 0,-3 6 0,0 0 0,7 2 0,-6 1 0,10-3 0,-11 6 0,11-6 0,-7 2 0,8 1 0,0-4 0,0 4 0,0-5 0,0 1 0,0-1 0,0 1 0,0-1 0,0 0 0,3-2 0,2 1 0,2-2 0,0 3 0,1 1 0,-1-4 0,5 3 0,0-2 0,5 3 0,-1 0 0,1 0 0,0 4 0,-1-2 0,-3 5 0,-1-6 0,-4 3 0,-1-5 0,-3 1 0,0-1 0,-4 5 0,0-4 0,0 8 0,0-3 0,0-1 0,-4 4 0,-4-4 0,-5 1 0,-4-1 0,0-4 0,1 1 0,-1-1 0,4 0 0,-3-3 0,8-2 0,-4-3 0,5 0 0,-1 0 0,4-3 0,0-10 0,4 7 0,0-6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2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24575,'98'0'0,"0"0"0,-5 0 0,-31 0 0,-59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0 24575,'4'3'0,"-1"10"0,-7 5 0,-1 15 0,-15 3 0,3 4 0,-9 8 0,6-7 0,4-1 0,-9 12 0,8-15 0,-10 16 0,7-13 0,5-1 0,-2-9 0,10-7 0,-8-8 0,14-6 0,-7 2 0,8-3 0,0-1 0,0 1 0,7-1 0,3 1 0,6 4 0,6-2 0,-4 10 0,4-5 0,1 12 0,-4-4 0,4 5 0,-4 0 0,-1-1 0,0 0 0,0 1 0,-4-6 0,3 5 0,-7-10 0,2 5 0,-3-6 0,-1-3 0,0-2 0,-4-3 0,-1-1 0,-3-2 0,0-2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138 109 24575,'-8'12'0,"1"-6"0,-10 15 0,7-8 0,-11 4 0,11 5 0,-10-4 0,12 4 0,-11-5 0,17 0 0,-9-1 0,10 1 0,-3-5 0,4 4 0,0-7 0,0 6 0,0-6 0,4 6 0,0-7 0,8 4 0,1-4 0,3 4 0,1-3 0,-1 3 0,6-3 0,-4 0 0,3-4 0,1 2 0,-5-6 0,5 3 0,-6-4 0,6 0 0,-9 0 0,8 0 0,-9 0 0,5-7 0,-4-2 0,3-8 0,-7 0 0,7 0 0,-7 1 0,3-6 0,-3-1 0,0-4 0,-4-1 0,-1-5 0,-4 5 0,0-5 0,0 0 0,0 4 0,0-10 0,0 15 0,-7-2 0,1 9 0,-10 4 0,3 1 0,-3 7 0,-1 1 0,0 4 0,-4 0 0,3 0 0,-9 0 0,10 4 0,-10 1 0,9 7 0,-3 2 0,8 2 0,-3 1 0,7-1 0,-7-3 0,6 3 0,2-10 0,4 1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5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24575,'-11'0'0,"-2"0"0,-4 0 0,1 0 0,-6 0 0,4 3 0,-4 11 0,1 0 0,1 13 0,3-13 0,0 7 0,12-9 0,-6 1 0,10-2 0,-2-3 0,3-1 0,9-2 0,6-2 0,5-3 0,6 0 0,-8 0 0,4 0 0,-6 0 0,1 0 0,-5 0 0,0 0 0,-5 3 0,-2 1 0,-2 8 0,-3 1 0,0 3 0,0 1 0,0-1 0,0-3 0,0 3 0,0-8 0,-3 4 0,-2-5 0,-6 1 0,2 0 0,-7-4 0,4 0 0,-5-4 0,4 0 0,-3 0 0,8 0 0,-4 0 0,4 0 0,1 0 0,3 0 0,1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24575,'4'12'0,"4"-7"0,2 23 0,7-9 0,2 9 0,-4-5 0,7 0 0,-5-6 0,-3 0 0,7-4 0,-9-4 0,-3-2 0,1-6 0,-9 5 0,2-2 0,-3 3 0,0 5 0,-4 0 0,0 5 0,-5 5 0,0 0 0,0 6 0,-1-1 0,1 0 0,0 6 0,-12 14 0,8 3 0,-14 18 0,9-6 0,1-6 0,-6 18 0,11-23 0,-5 25 0,6-27 0,5 4 0,-3-19 0,8-5 0,-3-12 0,4-5 0,0-5 0,0-12 0,0-7 0,-4-12 0,3 8 0,-3 4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4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24575,'11'0'0,"1"-4"0,5 0 0,4-5 0,2 4 0,-5 1 0,8 4 0,-17 0 0,8 0 0,-10 0 0,-3 12 0,-1 3 0,-3 13 0,0 4 0,0-3 0,-4 10 0,-5-11 0,-2 0 0,-1-6 0,3-10 0,1 0 0,4-5 0,-2 1 0,5-1 0,3-2 0,7-2 0,7-7 0,0-1 0,6-3 0,-5 3 0,10-3 0,-5 3 0,1-1 0,-2-1 0,-8 6 0,2-3 0,-6 4 0,3 0 0,-5 0 0,-3 0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24575,'12'0'0,"5"0"0,-7 0 0,4 0 0,-1 0 0,-3 0 0,8 0 0,-9 0 0,0 0 0,-5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7:5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0 934 24575,'0'4'0,"0"12"0,0 20 0,0 10 0,0 15 0,0 3 0,0-7 0,0 26 0,0-36 0,0 43 0,0-50 0,9 30 0,2-34 0,14 9 0,-5-12 0,3-13 0,-10 1 0,3-15 0,-10 4 0,4-9 0,-5 2 0,2-3 0,-3-3 0,4-10 0,-3-17 0,0-26 0,5-7 0,-3-21 0,-1 5 0,0-9 0,-1-8 0,-3 21 0,4-17 0,-1 5 0,-4 10 0,5-21 0,-6 34 0,0-21 0,0 21 0,0-7 0,0 22 0,0-6 0,0 13 0,0 2 0,0 7 0,0 10 0,0 1 0,0 6 0,3 3 0,-2 1 0,6 4 0,-3 4 0,3-3 0,1 7 0,3-4 0,6 4 0,5 0 0,5-4 0,5 3 0,8-8 0,22 8 0,2-4 0,17 0 0,5 4-1274,7-10 1274,-31 10 0,1 1 0,-5-6 0,2 0 0,12 5 0,1 0 0,-5-5 0,-1 0 0,2 2 0,0 0 0,4-3 0,-1-1 0,-8 4 0,-1 0 0,1-2 0,-1 0 0,-2 5 0,0 0 0,-7-2 0,0 0-378,7 3 0,1 0 378,-8 0 0,0 0 0,4 0 0,-1 0 0,25 0-332,10 0 332,-20 0 0,7 0 0,-2 0 0,9 0 0,-26 0 0,22 0 0,-10 0 0,1 0 0,5 0 0,6 0 0,-31 0 0,29 0 0,-26-5 1202,7 4-1202,-2-9 792,-14 9-792,-1-8 368,-12 7-368,4-2 0,-14 4 0,3 0 0,-14 0 0,2 0 0,-6 0 0,2-3 0,-6-2 0,10 1 0,6 1 0,19 3 0,22 0 0,-11 0 0,31 0 0,-25 0 0,20 0 0,-8 5 0,-7 1 0,22 0 0,-36 3 0,33-8 0,-37 3 0,23 1 0,-11-4 0,5 5 0,-1-6 0,-4 0 0,-2 0 0,-2 0 0,-11 0 0,5 0 0,-6 0 0,-1 0 0,1 0 0,-6 0 0,-1 0 0,-5 0 0,-6 0 0,4-5 0,-8 4 0,4-6 0,-6 6 0,1-7 0,0 7 0,-1-6 0,6 6 0,-4-3 0,3 0 0,-8 3 0,2-2 0,-6-1 0,2 3 0,-3-2 0,-1 3 0,1 0 0,-1 0 0,-3 0 0,-1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08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24575,'0'24'0,"0"5"0,0 6 0,0 25 0,0-1 0,0-9 0,0 2-827,0 31 827,0-23 0,0 2 0,0-8 0,0 1 0,0 8 0,0 0 0,0-4 0,0-1-478,0 9 0,0 0 478,0-7 0,0 0 0,0 3 0,0 1 0,0-1 0,0-2-292,0 24 292,0-34 0,0-2 0,0 16 0,0 5 0,0-16 578,0-13-578,0-8 1176,0-11-1176,0-4 321,0-7-321,0-3 0,3-4 0,2-4 0,-2-1 0,1-2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0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434 264 24575,'0'-15'0,"0"-5"0,0 2 0,0-8 0,0 8 0,0-14 0,0 8 0,0-4 0,0 1 0,0 9 0,0-3 0,-4 12 0,-4 1 0,-5 8 0,-8 0 0,3 0 0,-9 0 0,9 12 0,-11 10 0,3 14 0,-20 16 0,17-14 0,-15 16 0,24-18 0,-11 16 0,9-5 0,-4 1 0,10 4 0,1-11 0,5 11 0,4-11 0,1 5 0,5-6 0,0-6 0,0-1 0,0-5 0,0-6 0,8 4 0,6-11 0,10 6 0,9-10 0,1 2 0,6-3 0,-1-4 0,1-2 0,0-4 0,0 0 0,-6 0 0,4 0 0,-14 0 0,8 0 0,-14 0 0,3 0 0,-4-4 0,-5 0 0,0-4 0,-5 4 0,1-3 0,-1 3 0,1 0 0,-1-3 0,1 6 0,-4-6 0,-1 3 0,-3 0 0,0 1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1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24575,'0'4'0,"0"12"0,0 8 0,0 36 0,0-15 0,0 31 0,0-14 0,0 0 0,0-7 0,0 4 0,0-3 0,0 7 0,0 4 0,0 12 0,0-19 0,0 30 0,0-24 0,0-6 0,0 13 0,0-15 0,0 7 0,0 3 0,0-14 0,0-12 0,0-3 0,0-11 0,0-1 0,0 0 0,0-4 0,0-2 0,0 1 0,0-8 0,0 6 0,0-12 0,0 4 0,0-5 0,0 1 0,0-4 0,0-1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11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 1 24575,'0'2'0,"0"20"0,-6 21 0,-6 27 0,0-23 0,-3 3-890,-2 8 0,-1 2 890,-3 8 0,-2 3 0,-4 0 0,-3 5 0,4-3 0,-2 6 0,-1-3-942,1-11 0,0-2 1,0 2 941,0 10 0,0 1 0,1-2 0,0-9 0,0-3 0,1-2-840,-6 18 0,1-3 840,3-5 0,0-1-400,-5 3 0,3-2 400,12-19 0,1-2 0,-4 1 0,2-1 945,-6 36-945,4-29 2941,10-17-2941,-2-13 2044,9-18-2044,0 4 1155,4-5-1155,0-9 0,4-8 0,-3 1 0,3-4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1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188 188 24575,'4'-3'0,"-1"6"0,-3-2 0,0 15 0,0-2 0,0 3 0,0-1 0,0-8 0,0-6 0,0-12 0,0-7 0,0-14 0,9 7 0,1-15 0,13 14 0,2-8 0,4 8 0,0 1 0,-6 8 0,3 4 0,-8 11 0,4-3 0,-10 4 0,0 0 0,-4 7 0,0 7 0,1 9 0,-4 4 0,-1 6 0,-4-4 0,0 9 0,0-4 0,0 6 0,0 6 0,-11 9 0,-1 0 0,-11 13 0,-5-6 0,0 1 0,-6-7 0,1 3 0,0-8 0,-5 5 0,6-14 0,-10-5 0,12-13 0,0-4 0,4-11 0,8-5 0,1-4 0,4-12 0,4-9 0,4-20 0,1 0 0,4-11 0,0 10 0,0-4 0,0 12 0,4 1 0,4 10 0,5 5 0,9 6 0,-4 7 0,8 1 0,-8 4 0,8 0 0,-4 0 0,1 0 0,3 8 0,-7 6 0,8 10 0,-2 5 0,3-4 0,1-2 0,-2-5 0,1-4 0,-1 0 0,0-5 0,1-4 0,-6-1 0,5-4 0,-5 0 0,1 0 0,4-13 0,-9 2 0,12-24 0,-11 11 0,6-16 0,-7 11 0,1-4 0,-5 10 0,-1 2 0,-5 8 0,0-3 0,-4 8 0,3-1 0,-6 3 0,3 5 0,-4-3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16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11766 1 24575,'5'9'0,"-1"19"0,-4 22 0,0 13 0,0 17 0,0 4 0,0 27-1526,0 4 1526,0-44 0,0 3 0,-1 2 0,2 0 0,1 4 0,4 2-679,-3 9 0,4 2 679,6-5 0,1 2 0,-4 9 0,3 3 0,8-8 0,2 1 0,-10 11 0,-2 0 0,8-16 0,-3 0 0,-8 15 0,-4 1 0,5-16 0,-2-6 0,-2-10 0,-1-3-283,1 7 1,0-4 282,1 23 0,-6 16 0,0-22 0,0-19 0,0-15 1018,0-11-1018,0-13 1773,0-7-1773,0-5 658,0-8-658,0-4 0,0-1 0,0 2 0,0-2 0,-3-4 0,-7 1 0,-1-5 0,-7 0 0,-4 0 0,-13 0 0,-17 0 0,-16 0 0,-20 6 0,10-5 0,-7-1-1030,-6 4 0,-5-1 1030,13-3 0,-5 0 0,-2 0-1156,-7 0 1,-2 0-1,-3 0 1156,-8 0 0,-4 0 0,0 0-1044,17 0 0,0 0 0,-4 0 1,-1 0 1043,-11 0 0,-3 0 0,-1 0 0,1 0 0,-1 0 0,0 0 0,-1 0 0,0 0 0,-3 0 0,0 0 0,-2 0 0,1 0 0,2 0 0,-1 0 0,0 0 0,3 0 0,5 0 0,4 0 0,-2 0 0,1 0-695,-3 0 1,0 0-1,0 0 1,2 0 694,4 0 0,1 0 0,1 0 0,6 0-191,-7 0 0,6 0 0,-3 0 191,-14 0 0,-3 0 0,1 0 0,10 0 0,-1 0 0,4 0 0,8 0 0,0 0 0,0 0 0,-18 0 0,-2 0 0,7 0 238,-8 0 1,4 0-239,30 0 0,-2-1 0,1 2 964,-34 2 1,0 1-965,-2 3 0,2 5 0,12 0 0,2 3 0,-4 5 0,3 2 0,7-3 0,2-2 0,5 0 0,-1-1 1271,10-1 1,0-1-1272,-10-4 0,3-1 1002,16 4 0,2 1-1002,5-6 0,-1 1 0,-14 1 0,5 1 0,-14 1 0,21-4 0,1-1 0,-20 7 2264,2-3-2264,0 2 1920,20-1-1920,8 0 1306,20-5-1306,6-3 610,19-4-610,-29 0 0,-8 0 0,-34 6 0,-2 1 0,-6 0 0,-26-1 0,55-5 0,0-2 0,-16 1 0,2 0 0,-40 0 0,50 0 0,0 0 0,-55 0 0,16 0 0,41 0 0,4 0 0,-17 0 0,-6 0 0,17 0 0,10 0 0,16 0 0,9 0 0,7 0 0,12 0 0,0 0 0,6 0 0,1-7 0,-3-8 0,5-11 0,-4-11 0,9-21 0,-12-17 0,12-10 0,-7-16 0,2-2 0,4-14 0,-2 45 0,0-1 0,4 4 0,0-2-253,0-12 0,0-3 253,0-14 0,0 3-605,0 17 0,0-2 605,0-4 0,0-8 0,0 10-763,0 11 0,0 2 763,0-10 0,0-7 0,0 5 0,4-3 0,1 2 0,-1-16 0,2 2-492,1 21 1,4 1 491,-4-2 0,2 3 72,14-30-72,-6-9 1052,3 36-1052,-7 22 1538,0 12-1538,-7 23 1145,-1 1-1145,-5 12 418,4 4-418,1 0 0,4 4 0,0 0 0,-1 0 0,2 0 0,4 0 0,8 0 0,5 0 0,15 0 0,1 5 0,19-4 0,-9 9 0,16-8 0,21 2 0,3-4 0,-24 0 0,3 0-267,-5 0 0,2 0 267,32 0 0,4 0-781,-21 0 0,2 0 781,27 1 0,5-2 0,-17-6 0,2-2 0,-12 2 0,6-1 0,-4 1 0,18-4 0,0 1-951,-13 0 1,8 1 0,-7 1 950,8 2 0,-1 1 0,-19-1 0,2-1 0,-2 0-719,26-2 0,-4-1 719,0 1 0,-3 0 0,-12 4 0,-3 0 0,-3-3 0,-1 1 0,-4 6 0,1 1 0,1-7 0,1-1-319,-6 2 0,0 2 319,12 0 0,0-1 0,-10-3 0,-2 1 254,0 2 1,-1 2-255,45-7 0,-42 2 0,0 1 0,41 5 0,-39-5 0,2 0 0,-14 4 0,0 3 0,1-3 0,1-1 0,4 4 0,2 0 0,-6 0 0,-1 0 0,42 0 2239,1 0-2239,-25 0 0,0 0 1653,-5 0-1653,-17 0 1347,-16 0-1347,-11 0 872,-15 0-872,-6 5 403,-4-4-403,-3 4 0,-6-5 0,20 0 0,4 0 0,26 0 0,1 0 0,38-7 0,5 4-445,-30-4 1,1 0 444,-6 3 0,1 0 0,4-4 0,1 0 0,0 0 0,-1-1 0,-5 1 0,1 1 0,10 2 0,-1 1 0,-9 0 0,0 2 0,4-3 0,0 3-146,-4 1 0,-4 0 146,41-7 0,8 8 0,-22 0 0,9 0 0,-3 0 0,-19 0 0,-10 0 0,-16 0 876,-10 0-876,-20 0 305,0 0-305,-14 0 0,10 0 0,11 0 0,10 0 0,12-4 0,-2-3 0,18-11 0,13-4 0,20 1 0,10-7 0,-27 18 0,9-8 0,-20 16 0,15-3 0,-9 5 0,-9 0 0,-11 0 0,-7 0 0,-1 0 0,-13 0 0,3 0 0,-12 0 0,1 0 0,-3 0 0,-4 0 0,-1 0 0,-6 0 0,5 0 0,-9 0 0,9 0 0,-4 0 0,-1 0 0,5 0 0,-4 0 0,5 0 0,-1 0 0,8 0 0,7 0 0,2-6 0,11 5 0,-12-9 0,6 4 0,-8 1 0,0 0 0,-5 5 0,-3 0 0,-4 0 0,-1 0 0,-1 0 0,8 0 0,-6 0 0,5 0 0,-6 0 0,0 0 0,0 0 0,0 0 0,-5 0 0,4 0 0,-10 0 0,10 0 0,-9 0 0,9 0 0,-10 0 0,5 0 0,-1 0 0,-3 0 0,3 0 0,-4 0 0,-1 0 0,1 0 0,-1 0 0,1 0 0,-1 0 0,1 0 0,-1 0 0,1 0 0,-1 0 0,1 0 0,-2 0 0,1 0 0,0 0 0,0 0 0,-4-10 0,-1 5 0,-4-5 0,0 6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50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24575,'8'4'0,"16"-1"0,25-3 0,21 0 0,18 0-625,-36 0 1,2 0 624,4 0 0,1 0 0,-1 0 0,1 0 0,8 0 0,-1 0 0,-11 0 0,0 0 0,7 0 0,0 0 0,-8 0 0,-3 0 305,26 0-305,12 0 0,-23 0 0,6 0 0,-9 0 0,-17 0 0,-17 0 944,-2 0-944,-15 0 0,0 0 0,-5 0 0,1 0 0,-4 0 0,-1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5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24575,'11'0'0,"14"0"0,13 4 0,15 7 0,-6 5 0,14 6 0,1 1 0,-6-10 0,18 13 0,-35-14 0,34 17 0,-34-4 0,14-2 0,-17 2 0,-2-1 0,-10-1 0,-2-3 0,-8 1 0,-2-8 0,-4-1 0,0-3 0,-4-3 0,-1-2 0,-3 4 0,0-1 0,0 1 0,0-1 0,-3 0 0,-5 5 0,-10 1 0,-16 11 0,-2-4 0,-18 17 0,-1-8 0,-11 18 0,-5-5 0,-3 13 0,1 0 0,18-7 0,-9 10 0,24-12 0,-12 7 0,13-9 0,8-10 0,8-10 0,10-7 0,2-5 0,3-5 0,4 1 0,-3-4 0,6-4 0,-2-13 0,3 7 0,0-6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47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30 24575,'-1'4'0,"10"-1"0,9-3 0,10 0 0,4 0 0,9 0 0,14 0 0,0 0 0,20 0 0,-11 0 0,21 0 0,-6 0 0,6 0 0,-13 0 0,11-11 0,-19 8 0,13-13 0,-21 15 0,-8-4 0,-10 5 0,-9 0 0,-5 0 0,-4 0 0,-11 0 0,-4 0 0,-6 0 0,-11 3 0,0 2 0,-1 3 0,5 0 0,1-1 0,3-3 0,0 3 0,-3-6 0,6 2 0,-2-3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24575,'13'0'0,"-3"0"0,14 0 0,-8 0 0,5 0 0,-8 0 0,1 0 0,-4 0 0,3 0 0,-8 0 0,-1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49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24575,'11'11'0,"1"1"0,5 1 0,4-1 0,2-3 0,4 0 0,5 1 0,-3-1 0,9 1 0,-9-5 0,-1-1 0,-7 3 0,-4-5 0,-4 6 0,-2-5 0,-3-2 0,3 10 0,-6-6 0,6 6 0,-10-3 0,6-1 0,-6 1 0,2 3 0,-3-2 0,0 7 0,0-4 0,3 1 0,-2-2 0,6-3 0,-6 3 0,5-2 0,-2 2 0,4-3 0,0 4 0,-1-4 0,2 8 0,2-8 0,2 8 0,0-7 0,2 7 0,-6-8 0,2 4 0,1-4 0,-3-1 0,2 1 0,-3 0 0,-1-1 0,1 1 0,-1-1 0,0 1 0,-2-1 0,1 0 0,-5 0 0,5-3 0,-5 3 0,6-7 0,-7 7 0,7-3 0,-3 4 0,3-1 0,-3 0 0,-1 0 0,-3 0 0,0 0 0,-7 5 0,-2 0 0,-13 6 0,0-1 0,-7 6 0,-5 3 0,-4 5 0,1 0 0,-4 5 0,10-4 0,-4 3 0,6-11 0,-1 5 0,7-14 0,4 6 0,7-12 0,4 3 0,1-5 0,3-2 0,0-2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52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 24575,'-1'-4'0,"10"9"0,9 5 0,10 8 0,0 5 0,5-2 0,-1 13 0,8-6 0,-8 7 0,10 2 0,-11-6 0,4 0 0,-6-3 0,-6-9 0,-1 4 0,-5-10 0,0 2 0,-5-6 0,0 2 0,-5-3 0,1-4 0,-1-1 0,0-3 0,-2 3 0,1-2 0,-2 5 0,3-2 0,-3 3 0,3-3 0,-7-1 0,4-3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18:57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138 125 24575,'0'38'0,"0"23"0,0 28 0,0-19 0,0 3-1601,0-21 0,0 2 1601,0 30 0,0 3 0,0-20 0,0 0 0,0 13 0,0 2 0,0 3 0,0-1 0,0-8 0,0-1 0,0 5 0,0-1 0,-1-4 0,2-2 0,1-8 0,2-1 0,-1 3 0,1-1 370,2-11 0,1-3-370,6 34 0,-1 2 0,5-22 0,-9 20 0,13-7 586,-14-10-586,9-9 0,0-7 0,-4 1 1651,3-7-1651,-5-1 225,-5-7-225,0 1 0,-1-6 0,-3 4 0,3-14 0,-4 3 0,0-14 0,0-2 0,0-3 0,0 3 0,0-2 0,0 2 0,0 1 0,3-3 0,-2 6 0,3-2 0,-4-1 0,0 0 0,0-5 0,0 1 0,0 0 0,0-1 0,-7-6 0,-2-6 0,-11-8 0,2-8 0,-9 1 0,2-13 0,-4 7 0,-2-10 0,1 6 0,1 6 0,1 0 0,5 6 0,1 5 0,10 1 0,0 7 0,4 2 0,4 6 0,1 5 0,3 9 0,4 11 0,6 7 0,1 4 0,8 1 0,-8 6 0,9 2 0,-9-1 0,10 6 0,-5-6 0,1 7 0,2-6 0,-2 4 0,4-4 0,0 5 0,-4-5 0,2-2 0,-4-12 0,4 4 0,-4-9 0,-1 4 0,-6-11 0,1 0 0,-1-6 0,0-3 0,1 3 0,-2-8 0,1 8 0,0-8 0,0 4 0,-1-5 0,1 1 0,-4-1 0,3 1 0,-6-1 0,2 1 0,0-4 0,1-1 0,4-3 0,-1 0 0,1-7 0,10-19 0,3-11 0,19-26 0,2-1 0,8-17 0,-8 14 0,6-12 0,-7 15 0,1-1 0,-3 3 0,-6 12 0,-2 8 0,-5 8 0,-8 10 0,0-2 0,-9 8 0,7-4 0,-6 1 0,3-2 0,-4-5 0,4 1 0,-3 0 0,2 4 0,-3 2 0,-1 8 0,0-3 0,-3 8 0,-5-1 0,-8 6 0,0 6 0,-8 2 0,3 3 0,-3 0 0,-1 0 0,0 1 0,1 3 0,-6-3 0,-1 4 0,-4-4 0,-1 0 0,1 0 0,-6 1 0,9-5 0,-8 3 0,10-7 0,-1 3 0,1 0 0,10-3 0,-4 3 0,7-4 0,-2 0 0,4 0 0,-1 0 0,5-3 0,0-16 0,3-6 0,0-21 0,0-16 0,0-11 0,0-22-741,0-2 741,0 14 0,0-9-107,0 28 107,0-13 0,0 15 0,0 2 0,0 6 0,0 7 0,0-5 737,0-10-737,0 5 0,0-26 0,0 11 0,0-14 0,0-1 0,4 15 0,3-11 111,4 11-111,1-6 0,-5 8 0,2 16 0,-8 2 0,4 16 0,-5-8 0,0 15 0,0-3 0,0 9 0,0-3 0,0 8 0,0-8 0,0 12 0,0-7 0,0 13 0,0-4 0,0 4 0,3 1 0,-2 0 0,2 0 0,1-5 0,-3 0 0,6-9 0,-2-2 0,5-10 0,-1 4 0,-4-4 0,4 1 0,-8 3 0,7-4 0,-3 6 0,0-1 0,-1 1 0,0 4 0,-3-3 0,3 9 0,-4-5 0,4 1 0,-3-2 0,3-4 0,0-1 0,-3 1 0,3-1 0,0-5 0,-3 5 0,7-1 0,-7 3 0,3 12 0,-4-2 0,0 4 0,0 4 0,-3 0 0,-1 8 0,-12 5 0,2 3 0,-8 0 0,1 1 0,-2 0 0,-4 4 0,-6-3 0,4 4 0,-4-5 0,1 0 0,3 1 0,-10-1 0,10-3 0,-9-2 0,9-4 0,-7 0 0,7 0 0,-2 0 0,9 0 0,1 0 0,5 0 0,3 0 0,-2 0 0,6 0 0,-2 0 0,3 0 0,1 0 0,-1 0 0,1 0 0,3 0 0,1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1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1346 24575,'0'14'0,"0"1"0,0 20 0,0 1 0,0 11 0,0-11 0,0 9 0,8-14 0,-2 9 0,15-4 0,-8-10 0,8-2 0,-7-9 0,5-7 0,-7-2 0,6-6 0,-3 0 0,-3 0 0,10-7 0,-4-11 0,4-14 0,7-24 0,0-30-755,-14 30 0,1-3 755,6-13 0,1-5-987,-4-15 0,1 0 987,3 14 0,2-1 0,-8 14 0,1-3 0,-1 2 0,5-19 0,-1 4 0,0 13 0,-1 1-410,1-11 0,-3 5 410,6-9-93,5-13 93,-13 32 1280,-3 22-1280,-5 20 2017,-4 18-2017,-1 29 982,-8 23-982,-1 27 0,-10 9-616,-2 7 616,6-42 0,0 0 0,-6 44 0,9-40 0,0 0 0,-2 40 0,4-44 0,2 0 0,-2 21-91,-2 9 91,7-17 0,-2 12 0,4-12 0,0-4 0,0-12 0,0-11 731,0-2-731,0-14 94,0-1-94,0-8 0,0-1 0,0-4 0,0 1 0,0-1 0,0 4 0,0 1 0,0 7 0,0 2 0,0-1 0,0 0 0,0-4 0,0-4 0,0-1 0,0-4 0,0-5 0,-4-14 0,-10-15 0,-6-19 0,-20-5 0,9 8 0,-19-1 0,13 16 0,-12-4 0,-4 13 0,10 6 0,-3 10 0,16 4 0,2 0 0,8 0 0,5 3 0,7 4 0,5 4 0,3 3 0,0 1 0,3-4 0,9-1 0,20-1 0,6-5 0,27 1 0,-3-5 0,15-21 0,6-4 0,-16-14 0,8-3 0,-19 5 0,1 1 0,-8 6 0,-14 8 0,-10 10 0,-10 4 0,-5 4 0,-3 4 0,-4 10 0,0 7 0,-3 12 0,-4 5 0,-1 1 0,1-1 0,-4 1 0,7-1 0,-3-4 0,4-1 0,0-10 0,0-4 0,3-1 0,4-6 0,5 2 0,6-6 0,-2-1 0,7-3 0,-8 0 0,4-3 0,-8-8 0,4-11 0,-5-8 0,2 0 0,-8-3 0,4 3 0,-7 0 0,6 2 0,-3 8 0,4-3 0,-1 7 0,4 1 0,0 1 0,4 6 0,-1 1 0,1 3 0,-4 4 0,-1 0 0,-4 3 0,2 14 0,-5 4 0,1 19 0,-4 1 0,0 6 0,0 0 0,0-1 0,0-4 0,0-7 0,0-10 0,0-7 0,0-7 0,0-1 0,3-6 0,1-8 0,12-18 0,11-26 0,10-22 0,-13 23 0,0-1-385,-1 2 1,0-2 384,2-6 0,-2 0 0,11-20-166,-13 26 1,-2 1 165,2-11 0,0-10 0,-7 21 0,-9 12 0,-1 10 757,-4 10-757,-6 10 343,-7 20-343,0 7 0,-15 32 0,17-15 0,-14 25 0,15-15 0,-5 11 0,6-6 0,3-1 0,2-12 0,4-6 0,0-6 0,0-6 0,0-3 0,3-1 0,1-8 0,3-1 0,-1-4 0,1 1 0,-4-1 0,3 1 0,-3-4 0,3-3 0,1-11 0,0-1 0,4-7 0,-3 4 0,2 1 0,-3 3 0,0 1 0,0 6 0,-4-2 0,0 14 0,-3 1 0,0 9 0,0 5 0,0-8 0,0 7 0,0-7 0,0 3 0,0-8 0,0 4 0,3-7 0,13 0 0,1-4 0,17-3 0,-4 0 0,-1-4 0,5-4 0,-9-5 0,-1-3 0,-5 1 0,-8 4 0,3 0 0,-7 5 0,0 2 0,-4 1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2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97 24575,'-7'-13'0,"0"-5"0,7-11 0,0 14 0,0-6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5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72 663 24575,'-1'3'0,"5"-3"0,12-13 0,2-19 0,15-15 0,-6-13 0,5-17 0,-5-8 0,-14 16 0,-2-24 0,-7 46 0,-3-20 0,3 35 0,-4 3 0,-6 21 0,-2 1 0,-12 34 0,1 7 0,3 15 0,-2 8 0,11-1 0,-8 6 0,5 5 0,4-7 0,2-5 0,4-8 0,0-7 0,0-10 0,0-1 0,3-13 0,4-2 0,8-10 0,0-1 0,8-3 0,-7-3 0,8-14 0,-7-1 0,1-12 0,-7 10 0,-4 1 0,1 5 0,-1 3 0,-1 3 0,1 5 0,-3 9 0,-2 11 0,-2 19 0,0 13 0,0 18 0,0 1 0,0 8 0,0-14 0,0 10 0,0-15 0,0 10 0,0-13 0,-3-7 0,-2-11 0,-7-8 0,0-8 0,-7-4 0,-1-9 0,-14-4 0,3-3 0,-4-3 0,5-9 0,0-11 0,3-4 0,0-4 0,7 6 0,11 6 0,2-4 0,7 7 0,0-3 0,0 5 0,15-2 0,6-5 0,19 2 0,9-9 0,7-3 0,14-8 0,11-12-892,1-2 892,-36 21 0,-1-2 0,-2 0 0,-3 1 0,19-19-123,6-12 123,-30 23 0,6-11 0,-12 5 0,-10 14 0,-6-6 885,-9 14-885,0-3 130,-4 11-130,-3 0 0,-9 12 0,-4-1 0,-8 6 0,-5 0 0,4 0 0,-4 0 0,5 3 0,0 5 0,4 8 0,5 0 0,0 3 0,6 4 0,2-2 0,3 7 0,4 1 0,0 1 0,0 4 0,0 1 0,0 5 0,4-4 0,1 4 0,7-11 0,0 0 0,0-9 0,-1-2 0,-4-7 0,0-1 0,-3-21 0,1 7 0,2-15 0,8 12 0,5-4 0,-1 6 0,0-2 0,-8 7 0,-1 0 0,-4 0 0,1 6 0,0 6 0,-2 13 0,-2 4 0,-3 1 0,0-1 0,0-5 0,3-5 0,1-3 0,3-6 0,-1-7 0,9 0 0,5-3 0,7-17 0,-1 3 0,1-22 0,-10 10 0,4-4 0,-6 14 0,-3-2 0,-2 10 0,-3 1 0,-3 12 0,-1 13 0,-3 9 0,0 8 0,0-1 0,0 1 0,0-5 0,0-6 0,0-5 0,3-8 0,4-4 0,4-4 0,3-3 0,5 0 0,-2-16 0,2 2 0,-6-20 0,4-1 0,-7-6 0,3-1 0,-8 7 0,-1 6 0,-4 9 0,0 5 0,-9 8 0,-9 4 0,-6 10 0,-11 12 0,8 8 0,-4 6 0,8-3 0,6-5 0,9-6 0,5 0 0,3-8 0,17-4 0,-2-4 0,25-3 0,-9 0 0,9-4 0,-5-1 0,-1-4 0,-4 1 0,-5 3 0,-7 2 0,-7 3 0,-1 0 0,-6 5 0,-1 9 0,-6 1 0,-10 11 0,1-10 0,-12 4 0,8-6 0,1-2 0,8-11 0,4-15 0,15-12 0,11-22 0,12 2 0,8-18 0,3 6 0,-4 5 0,-10 13 0,-1 1 0,7-6 0,18-34 0,-25 29 0,4-6 0,-11 4 0,-5 10 0,-10 2 0,-5 10 0,-10 12 0,-2 7 0,-10 11 0,2 7 0,-3 5 0,3 12 0,-1 11 0,7 7 0,2 4 0,3 1 0,4-1 0,-3 1 0,4-1 0,0-4 0,0-3 0,0-9 0,0-5 0,0-10 0,0-5 0,0-4 0,3-5 0,1-1 0,2-4 0,4 1 0,1 3 0,8 0 0,-4 0 0,8 0 0,-8 7 0,9 6 0,-8 3 0,9 8 0,-10-8 0,1 0 0,-2-6 0,-7-3 0,3 0 0,-3-3 0,-1-2 0,1-7 0,-3-8 0,-1-10 0,-3-13 0,0-11 0,0 19 0,0 1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6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24575,'4'5'0,"-1"3"0,-3 10 0,0 11 0,0-2 0,0 17 0,0-8 0,0-3 0,0 10 0,0-16 0,0 13 0,0-10 0,0-2 0,0-8 0,0-5 0,0-1 0,0-10 0,0 2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6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24575,'-25'62'0,"0"24"0,7-60 0,7 24 0,8-43 0,3 3 0,5-6 0,3-2 0,9-2 0,3 0 0,0-10 0,-1 1 0,-4-10 0,-4 4 0,3 1 0,-6-1 0,3-3 0,-4-2 0,1 0 0,0 1 0,-4 1 0,-1 6 0,-3-6 0,0 7 0,0 0 0,-7 4 0,-1 0 0,-6 7 0,-1-4 0,0 4 0,4 0 0,1 0 0,4 0 0,-1 0 0,0 0 0,4 0 0,0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7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0 24575,'4'3'0,"-2"8"0,-2 10 0,0 14 0,-4 19 0,-8 16 0,-5 14-575,2-30 0,0 1 575,0-4 0,-1 1 0,-3 8 0,0-2-128,-9 24 128,-5 5 0,16-31 0,-6 0 0,13-15 0,-1-17 0,6-17 285,6-23 1,0 5 0,3-10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8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24575,'13'-3'0,"5"-1"0,1-4 0,10 4 0,-8 0 0,6 4 0,-15 0 0,3 0 0,-5 0 0,-6 6 0,3 6 0,-7 6 0,0 11 0,-8 1 0,-2 4 0,-11-3 0,3 3 0,-3-3 0,7-2 0,2-4 0,5-6 0,0-8 0,3 2 0,1-5 0,3 2 0,12-7 0,2 0 0,16-3 0,5-8 0,1-2 0,4-8 0,-5 1 0,-6 3 0,0-1 0,-9 6 0,-2-2 0,-7 4 0,-1 0 0,-3 0 0,-4 1 0,0 2 0,-3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24575,'0'18'0,"0"12"0,0-8 0,0 16 0,0-17 0,0 16 0,0-9 0,0 17 0,0-5 0,0 1 0,0 3 0,0-3 0,0-1 0,0-1 0,0-13 0,0-6 0,0-1 0,0-4 0,0-1 0,0 5 0,0-9 0,0 3 0,0-4 0,0 0 0,0-8 0,0-6 0,0-10 0,0-10 0,0-2 0,0-12 0,0-1 0,0-7 0,0 0 0,0 0 0,0 7 0,0-5 0,0 17 0,4-10 0,-3 17 0,9-4 0,-9 5 0,3 1 0,-4 4 0,4-4 0,-3 9 0,4-3 0,-5-1 0,0 4 0,0-4 0,4 5 0,-3 0 0,2 0 0,-3 0 0,0 0 0,0 1 0,0-1 0,0 1 0,0 0 0,0-1 0,0 1 0,0-1 0,0 5 0,0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24575,'0'-6'0,"3"2"0,4 1 0,4 3 0,7 0 0,2-3 0,-4 2 0,6-6 0,-13 6 0,5-3 0,-7-2 0,-1 4 0,1-4 0,-4 14 0,0 10 0,-3 9 0,-4 8 0,-6 11 0,0-4 0,-4 11 0,5-6 0,-1-6 0,5-1 0,1-5 0,4-10 0,0 3 0,0-16 0,0 2 0,-2-7 0,1-1 0,-5-2 0,5-7 0,-1 2 0,2-5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9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24575,'56'-37'0,"-32"18"0,59-20 0,-57 30 0,-3 2 0,-9 6 0,-3-8 0,-3 5 0,-6-5 0,-2-1 0,0-1 0,0 2 0,0 3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2:59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24575,'0'39'0,"0"6"0,0 33 0,-5 5 0,-2 1 0,-4 1 0,5-15 0,1 2 0,5-22 0,0 16 0,0-23 0,0-2 0,0-17 0,0-9 0,0-4 0,0-8 0,0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3:0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24575,'2'-3'0,"9"-3"0,5 1 0,8-6 0,0 5 0,0-1 0,-1 7 0,-3 0 0,-1 0 0,-8 0 0,-1 0 0,-7 13 0,0 6 0,-11 19 0,-1-7 0,-14 13 0,5-13 0,-9 10 0,9-6 0,0-8 0,6-3 0,5-13 0,0-1 0,3-4 0,1 1 0,3-1 0,6-2 0,6-1 0,12-3 0,1 0 0,8 0 0,-8 0 0,4-4 0,-6 3 0,-3-5 0,-5 5 0,-5-5 0,-3 5 0,-1-2 0,1 0 0,-4-1 0,0-6 0,-3 5 0,0-1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8:13:0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24575,'31'-3'0,"33"0"0,-39 3 0,25 0 0,-47 5 0,0 12 0,-16 9 0,6 9 0,-19 6 0,8-9 0,-5 3 0,6-11 0,9 0 0,5-8 0,3-1 0,0-9 0,0 1 0,6-4 0,6 0 0,12-3 0,1 0 0,-1 0 0,-5 0 0,-5 0 0,-3 0 0,-1 0 0,-3 0 0,-3 3 0,-2 8 0,-2 5 0,-3 8 0,-2 0 0,-2-5 0,-1 0 0,1-5 0,0-3 0,3-1 0,-2-3 0,2-3 0,-2-1 0,-4-3 0,3 0 0,-7 0 0,6-3 0,1 2 0,4-2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3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0 24575,'-9'0'0,"-2"0"0,-3 0 0,0 0 0,-1 0 0,4 0 0,-7 0 0,6 0 0,-12 12 0,9-3 0,-11 21 0,6-13 0,-6 9 0,0-1 0,2-7 0,2 11 0,3-13 0,3 7 0,2-8 0,-2 12 0,4-6 0,-1 13 0,5-5 0,0-3 0,-1 1 0,5-7 0,-7 9 0,9-4 0,-6 3 0,8-4 0,0 4 0,0-3 0,0 9 0,0-4 0,0 4 0,0 1 0,0-5 0,0 3 0,0-8 0,0 4 0,0-5 0,0-5 0,4 4 0,0-11 0,3 6 0,3-8 0,1 2 0,8-2 0,-4-2 0,8 0 0,-7-1 0,7 1 0,-4-1 0,5-2 0,0-2 0,-5-3 0,4 0 0,-3 0 0,4 0 0,-1 0 0,1 0 0,0 0 0,-5 0 0,4-7 0,-3 2 0,-1-6 0,4-1 0,-7 4 0,2-7 0,1 7 0,-4-2 0,3-1 0,-3 3 0,-4-6 0,3 2 0,-6-2 0,5 3 0,-1-3 0,-1-1 0,3-1 0,-5-7 0,1 7 0,1-2 0,-3 3 0,2 1 0,-2-5 0,-1 3 0,1-6 0,-4 2 0,3-3 0,-3-1 0,1 0 0,-2 0 0,-3-5 0,0 5 0,0-10 0,0 9 0,0-3 0,0 4 0,0 0 0,0 0 0,0 4 0,0 1 0,0 1 0,-3 6 0,-1-6 0,-3 7 0,0 0 0,0 1 0,1 3 0,-4 0 0,2 0 0,-2 1 0,0-1 0,2 0 0,-2 0 0,0 0 0,3 0 0,-3 0 0,3-3 0,0 3 0,0-3 0,0 3 0,1 1 0,-1-1 0,1 0 0,-1 4 0,0 0 0,-3 3 0,3 0 0,-7 0 0,3 0 0,-8 0 0,4 3 0,-8 1 0,7 4 0,-7 0 0,8-1 0,-4-3 0,5-1 0,-1-3 0,4 0 0,1 0 0,3 0 0,1 0 0,2-5 0,1 3 0,3-3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40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127 560 24575,'-4'19'0,"1"-12"0,3-23 0,4-18 0,5-3 0,7-16 0,7-1 0,-7 14 0,11-14 0,-3 18 0,7-13 0,2 2 0,0 12 0,-4-6 0,-3 18 0,-6-2 0,-5 14 0,-4 1 0,-1 3 0,-4 0 0,1 4 0,-1 0 0,0 3 0,-2 3 0,-2 0 0,-2 4 0,0-1 0,0 1 0,4 3 0,-4 1 0,4 0 0,-4 2 0,3-2 0,1 4 0,3-1 0,0 0 0,0 1 0,1 4 0,-1-4 0,4 4 0,-3-5 0,6 5 0,-2 0 0,1 5 0,2 0 0,-6 4 0,6-3 0,-3 4 0,1-1 0,-1-3 0,-1 4 0,-2-5 0,2-5 0,-4-4 0,0-5 0,-3-3 0,-1-1 0,0 1 0,-3-1 0,1-2 0,-5-2 0,-2-2 0,-1-6 0,-1-6 0,1-8 0,-2-8 0,1-8 0,-1 0 0,-4-4 0,3 0 0,-6 4 0,2-4 0,0 5 0,-2 1 0,3-1 0,-5 1 0,5 4 0,-2 6 0,7 5 0,-3 5 0,7 2 0,-2 2 0,2 4 0,-2 2 0,0 1 0,0 3 0,-4 4 0,-1 0 0,-4 3 0,-4 8 0,-2 3 0,-5 8 0,-1 5 0,-4-3 0,2 8 0,-3-3 0,4 4 0,0 1 0,5-2 0,-4 1 0,8-3 0,-2-3 0,4 2 0,4-8 0,-2 4 0,6-9 0,-5-2 0,6-3 0,0-4 0,2-1 0,5-4 0,-4 1 0,4-1 0,-2-2 0,3-1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41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24575,'0'17'0,"0"12"0,0 8 0,0 4 0,0 10 0,0-2 0,0 17 0,0 2 0,0-17 0,0 33 0,0-46 0,0 47 0,0-22 0,0-9 0,0 16 0,0-32 0,0 15 0,0-12 0,0 4 0,0-9 0,0-1 0,0-2 0,0-8 0,0 9 0,0-9 0,0 3 0,0-4 0,0-4 0,0-2 0,0-3 0,0-1 0,0-3 0,0 3 0,0-7 0,0 3 0,0-3 0,0-1 0,0-2 0,0-1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4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10 264 24575,'-3'-5'0,"-3"-1"0,8-14 0,3 0 0,7-3 0,4 3 0,-1-3 0,-4 11 0,0-2 0,-1 10 0,-3 1 0,3 3 0,-3 0 0,-1 0 0,-3 3 0,0 4 0,-3 8 0,0 5 0,0 8 0,0-3 0,0 8 0,0-8 0,0 4 0,0-6 0,0-3 0,0-1 0,0-5 0,0-3 0,3-1 0,1-6 0,6-1 0,1-3 0,3 0 0,5 0 0,0 0 0,5-8 0,0 0 0,5-9 0,-4 1 0,4-5 0,-5 4 0,1-4 0,-1 5 0,-5 1 0,0 0 0,-5 0 0,-3 4 0,3-2 0,-7 5 0,4-6 0,-5 7 0,1-7 0,-3 3 0,2-3 0,-5 3 0,2-3 0,1 3 0,-4-4 0,4 1 0,-4-1 0,0 1 0,0 3 0,0 1 0,0 3 0,0 0 0,0 1 0,0 2 0,0 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4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24575,'-4'3'0,"2"13"0,2 5 0,0 31 0,0-13 0,0 18 0,0-9 0,0 0 0,0 10 0,0-15 0,0 14 0,0-19 0,0 8 0,0-12 0,0 1 0,0 4 0,0-7 0,0 11 0,0-11 0,0 8 0,0 0 0,0-9 0,0 3 0,0-11 0,0-3 0,0 3 0,0-8 0,0 4 0,0-8 0,0-1 0,0-4 0,0 1 0,0-1 0,0 1 0,0-4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24575,'6'9'0,"12"-3"0,9-6 0,25 0 0,9 0 0,-6 0 0,3 0-1290,35 0 1290,-16 0 0,3 0-683,-21 1 0,1-2 683,26-2 0,3-1 0,-10 4 0,1-2 0,-15-2 0,3-2 0,-2 2 0,19 3 0,0 0 0,16-3 0,-2 1 0,-20 2 0,-1 2 0,5-1 0,-2 0 0,-9 0 0,-2 0 0,-3 0 0,0 0 0,-2 0 0,-1 0-376,-7 0 1,-1 0 375,4 0 0,-1 0 0,-7 0 0,0 0 0,4 0 0,-1 0 0,-3 0 0,-2 0-40,23 0 40,22 0 0,-36 0 0,23 0 0,-15-10 0,1 2 852,-8-12-852,-1 3 1686,-14 1-1686,6-4 861,-11 9-861,4-3 48,-11 4-48,4 1 0,-3-5 0,-1 4 0,-2-4 0,-4 9 0,-1-3 0,-4 4 0,-5-4 0,-6 0 0,-3-8 0,8 10 0,8-6 0,9 16 0,6 2 0,5 4 0,-4-1 0,11 1 0,-12-4 0,12 3 0,-5-8 0,0 8 0,4-3 0,-10-1 0,5 4 0,-1-3 0,-4-1 0,-1 4 0,-2-8 0,-9 6 0,4-6 0,-6 3 0,1-4 0,-1 0 0,-4 0 0,3 0 0,-8 0 0,9 0 0,-9 0 0,3 0 0,-3 0 0,-5 0 0,3 0 0,-7 0 0,3 0 0,-3 0 0,-1 0 0,0 0 0,0 0 0,1 0 0,-1-3 0,0 2 0,0-2 0,-3 0 0,-1-1 0,-3-3 0,0 3 0,0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1 378 24575,'0'13'0,"0"-1"0,0-3 0,0 5 0,0-5 0,0 10 0,0-9 0,0 3 0,0-19 0,0-8 0,0-21 0,0-5 0,0-1 0,0-4 0,0 11 0,0-5 0,5 7 0,0 5 0,5 2 0,-4 10 0,2 1 0,-3 5 0,0 0 0,3 4 0,-3-3 0,4 7 0,-1-3 0,1 4 0,0 0 0,0 0 0,0 0 0,0 0 0,-1 4 0,2 6 0,-1 5 0,-3 10 0,3 1 0,-8 13 0,4-5 0,-5-1 0,4-3 0,-2-9 0,2 4 0,-4-10 0,0-1 0,0-5 0,0-1 0,0-6 0,0-8 0,0-9 0,0-10 0,0-8 0,5-1 0,1-11 0,5 11 0,5-5 0,-4 7 0,4-1 0,-6 7 0,0 5 0,-1 8 0,0 4 0,-1 0 0,1 4 0,0 1 0,0 4 0,0 0 0,0 0 0,-1 0 0,1 0 0,0 0 0,-4 8 0,3 9 0,-7 9 0,4 6 0,-5 0 0,0 0 0,0 0 0,0-5 0,0 3 0,0-9 0,0 0 0,0-3 0,0-8 0,0 4 0,0-6 0,0-3 0,0-1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44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24575,'3'-3'0,"6"-1"0,-1-3 0,3 3 0,-1-6 0,-3 9 0,0-6 0,3 7 0,-3 0 0,3 0 0,-3 0 0,-1 0 0,1 0 0,-1 0 0,1 0 0,-4 3 0,0 1 0,-3 10 0,0 2 0,0 8 0,0 0 0,0 0 0,0 0 0,0-1 0,0-3 0,0-1 0,0-5 0,-3-3 0,2-1 0,-2-4 0,3 1 0,-2-3 0,1-4 0,-2-7 0,3-4 0,0-4 0,4-3 0,3 2 0,1-3 0,6 5 0,-3-1 0,1 1 0,-2 3 0,-3-3 0,3 6 0,-2-2 0,2 6 0,-4-2 0,1 5 0,-1-2 0,0 3 0,1 0 0,-1 0 0,-3 3 0,0 4 0,-3 4 0,0 3 0,0 1 0,0-1 0,0 1 0,0-1 0,0-3 0,0-1 0,0-3 0,0-1 0,2-2 0,2-1 0,2-3 0,1 0 0,3 0 0,-3 0 0,7 0 0,-7 0 0,3-3 0,0 2 0,-2-2 0,2 3 0,-4-3 0,1 3 0,-4-6 0,0 5 0,-3-1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46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24575,'17'7'0,"2"6"0,5 4 0,12 14 0,-13-14 0,16 10 0,-17-2 0,8-2 0,1 4 0,-4 3 0,3-11 0,-4 11 0,-6-14 0,-1 3 0,-4-7 0,-4 1 0,3-1 0,-7-4 0,3 1 0,0-5 0,-2 3 0,-1 0 0,-1-1 0,-2-2 0,2 1 0,0-1 0,1 2 0,-1-2 0,-3 1 0,2-1 0,-1-1 0,-1 3 0,0-3 0,-3 3 0,0 0 0,3-2 0,-3 1 0,3-2 0,-3 4 0,0 2 0,0 2 0,-3 8 0,-6 5 0,0 1 0,-7 8 0,3-3 0,-1 5 0,-2-1 0,2 1 0,1-1 0,-4 1 0,8-5 0,-3-2 0,0 1 0,3-8 0,-3 6 0,4-3 0,-3 1 0,-2 3 0,1-4 0,0-4 0,5-2 0,-1-3 0,1-5 0,3 0 0,-1-3 0,4 0 0,-2-1 0,0-2 0,0-1 0,0 2 0,0-1 0,3 8 0,0-1 0,-3 0 0,2-1 0,-5 0 0,5-2 0,-2 2 0,0-7 0,2 0 0,-1-3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50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1 263 24575,'11'-18'0,"-5"3"0,15-19 0,-4 11 0,11-18 0,-6 15 0,13-10 0,-17 18 0,7-10 0,-6 22 0,-6-8 0,4 13 0,-6-1 0,0 2 0,2 0 0,-5 0 0,2 0 0,0 3 0,-2 8 0,2 1 0,2 11 0,-4-4 0,7 5 0,-6 5 0,6-4 0,-5 8 0,5-3 0,-5 0 0,6 3 0,-7-4 0,3 6 0,1-1 0,-4 0 0,7-4 0,-7 4 0,6-9 0,-6 3 0,6-4 0,-6-1 0,5-3 0,-2-1 0,-1-5 0,3 1 0,-6-4 0,2-1 0,-4-4 0,1 1 0,-3-1 0,-2 1 0,-2-4 0,0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51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0 24575,'-22'0'0,"6"7"0,-8 5 0,0 5 0,3-1 0,-9 4 0,5-2 0,-6 8 0,9-5 0,-8 5 0,8 0 0,4-4 0,-1-1 0,8-7 0,2-3 0,-3 0 0,10-1 0,-5-3 0,7-4 0,0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42:53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24575,'10'0'0,"-3"0"0,6 0 0,-6 0 0,3 0 0,-4 0 0,0 0 0,1 0 0,-4 6 0,3 2 0,-5 7 0,6-1 0,-7 0 0,4-3 0,-1-1 0,-3 0 0,3-2 0,-3 2 0,0-4 0,3 1 0,-2-1 0,2 4 0,-3 1 0,0 4 0,0-4 0,0 2 0,0-5 0,0 2 0,0-4 0,0 1 0,0-1 0,0-7 0,3-4 0,1-13 0,7 2 0,0-2 0,1-1 0,2 7 0,-3-6 0,1 6 0,1 1 0,-5 1 0,2 3 0,-3 0 0,3 0 0,-3 3 0,7-2 0,-7 5 0,3-2 0,-3 0 0,-1 2 0,1-2 0,-1 3 0,1 0 0,-1 0 0,1 0 0,-1 0 0,-1 3 0,-1 0 0,-2 7 0,-2 1 0,0 4 0,0 3 0,0-2 0,0 2 0,0-3 0,0-4 0,0-1 0,0-4 0,0 1 0,0 0 0,0-1 0,0 0 0,3-2 0,1-2 0,2-2 0,1 3 0,-1-2 0,1 2 0,-1-3 0,1 0 0,-1 0 0,1 0 0,-1 0 0,4 0 0,-2 0 0,5-3 0,-5-1 0,2-6 0,-3 2 0,3-2 0,-2 3 0,2 0 0,-4 0 0,1 3 0,-4-1 0,3 4 0,-5-2 0,1 3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0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1998 24575,'10'4'0,"0"-1"0,4-3 0,-2 0 0,15 0 0,-6-4 0,18-5 0,-1-14 0,-1-1 0,9-9 0,-7 0 0,11-8 0,-5 1 0,1-11 0,-3 11 0,-2-9 0,-3 14 0,21-28 0,-32 36 0,43-43 0,-50 50 0,28-28 0,3 17 0,-3-3 0,31 5 0,-23 11 0,18 7 0,-6 1 0,-5 4 0,9 1 0,-16 5 0,17 0 0,-11 0 0,26 0 0,-22 13 0,0-2 0,-8 23 0,-20-10 0,13 11 0,-5-7 0,-13-1 0,1-8 0,-13-3 0,-6-9 0,-5-3 0,10-1 0,20-8 0,12-10 0,15-2 0,-7-12 0,1 3 0,-1-4 0,23-3-493,-36 13 1,2-1 492,3 0 0,0 0 0,-4 2 0,-1 1-1,34-19 1,-11 4 0,-1 0 0,-4-9 0,-12 12 0,-9-8 0,-2 5 0,-5-1 985,1-2-985,-5 3 1,5-11-1,-5 5 0,2-4 0,-3 1 0,0 4 0,-4 1 0,4 1 0,-5 9 0,-1-5 0,0 6 0,5-1 0,2 0 0,3 4 0,5 0 0,-5 6 0,9 2 0,-3 2 0,-1 4 0,-1 4 0,-5 1 0,-1 4 0,-8 0 0,-3 0 0,-12 3 0,0 4 0,-5 1 0,-2 5 0,-1-2 0,8-3 0,7-1 0,17-7 0,1 3 0,30 3 0,0 10 0,-17-10 0,2 1-277,0 1 1,-1 1 276,32 2 0,11 5 0,-21 1 0,11 5 0,-13-1 0,-4-1 0,-23-5 0,3 2 0,-11-7 0,-6 2 0,0-7 553,-9-2-553,2-3 0,-6 0 0,2 0 0,-3-3 0,-1-4 0,-2-5 0,1-2 0,-5-1 0,6 1 0,-2-5 0,8-7 0,-2 1 0,3-10 0,-4 5 0,5-5 0,-4 0 0,4-1 0,-1 6 0,-3 1 0,3-1 0,-2 9 0,-2-7 0,7 7 0,-8 1 0,8-1 0,-8 6 0,8-5 0,-5 7 0,6-6 0,-1 10 0,0-3 0,-1 8 0,1 0 0,0 4 0,5 0 0,-4 0 0,8 0 0,-3 0 0,0 0 0,3 8 0,-8 1 0,4 7 0,-9 4 0,-5-8 0,-4 6 0,-4-11 0,-3 3 0,9-6 0,5 7 0,18-1 0,0 7 0,-1 1 0,-2-1 0,-3-1 0,10 7 0,16 13 0,-15-10 0,19 19 0,-21-16 0,11 11 0,-5-1 0,-6 0 0,-3-1 0,-1 5 0,-1-4 0,-6 3 0,-1-5 0,-8 3 0,3-2 0,-8-3 0,2-2 0,-2-3 0,3 5 0,0-1 0,0-4 0,5 5 0,-5-10 0,4 5 0,-5-6 0,0-1 0,4 2 0,-4-5 0,9 5 0,-9-9 0,8 4 0,-9-9 0,8 1 0,-7-5 0,2 0 0,1 1 0,-4-1 0,8 1 0,2-4 0,0 0 0,8 0 0,-8-3 0,4 2 0,-1 1 0,-7 0 0,7 1 0,-16-2 0,2-3 0,-8 0 0,1 0 0,7 0 0,13 13 0,9-2 0,11 12 0,0-4 0,14 12 0,5 2 0,-10 4 0,10 0 0,-26-4 0,9 2 0,-5-1 0,-7-2 0,-6-9 0,-4 2 0,-4-8 0,-7-2 0,3-1 0,-5-6 0,-3 3 0,-1-5 0,-3-2 0,-1 2 0,-2-5 0,-1 2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1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1 226 24575,'48'-63'0,"2"20"0,2 10 0,-9 27 0,41-18 0,-56 24 0,-12 0 0,2 6 0,-14 6 0,3 13 0,-7 0 0,0 8 0,0-8 0,0 4 0,0-1 0,0-7 0,0 7 0,6-16 0,-1 2 0,13-6 0,-2-1 0,3-2 0,4-2 0,1-3 0,1 0 0,9 0 0,-9-4 0,-1-3 0,0-10 0,-3-3 0,-1-1 0,-3-3 0,-3 4 0,-5-4 0,3 0 0,-1 1 0,-3 3 0,3 1 0,-3 5 0,-4-1 0,-1 1 0,0-1 0,-2 4 0,5-3 0,-5 7 0,6-7 0,-7 9 0,4-1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2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24575,'-8'1'0,"3"8"0,5 6 0,0 12 0,0-1 0,0 27 0,0-14 0,0 19 0,0-11 0,0 7 0,0 6 0,0 7 0,0-4 0,0-8 0,0 3 0,4-15 0,5 10 0,-3-17 0,6 3 0,-11-22 0,6 6 0,-6-19 0,2 2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05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24575,'31'0'0,"7"0"0,30 0 0,-1 0 0,-16 0 0,4 0-725,-4 0 1,1 0 724,10 1 0,6-2-827,2-3 1,8-2 0,-3 0 826,19 1 0,2-1 0,-7-2 0,5-1 0,-8 1 0,-5 3 0,-3 1 0,-7 0 0,4-1 0,-1 0 0,0-1 0,0-1 0,2 2-904,13 1 1,2 1 0,-2-2 903,-12-2 0,-2-2 0,1 3 0,7 4 0,0 3 0,-5-1 0,4-2 0,-1-2-586,-11 0 1,4-1 0,-3 1 585,22 3 0,-1-1 0,3-8 0,-1 0 0,-1 9 0,0 1 0,-1-3 0,1-1-233,-6 1 1,-2 0 232,-3 2 0,-4 0 716,-22-2 0,-2 0-716,8 4 0,-3-2 0,21-9 2556,13 8-2556,-18-9 0,-19 11 2267,-16 0-2267,-16 0 1768,-8 0-1768,-6-3 836,-7 11-836,11-6 0,9 11 0,3-5 0,18-3 0,-13 2 0,9-6 0,0 7 0,1-7 0,6 4 0,28-5 0,6 5-654,-28-4 1,3-1 653,3 3 0,0-1 0,1-1 0,0-2 0,5 1 0,-1 0 0,-4 0 0,0 0-304,0 0 1,-2 0 303,-7 0 0,0 0 0,3 0 0,0 0 0,40 0 0,-2 0-197,-22 0 197,3 0 0,-18 0 0,12 0 1253,-19 0-1253,-2 0 641,-17 0-641,0 0 217,-10 0-217,-3 0 0,-6 0 0,7 0 0,4 0 0,17 0 0,3 0 0,12-4 0,24-3 0,10-4-400,-33 5-1,2 0 401,-5 2 0,-1 1 0,36-7 0,-5 9 0,-30-4 0,-1-1-46,16 1 46,-13-1 0,-3 0 0,1 1 0,30-5 0,-10 4 0,-6 0 799,13-4-799,-37 9 48,30-4-48,-22 5 0,6 0 0,-2 0 0,-12 0 0,5 0 0,-10 0 0,4 0 0,-6 0 0,1 0 0,-1 0 0,-4 0 0,-1 0 0,-5 3 0,-1-2 0,1 2 0,-8 0 0,2-2 0,-7 2 0,0-3 0,-1 0 0,-3 0 0,-4 0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24575,'0'8'0,"0"11"0,0-3 0,0 15 0,0-5 0,0 6 0,0-5 0,0-2 0,0 0 0,0-9 0,0 3 0,0-10 0,0-1 0,4-3 0,6-1 0,4-4 0,6 0 0,-1 0 0,6 0 0,-4 0 0,5 0 0,-7 0 0,1 0 0,5 0 0,-9 0 0,8 0 0,-9 4 0,-1 1 0,0 0 0,-5-1 0,0 0 0,-4-3 0,-2 3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06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0 24575,'-6'0'0,"6"0"0,8 4 0,8 0 0,4 4 0,13 8 0,-15-9 0,31 14 0,-15-10 0,19 4 0,7 4 0,-9 5 0,15-1 0,-30 4 0,13-4 0,-27-7 0,8 2 0,-12-4 0,-7-6 0,-4 5 0,-4-5 0,-3 2 0,-3-4 0,-4 1 0,-8 0 0,-10-3 0,-4 3 0,-6-2 0,-5 4 0,-1 4 0,-6 2 0,1 3 0,-1 1 0,0 4 0,1 0 0,4 5 0,0 4 0,5-3 0,-1 8 0,5-4 0,6-2 0,6-5 0,6-7 0,7-9 0,1 0 0,11-22 0,-4 11 0,3-15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3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24575,'9'0'0,"6"0"0,3 0 0,6 0 0,5 0 0,-4 0 0,3 0 0,-4 0 0,5 0 0,-8 0 0,2 0 0,-11 11 0,-2-2 0,-5 30 0,-2-15 0,-3 20 0,0-9 0,0 7 0,-9 4 0,0-4 0,-9-7 0,2-7 0,4-8 0,-3-5 0,7-4 0,-2-7 0,7-7 0,0-19 0,3-10 0,0-21 0,7 16 0,3-20 0,12 19 0,-1-15 0,6 10 0,-8 3 0,-1 9 0,-3 2 0,-6 9 0,2 1 0,-4 8 0,0 1 0,-4 4 0,-5 7 0,-4 19 0,-8 11 0,3 10 0,-2 11 0,3-9 0,5 10 0,1-7 0,4 1 0,0-5 0,0-7 0,0-11 0,0-5 0,10-4 0,3-3 0,11-1 0,0-6 0,0-2 0,0-3 0,-5 0 0,0 0 0,-5 0 0,1 0 0,-4-3 0,2-1 0,-5-3 0,2 1 0,-4-1 0,1 0 0,-3 4 0,-2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4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24575,'0'-11'0,"0"26"0,0 14 0,0 15 0,0 20 0,0-7 0,0 18 0,0 7 0,0 2 0,0-17 0,0-11 0,0-1 0,0-8 0,0 44 0,0-44 0,0 1 0,0-5 0,0-4 0,0-19 0,0 0 0,0-13 0,0-4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5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24575,'0'14'0,"0"12"0,0 10 0,0 24 0,0 10 0,0 22-763,0-43 0,0 3 763,0 11 0,0 1 0,0-2 0,0-1 0,0 5 0,0-3 0,0 27 18,0-5-18,0-22 0,0-1 0,0-13 0,0-15 0,0-18 1135,0 6-1135,-5-16 0,3 4 0,-4-10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5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24575,'0'14'0,"0"12"0,0 5 0,0 21 0,0 3 0,0 13 0,0 13 0,0 3-871,0 15 871,0-5 0,0-20-114,0 4 114,0-27 0,0 9 0,0-7 0,0-21 0,0-6 0,0-19 0,0-4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6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24575,'0'19'0,"0"14"0,0 10 0,0 16 0,0 9 0,0 2 0,0 28-904,0-4 904,0-39 0,0 0 0,0 39 0,0 4 0,0-13-337,0-19 337,0-13 0,0-4 0,0-8 0,0 9 0,0 1 0,0-10 0,0 32 888,0-30-888,0 8 353,0-20-353,0 8 0,0-22 0,0 6 0,-3-19 0,-4 3 0,2-7 0,-1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24575,'9'0'0,"5"0"0,-6 0 0,3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7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24575,'14'0'0,"-2"0"0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7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24575,'18'-4'0,"-4"1"0,0 3 0,-3 0 0,0 0 0,-1 0 0,0 0 0,-3 0 0,0 0 0,-4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8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24575,'23'0'0,"-1"0"0,-14 0 0,-2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24575,'0'41'0,"0"1"0,0 12 0,0 2 0,-5 0 0,4-2 0,-9-14 0,9-1 0,-4-7 0,5-6 0,0 0 0,0-12 0,0-4 0,0-6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24575,'12'0'0,"-2"0"0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24575,'3'3'0,"0"8"0,-3 1 0,0 11 0,0-4 0,0 21 0,0-7 0,0 19 0,0-16 0,0 29 0,0-18 0,0 14 0,0-16 0,0 10 0,0 15 0,0-6 0,0 3 0,0-14 0,0-10 0,0 8 0,0-19 0,0 2 0,0-18 0,0-2 0,0-8 0,0 1 0,0-1 0,0-2 0,0-1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19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3 0,0-3 0,0-1 0,0 1 0,0-2 0,0 2 0,0-4 0,0 0 0,0 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24575,'14'0'0,"18"0"0,19 0 0,17 0 0,23 0-1085,3 0 1085,-40 0 0,2 0 0,0 0 0,-2 0 0,22 0 266,10 0-266,-35 0 0,10 0 0,-19 0 0,-12 0 0,-15 0 204,-5 0 1,-6 0 0,-1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24575,'19'0'0,"8"0"0,21 0 0,13 0 0,1 0 0,19 0 0,-3 0 0,21 0-352,-48 0 0,0 0 352,0 0 0,-2 0 0,31 0 0,0 0 0,-25 0 0,1 0 0,-15 0 0,-17 0 0,-1 0 0,-14 0 0,2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1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 24575,'-5'-2'0,"15"8"0,12 6 0,18 6 0,8 1 0,6-4 0,13 4 0,-5-3 0,-6 0 0,-5-2 0,-10-5 0,1 0 0,-7 3 0,-7-7 0,-12 2 0,2-4 0,-11-2 0,1 5 0,-9 1 0,-11 9 0,-17 11 0,-12 13 0,-16 8 0,9-1 0,-9 5 0,16-7 0,-11 8 0,16-8 0,-3-6 0,12-8 0,9-10 0,-1-4 0,15-7 0,-9-6 0,8-1 0,-2-3 0,4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7 398 24575,'-4'-5'0,"1"-12"0,15-4 0,-1-18 0,20 0 0,-6 1 0,12-4 0,-10 15 0,4-4 0,-10 13 0,-2 6 0,-8 8 0,3 4 0,-7 0 0,1 3 0,-6 4 0,-2 8 0,0 10 0,0 4 0,0 1 0,0 4 0,0-5 0,0-3 0,0 2 0,0-13 0,0 4 0,3-8 0,9-4 0,4-4 0,8-3 0,4-8 0,3-11 0,11-10 0,-7-9 0,7-1 0,-13 1 0,4 1 0,-11 5 0,-1 6 0,-6 8 0,-4 3 0,0 0 0,-7 4 0,2-2 0,-5 5 0,2-6 0,-3 3 0,0 3 0,0 2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24575,'0'17'0,"0"2"0,0 15 0,0 2 0,0 1 0,0 20 0,0-32 0,0 31 0,0-24 0,0 35 0,0-25 0,0 28 0,0-26 0,0 11 0,0-2 0,0-7 0,0-9 0,0-7 0,0-7 0,0-11 0,0 2 0,0-8 0,0-7 0,4-4 0,-4-2 0,4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24575,'3'4'0,"0"13"0,-3 1 0,0 10 0,0 6 0,0-2 0,0 3 0,0-2 0,0-8 0,0 4 0,0-6 0,0-3 0,0-1 0,0-8 0,0 2 0,0-9 0,0 2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4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24575,'0'-10'0,"0"-1"0,0-3 0,0-1 0,0 1 0,3-1 0,1 4 0,3 1 0,3 7 0,-3 0 0,3 3 0,-4 0 0,1 0 0,-1 5 0,-2 3 0,-1 10 0,0 2 0,-2 0 0,3 7 0,-4-6 0,0 3 0,0-1 0,0-8 0,3 4 0,-2-4 0,2-5 0,0 1 0,1-5 0,2-2 0,1-1 0,3-3 0,1 0 0,7-4 0,-2-3 0,3-9 0,1-5 0,-4 1 0,4-4 0,-5 9 0,-3-4 0,-2 8 0,-3-3 0,0 7 0,0-4 0,-1 1 0,-2 6 0,-1-3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1041 24575,'0'-13'0,"0"-2"0,0-15 0,0-1 0,0 4 0,0-12 0,0-1 0,0-14 0,0 5 0,0-13 0,0 14 0,0-14 0,0 14 0,0 0 0,0 3 0,0 11 0,0-5 0,-10 6 0,8 7 0,-8-5 0,10 10 0,0-5 0,0 7 0,0-1 0,-4 0 0,-1 6 0,0-5 0,-3 9 0,7-4 0,-8 0 0,8 4 0,-3-3 0,4 4 0,-4 0 0,3 0 0,-3 7 0,4 14 0,-5 4 0,0 14 0,-6-4 0,1 1 0,-1 3 0,6-9 0,-5 5 0,9-12 0,-3 0 0,4-5 0,-4 0 0,3-1 0,-3-6 0,4-3 0,0-7 0,0-1 0,4-4 0,2-2 0,8-5 0,2-5 0,4 4 0,1-10 0,-6 10 0,5-4 0,-5 5 0,-1 5 0,0 1 0,-5 5 0,0 1 0,-1 3 0,-3-3 0,-1 3 0,0 0 0,0 1 0,5 4 0,-1 0 0,0 0 0,1 4 0,0 1 0,0 4 0,0 4 0,0-3 0,5 9 0,-4-9 0,3 3 0,-3 1 0,-2-4 0,2 4 0,-1-6 0,-1 1 0,-3 0 0,3-5 0,-7 4 0,3-3 0,0 3 0,-4 1 0,4 0 0,-4-1 0,4-3 0,-3 3 0,7-3 0,-4 3 0,4-3 0,-3-2 0,-2-3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5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24575,'0'-6'0,"0"19"0,0 10 0,0 5 0,0 10 0,0-7 0,0 5 0,0 10 0,0-10 0,0 9 0,0-9 0,0 4 0,0-10 0,0 3 0,0-8 0,0-1 0,0-5 0,0-8 0,0 3 0,0-7 0,0 3 0,0-7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24575,'3'-7'0,"0"1"0,7-1 0,6 0 0,-1-1 0,4 4 0,-5 1 0,1 3 0,-1 0 0,-3 0 0,-4 5 0,-4-1 0,-3 13 0,0-8 0,0 12 0,0-9 0,0 11 0,0-3 0,-3-4 0,-5 6 0,0-6 0,-7 4 0,7-2 0,-6-3 0,6-4 0,-2-1 0,3-4 0,4 1 0,0 0 0,5-4 0,9-7 0,5-1 0,13-3 0,-4 1 0,4 6 0,-6-3 0,1 4 0,-4 0 0,-5 0 0,-1 0 0,-7 0 0,3 0 0,-6 3 0,-2 0 0,-2 0 0,0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6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24575,'0'4'0,"0"-2"0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6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24575,'0'7'0,"0"-1"0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7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0 175 24575,'0'-44'0,"0"-8"0,4 26 0,0-5 0,3 19 0,4 6 0,-4 6 0,3 0 0,-3 0 0,-1 0 0,1 0 0,-1-3 0,-2 8 0,-1 0 0,1 24 0,-3-6 0,3 21 0,-4-13 0,0 14 0,0-9 0,0 4 0,0-5 0,0-5 0,0-6 0,0-5 0,0-8 0,0-1 0,0-4 0,6-2 0,3-1 0,9-3 0,2 0 0,5-12 0,-1 2 0,7-15 0,-6 7 0,6-8 0,-7 9 0,2-8 0,-6 5 0,0-1 0,-4-2 0,-2 7 0,-2 1 0,-2 1 0,-3 7 0,0-3 0,-4 3 0,0 4 0,-3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24575,'0'3'0,"0"17"0,0 2 0,0 28 0,0-22 0,0 35 0,0-18 0,0 23 0,0-24 0,0 12 0,0-24 0,0 26 0,0-15 0,0 4 0,0-12 0,0-6 0,0-13 0,0 2 0,0-11 0,0 0 0,0-4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29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0 429 24575,'0'5'0,"0"-15"0,0-7 0,0-17 0,0-1 0,0-1 0,0 5 0,0-1 0,0 15 0,0-7 0,0 13 0,0 1 0,0 1 0,5 4 0,0-1 0,4 6 0,1 0 0,1 3 0,9 15 0,-4-4 0,10 16 0,-4-4 0,4 1 0,-4-1 0,-2-2 0,-5-9 0,-4 0 0,3-1 0,-7-7 0,3 3 0,-3-3 0,-1-4 0,1 3 0,3-2 0,-3 0 0,3 2 0,-3-5 0,-1 4 0,-2-7 0,-1-6 0,-3-13 0,0-9 0,0-10 0,0-1 0,0-6 0,0 5 0,0-3 0,0 13 0,0-2 0,0 15 0,0 0 0,0 8 0,0 1 0,0 3 0,0 0 0,0 4 0,0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3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24575,'-10'0'0,"10"0"0,9 0 0,16 0 0,4 0 0,11 0 0,-4 0 0,4 0 0,-5 0 0,-5 0 0,-2 0 0,-8 0 0,3 0 0,-11 0 0,2 0 0,-7 0 0,-1 0 0,1 0 0,-4 5 0,0 7 0,-3 7 0,0 5 0,0 4 0,0 2 0,0 0 0,0 3 0,4-8 0,0 9 0,1-9 0,-1 8 0,-4-3 0,0 5 0,0-1 0,0 1 0,0 0 0,0-1 0,0 6 0,0 2 0,0 17 0,0-14 0,0 26 0,0-32 0,0 25 0,0-15 0,0 11 0,-4-5 0,-2-3 0,1-10 0,1-2 0,4-11 0,0 0 0,-3-10 0,2 0 0,-2-8 0,3-1 0,0-4 0,0 1 0,0 3 0,0-3 0,0 4 0,0-1 0,0 1 0,0-1 0,0 4 0,0-7 0,0 3 0,0-3 0,0 0 0,0-1 0,0 0 0,0 1 0,0-1 0,0 1 0,0 3 0,0 1 0,0 7 0,0 2 0,0 4 0,0-1 0,0 6 0,0-4 0,0 8 0,0-8 0,3 8 0,2-8 0,4 14 0,-1-8 0,1 9 0,0 0 0,0 2 0,0 5 0,1-1 0,-1 1 0,0-5 0,-4-2 0,3-6 0,-7-8 0,3-3 0,-4-12 0,0-1 0,0 2 0,0 13 0,0 4 0,0 16 0,0-3 0,0 5 0,0 19 0,0 6 0,0 20 0,0 0-905,0 8 905,0-50 0,0 1 0,-1 0 0,2 0 0,4 49-147,1-9 147,0-19 0,0-20 0,-1-1 0,-4-1 0,3 10 0,-2-1 0,-2-14 0,0 43 0,0-39 0,0 5 0,0-1 898,0-12-898,0-1 154,0-10-154,0-1 0,0-6 0,3-3 0,-2-1 0,2-5 0,-3 5 0,0-4 0,0 4 0,0-1 0,0 2 0,0 4 0,0 0 0,0-5 0,0 4 0,0-3 0,0-1 0,0 0 0,0-4 0,0 3 0,0-6 0,0 10 0,0-10 0,0 11 0,0-4 0,0 1 0,0 3 0,0-3 0,0-1 0,4 4 0,-3-8 0,6 8 0,-6-8 0,2 4 0,0-5 0,-2-3 0,2 0 0,-3-5 0,0 1 0,0-1 0,0 1 0,0-1 0,0 0 0,0 0 0,0 1 0,0-1 0,0 0 0,0 1 0,0-1 0,0 1 0,0-1 0,0 0 0,0 1 0,0-1 0,0 1 0,-3-4 0,3 3 0,-6-2 0,2 2 0,-2 0 0,-1 1 0,4-1 0,-3-2 0,3 1 0,-4-4 0,-3 2 0,-1-3 0,-4 0 0,-3 0 0,-2 0 0,-4 0 0,0 0 0,0 0 0,0 0 0,5 0 0,0 0 0,4 0 0,1 0 0,-1 0 0,4 0 0,-3 0 0,3-4 0,0 4 0,1-4 0,4 4 0,2-2 0,1-5 0,3 0 0,0-10 0,0 11 0,0-4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34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7 24575,'1'-4'0,"-16"2"0,-3 2 0,-8 0 0,-2 0 0,7 3 0,-12-2 0,3 6 0,-5-2 0,1 0 0,-1-1 0,1-4 0,8 0 0,2 0 0,13 0 0,1 0 0,7 5 0,0 3 0,3 6 0,0 9 0,0 3 0,0 19 0,0 4 0,0 18 0,0 9 0,5 9 0,-4 6-384,5-37 0,-1 1 384,-4-4 0,0 1 0,2 11 0,-1 1 0,-1-5 0,-2 1-641,1 9 0,0 1 641,0-5 0,0 1 0,0 7 0,0 1 0,0-3 0,0-1 0,0 4 0,0 2 0,0 3 0,0 2-981,0 4 1,0 2 980,0 0 0,0 1 0,1 8 0,-2 1 0,-2-5 0,0 1 0,-1-1 0,0 1 0,-1 1 0,1-1 0,1-9 0,0-5 0,0-15 0,1-3-106,2 2 0,-1-4 106,-3 13 0,4 12 633,0-29-633,-4-14 1175,3-17-1175,-2-9 2151,0-7-2151,2-3 264,-2 16-264,3 8 0,0 23 0,0-3 0,0 4 0,0-12 0,0-1 0,0 4 0,0 5 0,0 10 0,0 1 0,0-6 0,4-7 0,1-2 0,3-9 0,1 4 0,0-6 0,-4-4 0,-1-1 0,-1-10 0,-2 0 0,2-8 0,-3 2 0,0-5 0,0 2 0,0-4 0,0 1 0,0 3 0,0-3 0,0 7 0,0-3 0,3 0 0,-3-1 0,3-4 0,-3 1 0,0-1 0,3 1 0,-2-1 0,5-2 0,-3-1 0,4-3 0,3 0 0,1 0 0,3 0 0,1 0 0,-1 0 0,5 0 0,0 0 0,5 0 0,0 0 0,5 0 0,0 0 0,6 0 0,-5 0 0,3 0 0,-8 0 0,3 0 0,-8 0 0,-1 0 0,-8 0 0,-1 0 0,-4 0 0,1 0 0,-1 0 0,-2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24575,'0'13'0,"0"7"0,0 7 0,0 12 0,0-6 0,0 6 0,0 7 0,0-10 0,0 24 0,0-25 0,0 25 0,0-18 0,0 6 0,0 4 0,0-10 0,0 13 0,0-15 0,0 5 0,0-11 0,0 5 0,0-7 0,0-6 0,0-1 0,0-5 0,0 0 0,0-1 0,0-4 0,0 3 0,0-8 0,0 4 0,4-5 0,-3 0 0,3-1 0,-4 1 0,0-1 0,0 1 0,4 4 0,-3-3 0,7 4 0,-7-5 0,3 0 0,0 0 0,-3-1 0,3 1 0,-4 0 0,0-7 0,-4-3 0,-1-8 0,-3 1 0,3-1 0,-4-5 0,0 4 0,-2-9 0,-4 4 0,1-5 0,3 0 0,-8 1 0,4-1 0,0 0 0,-4 0 0,8 1 0,-3 4 0,5 1 0,0 5 0,4 0 0,-3 0 0,7 11 0,6 5 0,1 11 0,13 1 0,-3 6 0,-1-4 0,4 5 0,-3-7 0,-1 1 0,3-1 0,-7-4 0,3 3 0,-5-8 0,0 4 0,0-5 0,0 0 0,-1-4 0,-3 2 0,3-6 0,-3 3 0,3-4 0,1-8 0,0-3 0,2-15 0,3 5 0,-2-10 0,6 10 0,3-5 0,1 1 0,4 3 0,-6-4 0,6 0 0,1 4 0,1-5 0,-3 6 0,-5 6 0,0 1 0,-6 4 0,0 1 0,-5 4 0,0-3 0,0 7 0,-4-3 0,-2 4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37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0 313 24575,'0'-17'0,"0"-1"0,0-2 0,0-19 0,0 15 0,4-21 0,10 14 0,4 0 0,8 4 0,10-4 0,-9 19 0,25-6 0,-8 18 0,0 0 0,7 0 0,-20 0 0,9 0 0,-3 23 0,-5 3 0,-2 28 0,-15-5 0,-6-2 0,-9 19 0,0-7 0,0 23 0,0-6 0,-10-1 0,4-18 0,-18 7 0,9-21 0,-8 4 0,0-6 0,5-10 0,-7-5 0,5-10 0,-4-5 0,0-3 0,0-4 0,-5 0 0,4-4 0,1 0 0,5-6 0,4-7 0,6-6 0,-1-5 0,9 0 0,-3-5 0,4 4 0,0-9 0,0 4 0,0 1 0,4-5 0,4 9 0,5-4 0,12 3 0,-3 5 0,8 0 0,-1 8 0,0 1 0,1 8 0,4 0 0,-9 4 0,3 0 0,-4 0 0,-4 0 0,-2 0 0,-10 0 0,-1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3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8 227 24575,'-4'-15'0,"1"-2"0,3 6 0,0-4 0,0 0 0,0-3 0,0 2 0,0-3 0,0 5 0,3-5 0,4 3 0,9-3 0,9 7 0,-5 4 0,13 0 0,-12 7 0,3-3 0,-5 4 0,-5 0 0,-3 0 0,-4 12 0,-4 12 0,-3 20 0,0 11 0,0 12 0,0-17 0,0 21 0,-4-26 0,3 14 0,-3-17 0,4-7 0,0-11 0,0-5 0,0-8 0,6-4 0,7-4 0,6-3 0,10 0 0,1-8 0,0-5 0,5-10 0,-7-4 0,2 5 0,-5-3 0,-5 8 0,0-2 0,-6 4 0,1 1 0,-4-1 0,3-4 0,-5 4 0,2-8 0,-4 7 0,1-7 0,-4 14 0,0-1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38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24575,'-4'2'0,"1"14"0,3 18 0,0-2 0,-5 39 0,4-35 0,-4 24 0,5-14 0,0-3 0,0 16 0,0 2 0,0-5 0,0 10 0,0-23 0,0 28 0,0-30 0,0 25 0,0-25 0,0 6 0,0-6 0,0-6 0,0-14 0,0-3 0,0-11 0,0 0 0,0-4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3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 24575,'0'1'0,"-3"9"0,-5 1 0,0 3 0,-6-4 0,7-2 0,-3 2 0,3 0 0,0-6 0,-8 6 0,3-2 0,-7 7 0,0-2 0,-2 10 0,-4-5 0,-5 4 0,3 3 0,-2-8 0,4 0 0,5-2 0,2-7 0,7-1 0,0-1 0,8-5 0,0 2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0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59 24575,'-15'-4'0,"1"1"0,8 3 0,26 0 0,10 0 0,34 0 0,-4 0 0,2 0-2566,33 0 2566,-24-4 0,12-3 0,-5 2 0,1 3 0,2 0 0,2-5 0,6-2 0,-6 2 0,-2 6 0,-2 0 0,22-2 0,-5-1-428,-43 4 0,-2 0 428,22 0 0,-2 0 0,24 0-62,-7 0 62,-17 0 0,-30 0 0,-13 0 608,-12 0 1,-5 0 0,-8 0-1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1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0 192 24575,'0'-22'0,"0"9"0,5-24 0,12 17 0,3-16 0,20 12 0,-7 3 0,18 10 0,-2 4 0,5 7 0,-12 0 0,3 0 0,-9 0 0,6 0 0,-7 0 0,-5 16 0,-16-5 0,8 41 0,-19-27 0,6 32 0,-9-20 0,0 10 0,0 0 0,0-6 0,0 4 0,0-10 0,-12 11 0,5-10 0,-17-5 0,5 3 0,-12-11 0,8 4 0,-12-1 0,14-13 0,-14 5 0,10-10 0,-4-4 0,5 0 0,-4-4 0,10-11 0,-6-2 0,11-16 0,1 4 0,3-8 0,5 8 0,4-4 0,0 5 0,0 4 0,0 1 0,4 5 0,3 2 0,8-2 0,10 5 0,0-2 0,8 2 0,2 4 0,0-2 0,11 6 0,-11-3 0,6 4 0,-12 0 0,0 0 0,-5 0 0,-5 3 0,-6-2 0,-7 2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1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24575,'0'9'0,"0"-1"0,4 26 0,9-3 0,7 5 0,8 1 0,-1 1 0,1 3 0,-5-13 0,7 12 0,-7-13 0,10 10 0,-6-4 0,-1-7 0,-4 3 0,-7-15 0,-3 8 0,-6-17 0,1 4 0,-3-8 0,-1 2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2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24575,'-19'21'0,"-1"11"0,-4 6 0,-8 10 0,12-11 0,-13 15 0,15-19 0,-10 18 0,10-20 0,-5 13 0,11-21 0,-4 5 0,11-13 0,-1-4 0,3-4 0,2-1 0,-5-5 0,3 1 0,-1-4 0,2 1 0,2-2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3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24575,'-3'0'0,"0"0"0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3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24575,'0'16'0,"0"11"0,0 43 0,0 15-1714,0-36 1,0 4 1713,0 29 0,0 6-1066,0-8 0,0 3 1066,0-9 0,0 4 0,0 0-442,0 0 1,0-1 0,0 2 441,0-1 0,0 1 0,0 1 0,0 7 0,0 1 0,0-4 0,0 14 0,0-2 0,0-19 0,0 3 0,0-3 0,0 15 0,0-1-409,0-21 0,0 2 0,0-4 409,0 9 0,0-3 356,0 0 0,0-6-356,0 14 1892,0 17-1892,0-30 2813,0-14-2813,0-9 1763,0-20-1763,0-2 710,0-14-710,0 1 0,0-8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24575,'4'86'0,"-6"-21"0,12-3 0,-10-43 0,0-31 0,0-13 0,0-8 0,0 1 0,5-7 0,1 5 0,10-4 0,-5 11 0,9-4 0,-9 15 0,8-8 0,-9 17 0,4-5 0,-5 11 0,-1-3 0,1 4 0,0 0 0,0 0 0,0 4 0,1 11 0,-5 13 0,-1 13 0,-4 5 0,0 1 0,0-7 0,0-1 0,0-7 0,0-6 0,0-5 0,0-8 0,0-4 0,0 0 0,5-24 0,1 0 0,4-23 0,5 11 0,1-4 0,4 10 0,-4-4 0,2 5 0,-3 1 0,5 3 0,-5 2 0,3 5 0,-3-1 0,0 5 0,3 0 0,-8 5 0,4 0 0,-5 0 0,-1 0 0,1 0 0,0 0 0,0 9 0,1 7 0,0 11 0,-4 12 0,-1-6 0,-5 13 0,0-13 0,0 6 0,0-13 0,0-1 0,0-10 0,0-1 0,0-5 0,0 0 0,0-4 0,0-2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4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24575,'6'0'0,"4"0"0,-3 0 0,6 0 0,-2 0 0,4 0 0,-1 0 0,1 0 0,-1 0 0,-3 3 0,3 4 0,-6 8 0,-1 4 0,-3 10 0,-4 6 0,0-4 0,0 8 0,0-3 0,0-1 0,0 1 0,0-8 0,-4-8 0,1-5 0,-1-5 0,-2-6 0,-1-4 0,3-16 0,-2-7 0,6-11 0,0-6 0,0 4 0,4-10 0,1 10 0,8-4 0,4 9 0,1 2 0,6 8 0,-8 2 0,3 7 0,-5 5 0,1 4 0,-4 3 0,-1 0 0,-4 0 0,1 6 0,0 6 0,-3 13 0,0 4 0,-4 6 0,0 5 0,0-4 0,0 4 0,3-10 0,-2 3 0,6-8 0,-3 0 0,1-7 0,1-7 0,-3-1 0,4-3 0,-3 0 0,1-1 0,-4-2 0,2-1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5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24575,'17'0'0,"1"0"0,11 0 0,-5 0 0,5 0 0,-9 0 0,-2 0 0,-7 0 0,-1 0 0,-6 0 0,-1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24575,'3'0'0,"29"0"0,-7 0 0,16 0 0,-18 0 0,-8 0 0,0 0 0,-5 0 0,-6 0 0,-1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1 190 24575,'4'-10'0,"-1"-3"0,-3 5 0,0-9 0,0 4 0,6-5 0,2 3 0,11 0 0,-4 0 0,8 3 0,-7-2 0,6 9 0,-6-2 0,7 7 0,-11 0 0,2 0 0,-8 0 0,-2-3 0,-1 9 0,-3 14 0,0 2 0,0 22 0,0-7 0,0-1 0,0 8 0,0-17 0,0 12 0,0-18 0,0 2 0,6-9 0,2-2 0,11-5 0,11-4 0,1-7 0,16-15 0,-19-4 0,13-16 0,-12 3 0,4-6 0,-1 4 0,-5 1 0,-8 7 0,1 5 0,-12 9 0,3-2 0,-5 11 0,2-7 0,-5 6 0,1-2 0,-4 4 0,0 2 0,0 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24575,'-4'2'0,"1"12"0,3 6 0,0 13 0,0-3 0,0 10 0,0-4 0,0 22 0,0-14 0,0 22 0,0-12 0,0 0 0,0-1 0,0-6 0,0-1 0,0 7 0,0-15 0,0 2 0,0-16 0,0-8 0,0 2 0,0-11 0,0 0 0,0-4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24575,'0'-7'0,"0"13"0,0 5 0,0 11 0,0-2 0,0 7 0,0-6 0,0 8 0,0-5 0,0-5 0,0 0 0,0-8 0,0-1 0,0-29 0,0 1 0,0-23 0,0 11 0,4-9 0,4 12 0,1-7 0,-1 15 0,-1-4 0,1 10 0,0-5 0,2 14 0,-3-6 0,0 9 0,-1-2 0,1 3 0,-1 0 0,1 0 0,-1 0 0,1 11 0,1 2 0,0 11 0,0 5 0,-4-5 0,4 10 0,-4-9 0,1 3 0,-1-8 0,-4-5 0,0-1 0,3-7 0,-3 3 0,3-3 0,-3-4 0,0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24575,'10'0'0,"5"0"0,4 0 0,5 0 0,0-3 0,0-2 0,-1-3 0,-3 4 0,-1 0 0,-8 4 0,2 0 0,-9 0 0,2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4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 24575,'0'2'0,"0"7"0,0 14 0,0 7 0,0 4 0,0 1 0,0 5 0,0-4 0,0-1 0,0-6 0,0 0 0,0-9 0,0 4 0,0-13 0,0-1 0,0-4 0,-2-2 0,-10-1 0,7-3 0,-6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0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24575,'0'14'0,"0"6"0,0 10 0,0 5 0,0-1 0,0 6 0,0-4 0,0 10 0,0-10 0,0 4 0,0-6 0,0-4 0,0-6 0,0-8 0,0-3 0,0-5 0,0 2 0,0-7 0,0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1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64 24575,'10'0'0,"-3"0"0,3 0 0,0 0 0,-2 0 0,2 0 0,-4 0 0,-7 0 0,-1 0 0,-7 0 0,3 0 0,-1 0 0,-3 0 0,2 0 0,-5 0 0,2 0 0,-4 0 0,1 0 0,-5 0 0,3 0 0,-7 3 0,8 1 0,-4 4 0,4-4 0,1-1 0,-1-3 0,1 0 0,3 0 0,0 0 0,5 0 0,10-3 0,6-4 0,16-2 0,4-3 0,0 4 0,3-1 0,-8 1 0,4 0 0,-9 3 0,-2 2 0,-7 0 0,-1 2 0,-3-2 0,-1 3 0,-2-3 0,-1 2 0,-3-2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24575,'13'-4'0,"-4"-4"0,10 7 0,-9-3 0,14 4 0,-8 0 0,9 0 0,-10 0 0,3 0 0,-8 0 0,4 0 0,-10 15 0,0-3 0,-4 13 0,0-5 0,0 4 0,-8-4 0,-3 10 0,-8-14 0,-1 7 0,-6-7 0,6-1 0,-1 0 0,3-5 0,7-5 0,-2-1 0,4-4 0,8-4 0,6-1 0,10-4 0,4-5 0,1 7 0,5-6 0,-4 11 0,10-3 0,-10 5 0,10 0 0,-10 0 0,-1 4 0,-2 6 0,-7 11 0,4 5 0,-4 6 0,-6 0 0,0 0 0,-5-5 0,0 4 0,-4-10 0,-6 4 0,-5-6 0,-5 1 0,0-5 0,0-1 0,1-4 0,-1 0 0,5-5 0,-3 0 0,7-5 0,-2 0 0,4 0 0,0 0 0,4 0 0,1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24575,'5'0'0,"0"0"0,20 0 0,1 0 0,14 0 0,-4 0 0,-1 0 0,-6 0 0,-6 0 0,-6 0 0,-3 0 0,-8 0 0,-2 0 0,-2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2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0 219 24575,'0'-21'0,"4"-5"0,4 6 0,9-9 0,3 8 0,6-5 0,5-1 0,-5 9 0,4 1 0,-11 13 0,9 0 0,-15 4 0,10 0 0,-16 0 0,3 3 0,-3 8 0,-3 10 0,0 4 0,-4 14 0,0-2 0,0-1 0,0 9 0,0-19 0,0 8 0,0-14 0,0-2 0,3-7 0,4 0 0,8-7 0,5-1 0,3-3 0,1-7 0,6-8 0,-4-6 0,6-12 0,0 5 0,-4-3 0,3 4 0,-10 6 0,-1-3 0,-9 8 0,0-2 0,-3 3 0,-1 1 0,-3-1 0,-1 4 0,-3-3 0,0 3 0,0-3 0,0 5 0,0 3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24575,'0'17'0,"0"12"0,0 2 0,0 14 0,0-3 0,0 4 0,0 21 0,0-25 0,0 28 0,0-32 0,0 28 0,0-22 0,0 14 0,0-22 0,0-1 0,0-6 0,0-13 0,0-2 0,-7-10 0,6-2 0,-6-2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24575,'3'-1'0,"0"6"0,-3 10 0,0 0 0,0 4 0,0-1 0,0-6 0,0 2 0,0-3 0,0-4 0,0 3 0,0-15 0,0-5 0,0-11 0,4-3 0,4 0 0,1-5 0,6 4 0,-2-4 0,2 6 0,1-1 0,0 4 0,-1 1 0,-1 8 0,1 0 0,-4 4 0,2 3 0,-5 1 0,5 3 0,-5 0 0,2 0 0,-4 0 0,1 0 0,-1 0 0,1 6 0,-4 2 0,0 10 0,1-3 0,-4 8 0,4-3 0,-1 0 0,-2 2 0,2-6 0,-3 2 0,0-7 0,0 0 0,0-1 0,0-3 0,0 3 0,0-3 0,0-1 0,0 4 0,0-2 0,0 5 0,0-2 0,0 0 0,0-4 0,0-4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54 24575,'13'-10'0,"0"2"0,11-6 0,-8 8 0,16-5 0,-6 10 0,0-3 0,-3 4 0,-9 0 0,-3 0 0,-1 0 0,-3 0 0,-1 0 0,1 0 0,-6 0 0,-5 3 0,-11 2 0,-1 2 0,-7 1 0,8-4 0,-8-1 0,3-3 0,0 0 0,-3 0 0,8 0 0,-8 0 0,7 0 0,-2 0 0,3 0 0,1 0 0,2 0 0,2 0 0,4 3 0,2 0 0,2 4 0,2-1 0,0 0 0,0 1 0,0-1 0,2 0 0,2 1 0,2-1 0,1 0 0,-1 1 0,1 0 0,-1-1 0,1 1 0,-1-1 0,1 1 0,-1-1 0,1 1 0,-1-1 0,1 1 0,3-4 0,1 0 0,4-3 0,-1 0 0,-3 0 0,-1 0 0,-3 0 0,-1 0 0,1 0 0,-1 0 0,-2-2 0,-1-5 0,0-4 0,-2 3 0,2 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6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24575,'0'5'0,"0"0"0,0 20 0,0 1 0,0 7 0,0 1 0,0 5 0,-4-3 0,3-1 0,-3-11 0,4-5 0,0-5 0,-6-2 0,4-2 0,-4-6 0,6-1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24575,'4'0'0,"23"0"0,35 0 0,11 0 0,-18-4 0,4-3-837,-3 0 1,2-1 836,10-2 0,5-1-848,-4 1 1,6 0 0,-1 1 847,-4 0 0,-1 1 0,3 0 0,11-3 0,2 0 0,-4 0 0,11-1 0,-4 0-950,12-2 1,-2 0 949,-19 6 0,2 0 0,-14-2 0,3 0 0,-1 1 0,31 3 0,-4 2 0,-12-3 0,-2 0 0,4 7 0,-4 0-180,-31 0 0,-2 0 180,9 0 0,-2 0 0,15 0 925,11 0-925,-20 0 2705,-2 0-2705,-19 0 2331,-1 0-2331,-10 0 513,-1 0-513,-10 0 0,0 0 0,-8 0 0,-1 0 0,-3 0 0,-1 0 0,1-3 0,-4 3 0,0-3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8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415 147 24575,'0'-13'0,"0"-1"0,-11-5 0,1 6 0,-9-6 0,0 7 0,-1-3 0,-4 2 0,-4-2 0,3 9 0,-4-1 0,5 7 0,0 0 0,5 0 0,-14 12 0,14 2 0,-11 16 0,12 5 0,1 1 0,2 10 0,2-10 0,4 4 0,5-10 0,0 3 0,4-8 0,0-1 0,0-5 0,0-5 0,0-3 0,6 3 0,-1-7 0,8 4 0,-2-4 0,4-3 0,3-1 0,-2-3 0,2 0 0,-3 0 0,-4 0 0,2 0 0,-2-7 0,4 2 0,-1-8 0,-3 1 0,4-6 0,-7 2 0,7-7 0,-4 7 0,1-6 0,-1 2 0,-3 0 0,0-3 0,-1 3 0,1-3 0,0-1 0,0 4 0,-1 1 0,1 5 0,-1 2 0,0 2 0,-4 4 0,3 2 0,-5-2 0,4 5 0,-4-4 0,5-2 0,-2-4 0,3 0 0,0-3 0,-3 3 0,2 0 0,-6 1 0,6 6 0,-5-2 0,2 3 0,-1-1 0,-1 4 0,2 7 0,-3 8 0,0 5 0,0 8 0,0 2 0,0 4 0,0 1 0,0-1 0,0-4 0,0-2 0,3-4 0,1-4 0,8 2 0,3-9 0,6 2 0,2-7 0,6 0 0,-4-3 0,8-2 0,-8-3 0,3-3 0,-8-5 0,3-4 0,-11-7 0,6 3 0,-9-3 0,1 5 0,-6-1 0,-1-4 0,-3-5 0,0 9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9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24575,'11'-8'0,"7"2"0,23 6 0,15 0 0,13 0 0,6 0 0,-18 0 0,8 0 0,-16 0 0,-1 0 0,-1 0 0,-22 0 0,3 0 0,-16 0 0,2 0 0,-11 3 0,-6 4 0,1-3 0,-4 3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0:5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24575,'92'0'0,"0"0"0,-19 0 0,-6 0 0,14 0 0,-33 0 0,-1 0 0,-7 0 0,-14 0 0,-3 0 0,-12 0 0,0 0 0,-8 0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24575,'4'-5'0,"5"1"0,5 4 0,6 0 0,0-4 0,5 3 0,-4-3 0,4 4 0,-6 0 0,-4 0 0,3 0 0,-8 0 0,4 0 0,-9 0 0,-2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0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24575,'56'17'0,"-24"-9"0,40 23 0,-44-20 0,22 11 0,-13-8 0,4 4 0,-1-4 0,-10 2 0,-1-7 0,-10 2 0,4-3 0,-8-4 0,0 0 0,-9 2 0,-3-2 0,-10 13 0,-7 0 0,-8 17 0,-4-5 0,-6 11 0,-2-2 0,-5 7 0,4 3 0,1-4 0,11-4 0,5-9 0,3-2 0,9-9 0,-4-2 0,9-7 0,-5-1 0,5-3 0,-2-6 0,-4-9 0,-2-8 0,-12-14 0,11 15 0,-3-2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0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1046 19 24575,'0'-9'0,"-2"5"0,-20-1 0,-6 5 0,-24 0 0,-2 0 0,-6 4 0,-1-3 0,7 8 0,-5-8 0,10 7 0,-17-2 0,4 4 0,-7 1 0,8-1 0,8-1 0,16 0 0,3 0 0,14-2 0,1 1 0,8-4 0,4 2 0,1-5 0,5 4 0,-2-1 0,3 3 0,0 3 0,0 5 0,0 15 0,0 6 0,0 17 0,0 8 0,0 8 0,0 30-713,0-47 0,0 1 713,0 15 0,0 3 0,1-2 0,-2 2 0,-2 7 0,0 3-1611,2 3 0,0 4 1611,-3-9 0,-2 6 0,2-2 0,2-9 0,2-1 0,0 2 0,-3 18 0,0 3 0,0-2 0,1-11 0,-1-2 0,1 0-1039,1 6 0,1 0 1,-1 1 1038,-4 4 0,-1 0 0,2-4 0,3-13 0,1-4 0,-1 3-563,-3 8 1,-2 3-1,1-4 563,0 19 0,1-1 0,1-22 0,0 2 0,0-1 0,-1-5 0,-1-1 0,0-1 0,1 29 0,0-6 12,0-26 0,0-4-12,1 8 0,0-6 2039,-2 9-2039,4 18 3209,-4-33-3209,2-17 2494,2-14-2494,-3-13 1364,4-6-1364,0-4 322,0 6-322,0 3 0,0 11 0,0-1 0,0 4 0,0-6 0,0 1 0,-4 5 0,3 0 0,-3 1 0,4-2 0,0-8 0,0-1 0,0-5 0,0 0 0,0 1 0,0 3 0,0-2 0,0 2 0,0-3 0,0-1 0,0 1 0,0-1 0,0-3 0,4 3 0,-4-7 0,4 7 0,-1-7 0,0 3 0,1-3 0,2-1 0,-6 1 0,6-1 0,-5 1 0,5-4 0,-6 3 0,3-2 0,-3 2 0,0 0 0,0 0 0,0 1 0,0-1 0,0 0 0,3 1 0,1-3 0,6-1 0,10-3 0,11 0 0,16 0 0,14 0 0,8 0 0,13-11 0,10 3-682,-42-2 1,1-2 681,3 5 0,1 1 0,-4-4 0,0 2-19,35 1 19,2-3 0,-25 9 0,11-9 0,-19 9 0,-8-3 0,-12 4 0,-11 0 1361,-9 0-1361,-5 0 5,-3 0 0,-3 0 0,-2 0 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05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24575,'6'-4'0,"10"1"0,14 3 0,12 0 0,17 0 0,4 0 0,20 0 0,2 0 0,-1 0 0,-14 0 0,-4 0 0,-12 0 0,1 0 0,-8 0 0,-12 0 0,-14 0 0,-7 0 0,-7 0 0,-1 0 0,-2 3 0,-1 8 0,-3 10 0,0 14 0,0 12 0,-4 1 0,-2 11 0,-4 2 0,-1 8 0,1 6 0,4 8-723,-5 10 723,10-43 0,1 1 0,-3 4 0,1 0 0,1 4 0,2 1 0,-1-1 0,0 2-668,0 8 1,0 0 667,0-3 0,0 0 0,0 7 0,0 1 0,0-8 0,0 0 0,0 12 0,0 1 0,0-8 0,0 1 0,0 8 0,0 0 0,0-5 0,0 0 0,0-1 0,0 1 0,-3 0 0,-1 0 0,4 0 0,-1 0 0,-2-5 0,0 0 0,2 0 0,2-2 0,-1-6 0,0-3-164,0 31 164,0 5 0,0-30 0,0 11 0,0-9 0,0-13 667,0-1-667,0-12 1373,0-5-1373,0-8 182,-3-8-182,2-5 0,-5-5 0,2-4 0,-6-2 0,-1-1 0,3 5 0,1 4 0,7 14 0,0 4 0,0 16 0,0-8 0,0 19 0,4-8 0,2 5 0,-1 5 0,-1-11 0,-4 5 0,0-6 0,0-6 0,0 5 0,0-15 0,0 7 0,0-8 0,0 0 0,0 3 0,0-8 0,0 8 0,0-8 0,0 9 0,0-5 0,0 6 0,-3 0 0,2-6 0,-3 5 0,4-4 0,0 0 0,0 3 0,0-8 0,0 8 0,0-8 0,0 3 0,0-8 0,0 3 0,-4-8 0,4 4 0,-4-5 0,4-3 0,0 3 0,-3-7 0,3 3 0,-3-3 0,3-1 0,0 1 0,-3-1 0,2 1 0,-2-1 0,0-2 0,2 2 0,-4-6 0,1 6 0,-6-5 0,3 1 0,-7-2 0,3 0 0,-8 0 0,0 0 0,-10 0 0,-1 0 0,-5 0 0,-5 0 0,4 0 0,-9 0 0,9 0 0,0 0 0,8 0 0,8 0 0,5 0 0,4 0 0,5 0 0,-1 0 0,4-2 0,0-14 0,3 9 0,0-8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08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0 24575,'-16'0'0,"0"0"0,2 0 0,-1 0 0,-4 0 0,0 0 0,-5 0 0,0 4 0,4 0 0,1 6 0,5-2 0,-1 6 0,1-6 0,2 6 0,2-3 0,3 0 0,3 7 0,1-6 0,3 6 0,-4 1 0,3 1 0,-2 3 0,3 1 0,0 5 0,0 1 0,0 10 0,0 7 0,0 8 0,0 12 0,0 1 0,0 23-1060,0 4 1060,0-38 0,0 4-1167,0 24 1,0 3 1166,0-3 0,0 2 0,0-14 0,0 4 0,0 0 0,0-3 0,0 1 0,0-4 0,0 19 0,0 1 0,0-15 0,0 4 0,0-4 0,0 15 0,0 0-884,0-12 1,0 4 0,0-2 883,-2-10 0,-1-1 0,1 1 0,-1 5 0,1 2 0,-2-3 0,-3 26 0,-1-4 0,0-3 0,1-2-772,3 0 1,0-4 771,-2-16 0,0-1 20,5 9 0,1-5-20,-6 19 744,6-38 0,0-2-744,0 11 2647,0 5-2647,0-21 2042,0-23-2042,-6-14 982,4 1-982,-5 5 387,7 17-387,0 1 0,0 22 0,5 0 0,-4 25 0,8-24 0,-8 19 0,3-27 0,-4 16 0,4-13 0,-3-6 0,3-13 0,0-2 0,-3-8 0,6 0 0,-6-3 0,2-2 0,1 8 0,-3-3 0,3 9 0,-1-5 0,-2 1 0,3-1 0,0-5 0,-3-1 0,2-3 0,-3-1 0,0-1 0,3-2 0,-2-1 0,2-2 0,-3-2 0,0 0 0,0-1 0,0-3 0,0 0 0,3-1 0,1-2 0,2-2 0,1-2 0,-1 0 0,1 0 0,-1 0 0,1 0 0,3 0 0,1 0 0,3-3 0,15-6 0,-2-4 0,18-6 0,-3-3 0,17 1 0,-14-2 0,19 2 0,-21 3 0,10-1 0,-12 5 0,-1 0 0,-15 6 0,-2 0 0,-12 4 0,-1-2 0,-6 3 0,-1-1 0,-3 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09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10 369 24575,'-3'-6'0,"0"-4"0,3-9 0,0 2 0,-4-10 0,12-3 0,-3 3 0,17-8 0,-5 11 0,7 6 0,-8 3 0,7 7 0,-8 4 0,4 1 0,-8 3 0,-1 0 0,-4 6 0,-2 6 0,3 8 0,-3 4 0,4-5 0,-4 4 0,-1-3 0,1 0 0,3-5 0,4-5 0,3-2 0,5-1 0,1-3 0,4 0 0,-1-4 0,-3 0 0,3-7 0,-2-7 0,-2-2 0,2-8 0,-6 4 0,-3-4 0,0 0 0,-4 1 0,3-1 0,-2 0 0,2 4 0,-3-3 0,-4 8 0,-1-1 0,1 3 0,-4 5 0,4-2 0,-4 4 0,0 2 0,0 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0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24575,'0'18'0,"0"0"0,0 11 0,0 0 0,0 6 0,0 11 0,0-13 0,0 17 0,0-19 0,8 15 0,-2-10 0,7 9 0,-8-4 0,6-4 0,-9 2 0,9-19 0,-11 0 0,4-10 0,-4-3 0,2-1 0,-1 1 0,2-4 0,-3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0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24575,'0'25'0,"0"8"0,0 15 0,0 6 0,0-10 0,0 6 0,0-13 0,0 4 0,0-5 0,0-12 0,0-5 0,0-9 0,0-2 0,0-6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24575,'0'-6'0,"0"-8"0,0-3 0,0-7 0,3 8 0,4-2 0,1 7 0,6 3 0,-7 2 0,7 6 0,-7 0 0,3 0 0,0 0 0,1 0 0,-3 9 0,1 9 0,-8 6 0,3 14 0,-4-6 0,0 13 0,0-4 0,0-9 0,0 1 0,0-17 0,3-1 0,1-5 0,2-3 0,1-4 0,-1 0 0,1-3 0,3 0 0,1-6 0,3 1 0,1-9 0,-1 3 0,1-1 0,-1-2 0,-3 7 0,0-7 0,-1 3 0,2-8 0,-1-1 0,1-4 0,-4 5 0,-1-4 0,1 7 0,-1-3 0,-3 5 0,0 6 0,-4 1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24575,'0'16'0,"0"9"0,0 12 0,0 6 0,0 5 0,0 17 0,0-29 0,0 35 0,0-33 0,0 15 0,0-6 0,0-6 0,0-6 0,0-10 0,0-3 0,0-10 0,0 3 0,0-12 0,0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24575,'13'-13'0,"5"2"0,1 4 0,5 3 0,0 4 0,-5 0 0,4 0 0,-11 0 0,6 0 0,-11 0 0,1-2 0,-3 4 0,-4 2 0,2 22 0,-3-8 0,0 31 0,-6-29 0,-4 29 0,-6-27 0,-7 22 0,9-17 0,-6 7 0,11-11 0,-2-6 0,4 0 0,3-9 0,0 2 0,10-7 0,6 0 0,7-6 0,9-2 0,-3-7 0,4 3 0,-9-2 0,-2 3 0,-3 1 0,-4 3 0,-1 1 0,-4 0 0,1 2 0,-4-5 0,0 2 0,-3 1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24575,'12'0'0,"1"0"0,1 0 0,-1 0 0,-4 0 0,0 0 0,-1 0 0,1 0 0,0 0 0,0 0 0,0 0 0,-5 4 0,4-3 0,-7 3 0,3-4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3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0 24575,'0'13'0,"0"0"0,0 1 0,0-3 0,0 2 0,0-2 0,0 4 0,-3-1 0,-1-3 0,-7 3 0,0-7 0,-3 4 0,-1-4 0,-8 1 0,2-4 0,-4 6 0,2-8 0,7 8 0,-6-2 0,9 3 0,-1-2 0,7 0 0,3-5 0,-5-1 0,7 3 0,-7-5 0,2 2 0,-1-19 0,1 13 0,4-13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4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24575,'0'15'0,"0"-2"0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4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6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7 363 24575,'-3'-5'0,"0"-3"0,3-20 0,4-10 0,11-17 0,12-7 0,-2 18 0,8-9 0,-11 26 0,0 0 0,-3 14 0,0 10 0,-7 3 0,2 3 0,-7 8 0,-3 22 0,-1 5 0,-3 21 0,0-11 0,0 18 0,0-10 0,0-1 0,0-8 0,0-13 0,0-4 0,4-6 0,-1-9 0,4-4 0,3-8 0,5 0 0,10-11 0,7-16 0,-1-1 0,7-22 0,1 12 0,1-8 0,-1 4 0,-8 6 0,-4 2 0,-6 10 0,-5 2 0,-5 7 0,-4-1 0,-1 5 0,1-5 0,-3 5 0,-1-6 0,-3 3 0,0-3 0,0-1 0,0 4 0,0 4 0,0 4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24575,'0'2'0,"0"12"0,0 10 0,0 11 0,0 5 0,0 1 0,0 0 0,0 18 0,0-20 0,0 14 0,0-13 0,0 1 0,0 6 0,0 0 0,0-6 0,0-1 0,0-15 0,0 3 0,0-13 0,0 0 0,0-9 0,0-3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1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24575,'17'-7'0,"-3"3"0,-5-6 0,-2-1 0,0 7 0,0-9 0,-3 5 0,2 0 0,-2-2 0,2 10 0,0-3 0,1 3 0,-1 0 0,1 0 0,-1 0 0,1 0 0,-1 0 0,-2 5 0,-1 12 0,-3 4 0,0 12 0,0-3 0,0 10 0,0-4 0,0 4 0,0-6 0,0-8 0,0 2 0,0-9 0,0 1 0,0-5 0,0-1 0,0-7 0,0 3 0,-3-6 0,2-11 0,-2-10 0,3-17 0,0-2 0,0-10 0,0 5 0,4-1 0,5 2 0,4 5 0,8 4 0,-3 2 0,2 9 0,-5 1 0,-1 8 0,1 0 0,-1 4 0,1 3 0,-4-3 0,2 7 0,-5-3 0,2 3 0,-4 0 0,1 0 0,-1 0 0,-2 3 0,-1 4 0,-3 8 0,0 0 0,0 4 0,0 0 0,0-4 0,0 8 0,0-3 0,0-1 0,0 4 0,0-3 0,3-1 0,-2 4 0,2-3 0,-3-1 0,0 4 0,0-7 0,0 2 0,0-3 0,0-4 0,0-1 0,0-4 0,0 1 0,0-1 0,3-2 0,0-1 0,3-3 0,1 0 0,-1 0 0,1 0 0,-1 0 0,5-3 0,-4-5 0,7-3 0,-6-4 0,2 4 0,-3-2 0,0 2 0,0 0 0,0 0 0,0 5 0,-1-1 0,-2 4 0,-1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7 147 24575,'-4'-28'0,"1"4"0,3 17 0,0 1 0,3 0 0,9-1 0,4-1 0,18-5 0,-3 4 0,14 0 0,-9-3 0,5 10 0,-7-6 0,0 8 0,-9-3 0,-1 2 0,-13-2 0,-1 3 0,-4 0 0,1 0 0,-1 0 0,1 3 0,-4 18 0,0 8 0,-3 24 0,0 8 0,0 8 0,0 13 0,0 11-771,0 1 771,5 6 0,-2-50 0,0 0 0,0-1 0,1 2 0,1 8 0,1 0 0,-3 1 0,1-1 0,2 6 0,1 0 0,2-1 0,1 1 0,0-1 0,0 1 0,-1-1 0,2 1-656,1-1 0,0 1 656,-4-1 0,-2 1 0,4-1 0,-1 0 0,-2-3 0,-1-1-183,-3 0 1,1-3 182,1 25 0,0 13 0,-4 2 0,4-19 0,-4-12 0,-2-2 0,1 4 0,0-15 0,0 0 0,0 24 0,0 13 0,0-31 0,0 19 0,0-21 0,0 12 704,0-8-704,0-8 1337,0-6-1337,0-1 407,0-4-407,0-2 0,0 0 0,0-4 0,0 9 0,0-4 0,0 6 0,0 0 0,0 12 0,0-3 0,0 0 0,0-5 0,0-10 0,0 12 0,0-10 0,0 9 0,0-16 0,0-1 0,0-6 0,0-6 0,0-7 0,0 2 0,0-11 0,-5 0 0,-4-14 0,1 15 0,1-1 0,7 23 0,0 5 0,0-1 0,4 1 0,0-6 0,1 16 0,3-1 0,-2 16 0,-1-5 0,0-3 0,-2-10 0,-2-2 0,3-10 0,-4-6 0,0-6 0,0-7 0,0-1 0,3-3 0,-2-1 0,2 1 0,-3-1 0,0 1 0,0-1 0,0 1 0,0-1 0,0 1 0,0-1 0,0 1 0,0-1 0,0 0 0,0 0 0,-3 1 0,-1-1 0,0 1 0,-2 0 0,3-1 0,-4-2 0,1 2 0,-1-6 0,-3 3 0,-1 0 0,-8-2 0,3 2 0,-6-3 0,2 0 0,0 0 0,-2 0 0,9 0 0,-4 4 0,9-4 0,-2 4 0,3-4 0,4-3 0,0-4 0,3 2 0,0-1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24575,'9'0'0,"6"0"0,5 0 0,8 0 0,-3 0 0,20-5 0,-21 4 0,25-3 0,-22-4 0,9 6 0,-8-6 0,-12 8 0,2 0 0,-11 0 0,0 0 0,-4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24575,'0'14'0,"0"-3"0,0 17 0,0-7 0,0 7 0,0 1 0,0 1 0,0 4 0,0 1 0,0 5 0,0-4 0,0 9 0,0-13 0,0 6 0,0-8 0,0 0 0,0-5 0,0-3 0,0-6 0,0 2 0,0-7 0,0-1 0,0-3 0,0-4 0,0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24575,'0'29'0,"0"-8"0,0 23 0,0-9 0,0 11 0,0 1 0,0 15 0,0-18 0,0 17 0,0-28 0,0 12 0,0-12 0,0 6 0,0-7 0,0-6 0,0 0 0,0-12 0,0 5 0,0-4 0,0-1 0,0 5 0,0-6 0,0 7 0,0-7 0,0 1 0,0-5 0,0 0 0,0-1 0,0 1 0,0 0 0,0-1 0,0-4 0,0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5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24575,'4'5'0,"-2"12"0,-2-2 0,0 18 0,0-13 0,0 14 0,0-9 0,0-1 0,0-1 0,0-7 0,0 2 0,0 1 0,0 1 0,0 3 0,0-3 0,0 8 0,0-12 0,0 12 0,0-16 0,0 6 0,0-11 0,0 3 0,0-3 0,-2-6 0,1 1 0,-2-5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7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42 24575,'-6'0'0,"-4"0"0,3 0 0,-7 0 0,7 0 0,-7 0 0,3 0 0,-3 0 0,-1 0 0,0 3 0,4 0 0,-3 12 0,6-3 0,-3 11 0,-1-4 0,7 5 0,-10 5 0,13-4 0,-5 3 0,3 1 0,3-8 0,-3 11 0,4-19 0,0 14 0,0-15 0,6 3 0,7 0 0,11-7 0,6 0 0,-1-4 0,10-4 0,-8 0 0,9 0 0,-5 0 0,-5-3 0,-2-5 0,-7-8 0,-1-9 0,-8-1 0,1-13 0,-5 8 0,1-9 0,-4 5 0,-1 1 0,-4 4 0,0 5 0,0 2 0,0 11 0,-7-6 0,-1 10 0,-10-2 0,-2 2 0,0 3 0,1-1 0,5 5 0,3-2 0,-3 3 0,10 0 0,-3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7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24575,'10'0'0,"3"0"0,-6 0 0,6 0 0,3 0 0,-7 0 0,1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7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24575,'6'-3'0,"-2"0"0,-1 3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8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128 218 24575,'4'3'0,"-2"0"0,-2 11 0,-3-2 0,2 11 0,-5-8 0,5 0 0,-2 3 0,3-9 0,0 8 0,0-9 0,6 5 0,2-5 0,11 3 0,5-7 0,1-1 0,4-3 0,-5 0 0,-1 0 0,1 0 0,0 0 0,-4 0 0,3 0 0,-8 0 0,4 0 0,-8-6 0,3 1 0,-6-9 0,2 3 0,-3-4 0,1 1 0,-1-5 0,1-1 0,0-4 0,0 0 0,-4 1 0,0-1 0,-4 0 0,0 0 0,0 0 0,0 0 0,0 0 0,0 4 0,0 2 0,-4 3 0,-3 7 0,-4-2 0,-4 9 0,-8-2 0,-3 3 0,-9 8 0,-6 12 0,-4 21 0,-2 6 0,6 4 0,2-2 0,4-4 0,0 4 0,6-6 0,8-8 0,4-7 0,6-11 0,0-3 0,7-11 0,1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29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24575,'9'0'0,"2"0"0,32 0 0,-10 0 0,18 0 0,-3 0 0,-10 0 0,12 0 0,-14 0 0,-3 0 0,0 0 0,-18 0 0,0 0 0,-5 0 0,-6 0 0,-1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0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24575,'0'16'0,"0"15"0,0 1 0,0 15 0,0 0 0,0 6 0,0 8 0,0-16 0,0 18 0,0-18 0,0 9 0,0 11 0,0-20 0,0 13 0,0-27 0,0 8 0,0-18 0,0 2 0,0-12 0,-9-7 0,7-2 0,-7-5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1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24575,'4'8'0,"-1"9"0,-3 16 0,0 14 0,0 8 0,0 19 0,0-3 0,0 5 0,0-9 0,0-7 0,0 0 0,0-16 0,0 1 0,3-24 0,-2 2 0,2-12 0,-9-7 0,-1-8 0,0-1 0,0-1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2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24575,'-3'13'0,"2"4"0,-6 8 0,6-5 0,-3 13 0,4-8 0,0 10 0,0 0 0,0-1 0,0 1 0,0-5 0,0-2 0,0-8 0,0-2 0,0-3 0,6-4 0,2-4 0,16-3 0,-7-4 0,15 0 0,-15 0 0,15 0 0,-15 0 0,6-7 0,-3-6 0,-4-3 0,0-8 0,-5 4 0,-3-8 0,0 3 0,1-9 0,-1 4 0,-3 0 0,-1 2 0,-4 4 0,0 0 0,0 4 0,0 1 0,-3 8 0,-4 1 0,-4 3 0,-8 3 0,-1 1 0,-4 3 0,1 0 0,-1 7 0,-6 7 0,8 3 0,-2 3 0,9-6 0,4 1 0,1-4 0,6-4 0,1-4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24575,'21'0'0,"-4"0"0,-7 0 0,-1 0 0,-2 0 0,2 0 0,-2 0 0,-1 0 0,-3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24575,'6'0'0,"5"0"0,19 0 0,-2 0 0,4 0 0,-6 0 0,0 4 0,1 1 0,-1 4 0,-4 3 0,-1 0 0,-9 1 0,-1 2 0,-3-10 0,-1 5 0,-3-6 0,0 3 0,-4 0 0,0 4 0,0 1 0,0 0 0,-4 8 0,-9-6 0,-7 13 0,-8-4 0,-7 7 0,6-1 0,-12 2 0,13-8 0,-7 6 0,13-15 0,-4 8 0,9-10 0,0 1 0,1-1 0,11-5 0,-5 1 0,6-1 0,0-3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0 416 24575,'0'3'0,"0"4"0,0 7 0,0-16 0,0-12 0,0-23 0,0-4 0,0-15 0,6 6 0,5 1 0,2 2 0,8 13 0,-9 0 0,8 8 0,-10 10 0,9 2 0,-8 5 0,3 3 0,-5 2 0,5 4 0,-4 0 0,4 0 0,-4 21 0,1-1 0,-5 27 0,4-13 0,-9 13 0,4-6 0,0 1 0,-4-3 0,4-6 0,-5-10 0,5 1 0,-4-13 0,3 3 0,-4-5 0,0 0 0,0-12 0,5-9 0,-4-14 0,9-8 0,-4 1 0,5 0 0,0 0 0,0 0 0,0 5 0,-1 2 0,0 6 0,0 5 0,0 1 0,-1 4 0,0 5 0,0-3 0,0 7 0,0-3 0,0 4 0,0 0 0,0 0 0,0 0 0,0 0 0,-4 4 0,4 12 0,-7 0 0,3 23 0,-5-10 0,0 10 0,0-6 0,4 0 0,-2 0 0,3 1 0,-5-7 0,4-1 0,-3-6 0,4 0 0,-5-9 0,0-2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2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24575,'15'0'0,"-3"0"0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3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24575,'3'-4'0,"1"1"0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4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32 140 24575,'7'1'0,"-1"0"0,-9 16 0,-2-1 0,-3 8 0,4 0 0,-3-1 0,6 1 0,-3-4 0,4-5 0,0-1 0,0-7 0,0 3 0,0-3 0,7-4 0,5 0 0,3-3 0,8 0 0,-3 0 0,4 0 0,0-11 0,1 1 0,-4-14 0,3 2 0,-7-2 0,3-1 0,-8 5 0,-1 2 0,-3-1 0,-1 3 0,1-2 0,-1 3 0,-3-4 0,-1 4 0,-3-8 0,0 7 0,0-3 0,0 8 0,-3 1 0,-4 3 0,-4 4 0,-4-1 0,1 4 0,-5 0 0,3 0 0,-7 0 0,4 4 0,-6 8 0,0 6 0,-6 9 0,3-1 0,-8 6 0,20-16 0,-1 1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5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41 24575,'-13'-4'0,"3"1"0,1 0 0,2 5 0,0 2 0,4 7 0,-7 4 0,8-1 0,-4 1 0,6 3 0,0 2 0,0 4 0,0 0 0,0-1 0,6-3 0,3 3 0,10-7 0,1 3 0,14-2 0,2-7 0,6-2 0,3-8 0,-9 0 0,10 0 0,-15 0 0,3-4 0,-9-8 0,-4-10 0,-4-9 0,-2 5 0,-5-6 0,-3 11 0,-3-13 0,-4 9 0,0 1 0,0 1 0,-10 7 0,-3 0 0,-15 5 0,3 3 0,-9 3 0,4 2 0,-10 3 0,3 16 0,-5 5 0,14 15 0,-2 3 0,7 2 0,1-2 0,4 1 0,9-10 0,5-1 0,4-10 0,0-7 0,0-5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6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24575,'0'-6'0,"6"9"0,-4-4 0,4 7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7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24575,'5'-3'0,"5"0"0,11 3 0,7 0 0,2 0 0,8 0 0,-3 0 0,3 0 0,-9 0 0,5 0 0,-4 0 0,4 0 0,1 0 0,-5 0 0,3 0 0,-12 0 0,2 0 0,-8 0 0,-4 0 0,-1 0 0,-4 0 0,-2 0 0,-2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8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24575,'0'2'0,"0"12"0,0 16 0,0 11 0,0 11 0,0 2 0,0 13 0,0 1 0,0-11 0,0 6 0,0-14 0,0 5 0,0 4 0,0-15 0,0 3 0,0-11 0,0-13 0,0 0 0,0-11 0,0-3 0,0-1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3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24575,'0'9'0,"0"2"0,0 32 0,0 1 0,0 0 0,0 35 0,0-41 0,0 13 0,0-1 0,0-12 0,0 41 0,0-41 0,0 9 0,0-12 0,0-6 0,0-9 0,0-5 0,0-5 0,0-4 0,0-5 0,-6-5 0,4 0 0,-4-3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0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24575,'28'-4'0,"-6"0"0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0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9 24575,'9'-5'0,"-1"1"0,1 4 0,5 0 0,-3 0 0,2 0 0,-4 0 0,-4 4 0,4 6 0,-8 17 0,3-3 0,-4 21 0,0-16 0,0 25 0,0-11 0,0 6 0,-5-3 0,-5-17 0,-3 4 0,-6-13 0,8 0 0,-8 0 0,8-5 0,-8 4 0,4-8 0,-1 3 0,-3-9 0,4-1 0,-1-4 0,2 0 0,5-4 0,4-6 0,1-5 0,4-5 0,0-1 0,0 1 0,0 0 0,0 0 0,0 4 0,0-3 0,0 9 0,4 0 0,1 2 0,4 7 0,0-3 0,5 4 0,-3 0 0,7 0 0,-7 0 0,8 4 0,-4 12 0,1 1 0,5 14 0,-4-3 0,0 5 0,3-6 0,-3 5 0,-1-11 0,3 1 0,-7-3 0,2-9 0,-5 4 0,0-5 0,0 0 0,0 1 0,0-5 0,1-1 0,-5-4 0,-1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0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1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1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1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24575,'22'17'0,"-7"-5"0,-12-9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2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24575,'4'4'0,"-1"-1"0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2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24575,'-6'0'0,"5"0"0,6 0 0,2 0 0,11 0 0,1 0 0,2 6 0,-5-4 0,-10 5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3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24575,'44'21'0,"-2"-2"0,-33-7 0,2-5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3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24575,'6'0'0,"0"0"0,-2 0 0,-1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3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24575,'14'10'0,"-3"3"0,-11 4 0,0-5 0,0 1 0,0-10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24575,'3'-5'0,"2"2"0,9 3 0,7 0 0,0 0 0,11 0 0,-11 0 0,5 0 0,-6 0 0,1 0 0,-6 0 0,-1 0 0,0 0 0,-4 0 0,0 0 0,-6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4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289 259 24575,'-43'13'0,"17"-8"0,-9 4 0,17-6 0,-8 5 0,2 0 0,5 6 0,0-2 0,3 11 0,0 8 0,6-8 0,-11 27 0,18-29 0,-9 26 0,12-14 0,0 2 0,0 3 0,0-5 0,0-4 0,0-6 0,0 0 0,3-8 0,4 0 0,4-1 0,13-9 0,-4 5 0,14-6 0,-9 1 0,4-1 0,-6-4 0,1 0 0,0 0 0,0 0 0,-8-3 0,2-4 0,-1-15 0,-4 1 0,14-25 0,-12 8 0,5-21 0,-1-3 0,-9 12 0,6-21 0,-7 27 0,-4-22 0,0 17 0,-5-3 0,0 15 0,0-2 0,0 14 0,0-2 0,-12 2 0,3 6 0,-11-1 0,1 8 0,4 2 0,-8 5 0,7 2 0,-3 3 0,5 0 0,-5 0 0,4 0 0,-12 15 0,10-1 0,-7 17 0,8-1 0,-1 3 0,1-5 0,3 5 0,2-9 0,3 3 0,4-7 0,0 2 0,4-7 0,0 0 0,0-2 0,0-6 0,0 3 0,0-3 0,0-4 0,0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4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24575,'0'22'0,"0"-3"0,0 14 0,0 2 0,0 5 0,14 19 0,9-2 0,9 5 0,14-5 0,-3-1 0,9-7 0,-7-8 0,-2-9 0,3-8 0,-7 0 0,12-5 0,10 0 0,-14-12 0,31 3 0,-27-10 0,16 0 0,-7-9 0,7-3 0,-5-13 0,14-8 0,-12-4 0,14-14-528,-4 5 528,6-6 0,6 6 0,1 0 0,-42 26 0,2 0 0,-1-1 0,-1 2 0,27-4 0,15 1 0,-23 12 0,19 4 0,-15 1 0,22 5 0,-25 0 0,12 12 0,-30-1 0,21 30 0,-26-18 0,25 18 0,-24-13 0,4 2 528,-3 7-528,-2-8 0,-9 8 0,-2-9 0,-8 2 0,-6-5 0,-3-5 0,-6-2 0,3-3 0,-4-4 0,0-1 0,-4-4 0,0 1 0,-3-1 0,-12-2 0,-12-2 0,7-12 0,-4-8 0,21-18 0,0-5 0,4-6 0,5 6 0,5-4 0,4 8 0,-1 2 0,0 2 0,-1 8 0,4-1 0,1 2 0,8 7 0,9-15 0,9 11 0,3-7 0,16 7 0,-3 1 0,19 2 0,-4 3 0,-8 8 0,2-2 0,-9 3 0,12 0 0,-6 1 0,20 5 0,-35 0 0,40 0 0,-42 0 0,29 5 0,-19 5 0,-6 5 0,1 4 0,-8 5 0,12-3 0,-7 7 0,5-7 0,-11 6 0,5-6 0,-6 2 0,6-4 0,-5 0 0,11 1 0,-11-6 0,11 5 0,-11-8 0,11 3 0,-10-4 0,3 3 0,-10-3 0,3 4 0,-9-5 0,-1-1 0,-6-3 0,-5 2 0,-5-6 0,0 2 0,-5-3 0,1 0 0,-4 0 0,3 0 0,-7 0 0,7 0 0,-3 0 0,3 0 0,-3-6 0,7 1 0,-1-6 0,6-1 0,6 3 0,1-7 0,4 3 0,1-5 0,5-4 0,2 3 0,-1-3 0,4 3 0,-9 1 0,4 0 0,-5 1 0,-5 0 0,-2 1 0,-8 4 0,-1 0 0,-8 5 0,-1 3 0,-4 1 0,1 3 0,-3 0 0,-2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5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259 373 24575,'-72'60'0,"0"1"0,5-8 0,20-5 0,47-1 0,0-9 0,0-17 0,0 3 0,3-13 0,8-1 0,1-6 0,11 0 0,-4-4 0,1 0 0,-1-4 0,-4-7 0,1-10 0,-4-9 0,4-5 0,-6-5 0,3-1 0,-3-26 0,0 20 0,-4-18 0,-3 17 0,-3-6 0,0-1 0,0 8 0,0 1 0,0 10 0,0 1 0,0 10 0,-3 6 0,-1 8 0,-3 1 0,1 7 0,-1 0 0,1 3 0,-1 6 0,3 11 0,1 14 0,-1 11 0,3 4 0,-4 7 0,5-4 0,0 3 0,0 1 0,0-10 0,0 9 0,0-16 0,0 4 0,4-10 0,4-2 0,4-8 0,3-1 0,3-4 0,-2-4 0,2 0 0,-3-4 0,-1-3 0,1-1 0,-1-3 0,1 0 0,-1 0 0,1 0 0,-1 0 0,1-3 0,-1-1 0,1-6 0,0-6 0,5-10 0,-6-4 0,4-6 0,0-10 0,-7 8 0,8-19 0,-14 14 0,-1-5 0,-4 13 0,0 6 0,0 13 0,-3 4 0,-8 9 0,-1 10 0,-8 10 0,-1 9 0,6 15 0,-6 1 0,7 0 0,3 3 0,0-14 0,10 3 0,-2-10 0,3-4 0,0-2 0,10-6 0,8-1 0,12-3 0,5-3 0,-1-1 0,-4-4 0,4 0 0,-9 0 0,-1 0 0,-1 0 0,-8 0 0,4 0 0,-8 0 0,2-3 0,-5-1 0,2-7 0,-3 0 0,1-7 0,-4 2 0,-1-7 0,-3 3 0,0-3 0,0-1 0,0 0 0,0 0 0,0 0 0,0 0 0,4 4 0,0-3 0,3 8 0,9-9 0,-3 8 0,15-5 0,-7 9 0,12-4 0,-3 10 0,0-1 0,-1 7 0,-10 0 0,-3 0 0,-6 0 0,-3 10 0,-3 14 0,-1 12 0,-3 1 0,0 7 0,-8-7 0,-2 4 0,-4-6 0,2-10 0,4-6 0,4-5 0,1-3 0,3-1 0,9-6 0,8-2 0,11-5 0,7-6 0,1-9 0,0-6 0,2-4 0,-1 0 0,-4 1 0,-1-6 0,-11 11 0,0-7 0,-10 14 0,0-4 0,-3 4 0,-4 4 0,-1 1 0,-3 15 0,0 5 0,0 16 0,0-1 0,0 8 0,0-8 0,0 9 0,0-13 0,0 6 0,0-11 0,3-1 0,4-5 0,8-3 0,1-2 0,2-2 0,-3-3 0,-1-3 0,1-4 0,4-10 0,-2-8 0,0-1 0,-1-7 0,-3 8 0,0-4 0,-2 5 0,-3 4 0,-1 5 0,-3 5 0,-1 3 0,-3 0 0,0 9 0,0 3 0,0 13 0,0 1 0,0 5 0,0 0 0,0 4 0,0-3 0,0 4 0,0-5 0,0 0 0,3-5 0,5 0 0,7-7 0,5-2 0,3-5 0,1-2 0,0-3 0,-4 0 0,-2 0 0,-3 0 0,-1 0 0,-3 0 0,0-6 0,-5 1 0,2-8 0,-5 2 0,0-4 0,-3-4 0,0 4 0,0-8 0,0 7 0,0-7 0,0 8 0,0-4 0,0 4 0,4 1 0,-1 3 0,5-3 0,2 3 0,1 0 0,3-3 0,5 5 0,1-2 0,4 3 0,-1 0 0,-3 1 0,-1 2 0,-5 2 0,-3 3 0,3 0 0,-7 0 0,3 0 0,-3 0 0,-1 0 0,-2 0 0,-2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52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27 24575,'0'2'0,"0"0"0,5 4 0,-1-3 0,6-3 0,-4 0 0,-3-3 0,0-1 0,-3-2 0,0-1 0,-3-2 0,-1 5 0,-5-2 0,2 6 0,-3 0 0,0 0 0,2 0 0,-2 0 0,4 3 0,-1 0 0,3 4 0,-2-1 0,6 1 0,-3-1 0,3 1 0,0-1 0,0 1 0,2-3 0,2-1 0,2-3 0,4 0 0,-5 0 0,1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1:5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2:01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67 24575,'0'-13'0,"0"-4"0,0 5 0,0-5 0,0 9 0,3 9 0,26 17 0,9 18 0,33 14 0,2 6-423,-32-24 0,1 0 423,0 1 0,-1 0 0,23 25-232,2 2 232,-19-13 0,6 7 0,-10-3 0,2 0 0,-21-9 0,9 1 837,-15-8-837,0-4 241,-2-3-241,-4-4 0,0-4 0,2-2 0,-6-7 0,2 3 0,-3-7 0,0 4 0,-1-8 0,-2 3 0,-1 10 0,1 11 0,10 10 0,1 9 0,12-7 0,5 21 0,5-5 0,1 4 0,18 20 0,-23-39 0,1 3 0,2 1 0,8 1 0,18 23 0,-4-20 0,2 5 0,-2-10 0,-7-2 0,-2-2 0,-5-5 0,1 5 0,-2 0 0,-11-7 0,-5-2 0,-7-5 0,-8-6 0,-1-3 0,-7-6 0,-1 1 0,8 5 0,9 12 0,13 10 0,12 8 0,3 11 0,10-2 0,4 10-758,7 5 758,-33-32 0,-1 2 0,2 2 0,0 1 0,0 0 0,-1-1 0,22 28-313,3 2 313,-19-20 0,2-1 0,-9-8 0,-4-11 0,-12-6 746,-1-10-746,-10-6 325,2-3-325,-4 2 0,9 7 0,2 4 0,9 6 0,11 6 0,3 2 0,8 1 0,2 4 0,-2-10 0,2 10 0,-3-10 0,-3 5 0,-3-6 0,-9-6 0,4 5 0,-10-5 0,4 0 0,-9 2 0,2-7 0,-6 6 0,2-7 0,-7 3 0,1-5 0,-5 1 0,6-1 0,-6-3 0,2 3 0,0-7 0,-2 3 0,6 1 0,-3-4 0,0 4 0,2-1 0,-2-2 0,0 5 0,3-5 0,-6 3 0,2-5 0,-4 1 0,1 0 0,0-1 0,-1 1 0,-2-1 0,2 1 0,-6-1 0,6 1 0,-5-1 0,5-2 0,-6 1 0,6-4 0,-5 5 0,5-2 0,-6 2 0,6-2 0,-5 2 0,5-6 0,-5 6 0,1-2 0,1-1 0,-2 3 0,4-5 0,-4 4 0,4-1 0,-4-1 0,2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2:04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24575,'29'4'0,"1"4"0,9 6 0,9 5 0,8 11 0,19 4-1585,2 23 1585,-30-24 0,2 2 0,-2 5 0,1 3 0,9 6 0,1 3-667,-2 3 1,-1 0 666,5 1 0,-1 2 0,-5 9 0,-1-1 0,2-13 0,-4-1 0,-16-5 0,-2 0-173,10 0 0,-2-3 173,4 17 0,-13-20 0,0 0 0,10 15 0,-3-6 0,-16-9 1072,-2-14-1072,-5-4 1788,-5-12-1788,-1-1 404,-6-9-404,-5-9 0,0 8 0,11 17 0,11 17 0,15 21 0,5 2 0,6 1 0,2 7 0,6 6-836,-4 3 836,-22-31 0,0 2 0,18 37-195,-20-35 1,-1-1 194,7 15 0,10 20 0,-22-37 0,10 18 0,-13-21 0,-4-1 819,-3-14-819,-3-3 406,0-8-406,-4-4 0,-4-16 0,7 10 0,8-3 0,14 23 0,9 8 0,-5 4 0,3 1 0,12 19 0,9 6-436,-20-22 0,2 1 436,-2 1 0,1 0 0,3-1 0,2 1 0,-2 3 0,0 1 0,-1-3 0,0-1 0,3 4 0,0-1 0,-5-2 0,-2-3 0,23 23 0,2 14 0,-18-28 0,6 14 0,-3-12 0,-7-8 0,-5-6 0,-3-6 0,-5-6 872,-5-6-872,-1 0 0,-9-6 0,3 1 0,-6-1 0,2 1 0,-3-4 0,0 3 0,0-7 0,-3 3 0,-1-3 0,2 4 0,9 11 0,11 2 0,8 8 0,-1-4 0,0-1 0,4 5 0,5 8 0,4 0 0,0 5 0,-12-13 0,3 5 0,-9-10 0,4 4 0,-5-5 0,-4-1 0,-2 0 0,-1-5 0,-3-1 0,0-4 0,-6-1 0,1 1 0,-4-4 0,4-1 0,-5-4 0,-2 1 0,-1 0 0,0-4 0,-3 3 0,6-5 0,-2 5 0,2-3 0,1 4 0,-1-1 0,1 1 0,0 3 0,0 1 0,0 0 0,0-1 0,-1-4 0,1 1 0,-1 0 0,1-1 0,0 4 0,-1-2 0,1 5 0,0-5 0,0 2 0,-1-4 0,1 1 0,-4-1 0,3 1 0,-5-1 0,5-2 0,-6 1 0,3-1 0,0 2 0,1 0 0,2 1 0,1 0 0,-1-1 0,1 1 0,-1-4 0,-2 3 0,-1-5 0,-3 2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2:07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9 235 24575,'-3'3'0,"0"0"0,3 3 0,-3-2 0,8-1 0,4-3 0,20 0 0,7 0 0,31 0 0,-15-4 0,42-3 0,-13-15 0,-28 11 0,3-1 0,-1-4 0,-1 1 0,33-11 0,10 7-476,-19 4 476,6 4 0,-8 4 0,-15 3 0,-8 4 0,-16 0 0,2 0 0,-18 0 0,6 0 476,-7-4-476,4 3 0,-5-6 0,4 3 0,-7 0 0,2 0 0,-3 4 0,-4 0 0,2 0 0,-5 0 0,2 0 0,-4 0 0,1 0 0,-1 0 0,1 0 0,-1 0 0,1-3 0,-1 3 0,1-3 0,3-1 0,1 4 0,3-4 0,1 4 0,-1 0 0,1 0 0,-1 0 0,1 0 0,3 0 0,-2 0 0,7 0 0,-8 0 0,8 0 0,1 0 0,1 0 0,4 0 0,-5 0 0,0 0 0,-5 0 0,4 0 0,-7 0 0,2 0 0,-3 0 0,-1 0 0,1 0 0,-4 0 0,2 0 0,-5 0 0,5 0 0,-5 0 0,2 0 0,-4 0 0,1 0 0,-1 0 0,1 3 0,-1-2 0,-2-1 0,2-22 0,-5 14 0,4-13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2:08.9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88 24575,'0'-6'0,"0"0"0,3 3 0,8 0 0,5 3 0,18 0 0,2 0 0,17 0 0,8 0 0,23 0 0,3 0-656,-30 0 1,2 0 655,1-3 0,2 0 0,7 3 0,2-2 0,0-6 0,-2-1 0,-15 7 0,-1 1-312,8-4 1,-2-1 311,31-5 0,-38 10 0,-1-1 0,40-9 0,-22 11 0,-8 0 0,-8 0 0,-12 0 1268,-1 0-1268,-10 0 666,-1 0-666,-10 0 0,4 0 0,-7 0 0,2 0 0,-7 0 0,-1 0 0,-3 0 0,-1 0 0,1 0 0,-4-2 0,0 1 0,-3-2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09:2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24575,'-5'-1'0,"1"19"0,21 13 0,3 11 0,17 7 0,7 2 0,5 18-567,6 2 567,-20-32 0,1 0 0,22 30 0,-5-21 0,0 24-35,-10-37 35,5 24 0,0-23 0,-20-8 0,-1-1 0,-16-8 566,1-8-566,-7 2 9,4-8 0,-4-1 0,-1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24575,'23'0'0,"3"0"0,7 0 0,0 0 0,0 0 0,0 0 0,-5 0 0,3 0 0,-9 0 0,-1 0 0,-2 0 0,-9 0 0,3 0 0,-8 0 0,-1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09:26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677 0 24575,'-23'19'0,"2"11"0,-20 15 0,-2 23 0,-18-4-448,31-22 0,0-1 448,-31 24 0,11 17 0,-5-4 0,13 5 0,2-21 220,2 0-220,7-19 0,4 13 0,-5-17 0,18 0 0,-1-18 676,6-11-676,8 3 0,-6-8 0,6-4 0,-3 2 0,4-6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09:2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24575,'5'13'0,"10"2"0,2 5 0,21 14 0,-1-3 0,14 13 0,-1-7 0,0 7 0,-7-7 0,6 6 0,-12-7 0,20 9 0,-20-14 0,13 11 0,-23-20 0,5 6 0,-11-8 0,-1-5 0,-6 4 0,-5-9 0,0 3 0,0-8 0,0 3 0,-4-3 0,-1 3 0,-4 0 0,0 1 0,0 0 0,0-1 0,-5 6 0,-5 6 0,-2 7 0,-8 5 0,-4 14 0,-1 3 0,-13 23 0,10 1-572,-13 18 572,5 1 0,13-35 0,1-2 0,-13 25 0,17-31 0,0-2 0,-12 11 0,2 13 0,-1-21 0,10-4 0,0-20 0,12-5 0,-6-7 572,12-6-572,-3 1 0,0-4 0,3-8 0,-3 1 0,4-5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09:2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723 1 24575,'-50'63'0,"0"0"0,-1 1 0,1-1 0,-1 0 0,-8 10 0,-2 0 0,5-5 0,10-8 0,6 0 0,6-8 0,-5-5 0,4-5 0,8 6 0,-2-13 0,14-10 0,5-5 0,0-9 0,5 2 0,1-9 0,4 5 0,0-1 0,0 0 0,0 1 0,0 0 0,0-1 0,0 1 0,0 0 0,9 0 0,1 5 0,18 15 0,-6-6 0,12 17 0,-4-5 0,0 7 0,6 7 0,-12-8 0,5 6 0,-6-7 0,-5 7 0,-2-7 0,-4 5 0,-1-11 0,5 5 0,-4-7 0,8 0 0,-9-5 0,10 4 0,0-10 0,1 10 0,10-2 0,-10-3 0,10 2 0,-15-9 0,7 2 0,-14-6 0,4-2 0,-5-4 0,-4-4 0,-1-1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09:30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24575,'68'0'0,"1"0"0,-1 0 0,29 0 0,-32 0 0,-62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09:30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24575,'90'0'0,"1"0"0,-4 0 0,-27 0 0,-55 0 0,-2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1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19 202 24575,'0'13'0,"0"7"0,0 7 0,0 5 0,0 7 0,0-6 0,0 19 0,0-9 0,0 18 0,0 12 0,0-20 0,0 32 0,0-33 0,0 27 0,0-13 0,0 13 0,0-14 0,0 6 0,0-16 0,0 0 0,0-9 0,0-11 0,0 2 0,0-21 0,0 4 0,0-12 0,0 1 0,0 0 0,-4-8 0,4-6 0,-4-15 0,-1-7 0,4-27 0,-4 9 0,5-42 0,0 34 0,0-34 0,0 29 0,0-13 0,0 15 0,0 1 0,0 8 0,0 0 0,0 7 0,0 1 0,0 7 0,0 5 0,0-4 0,0 5 0,0-1 0,0 2 0,0 5 0,0 0 0,0 1 0,0-1 0,0 0 0,0 1 0,0-1 0,0 5 0,0-3 0,0 7 0,0-2 0,0 4 0,0 0 0,0 1 0,4-1 0,-3 0 0,7 0 0,-3 0 0,4 0 0,0 0 0,-4-5 0,2 4 0,-2-3 0,4 4 0,0-5 0,0 8 0,1-7 0,-6 8 0,4-4 0,-3 0 0,4 0 0,0 0 0,4 0 0,8-1 0,0 0 0,10-1 0,-5 1 0,6-1 0,-5 0 0,4 5 0,-5 2 0,6 4 0,-5 0 0,4 0 0,-10 0 0,4 0 0,0 0 0,-4 0 0,4 0 0,-10 4 0,-1 6 0,-5 5 0,1 4 0,-5 6 0,0 2 0,-5 5 0,0 0 0,0 0 0,-10 1 0,-3 5 0,-8-4 0,-2 5 0,2-7 0,-7 1 0,6-6 0,-12 6 0,13-11 0,-6 4 0,2-10 0,4 2 0,-5-6 0,7 2 0,4-5 0,-4 1 0,4-1 0,0 0 0,-3 1 0,8-1 0,-9 1 0,4-5 0,0 3 0,-3-7 0,3 7 0,-5-7 0,5 4 0,2-5 0,8 4 0,-3-3 0,3 3 0,0-1 0,1-2 0,4 3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24575,'-4'8'0,"0"8"0,4 9 0,0 13 0,0 10 0,0-6 0,0 10 0,0-18 0,0 11 0,0-11 0,0 4 0,0-16 0,0 2 0,0-14 0,0 3 0,0-8 0,0-1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2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24575,'4'-1'0,"6"13"0,5 3 0,19 24 0,-11-16 0,32 26 0,-23-18 0,24 13 0,4 8 0,-18-12 0,14 11 0,-20-10 0,-5-6 0,17 14 0,-18-14 0,6 6 0,-9-13 0,-7-3 0,-4-5 0,2-5 0,-7-1 0,2-5 0,-4-4 0,-4-1 0,-2-4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3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606 0 24575,'-23'0'0,"-5"23"0,-13 5 0,-14 39 0,-8-2 0,7-3 0,-5 5 0,10-21 0,-5 21 0,5-20 0,12 8 0,5-19 0,16-7 0,1-4 0,9-15 0,7 4 0,-3-6 0,4 1 0,0-1 0,0 1 0,0 0 0,0 0 0,0-1 0,0 1 0,0-4 0,0-1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4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18 0,0 2 0,0 11 0,0 3 0,0 12 0,0 3 0,0-7 0,0 4 0,0-20 0,0 6 0,0-12 0,0-2 0,0 0 0,0-4 0,0 10 0,0-15 0,0 8 0,0-9 0,0 0 0,0-2 0,0-4 0,0-5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24575,'13'0'0,"4"0"0,-1 0 0,10 0 0,-10 0 0,9 0 0,-15 0 0,4 0 0,-5 0 0,-4 0 0,-1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6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0 235 24575,'0'-12'0,"0"2"0,0-2 0,0 3 0,4 0 0,-3 0 0,12-4 0,-11 2 0,11-2 0,-8-1 0,4 4 0,6-14 0,-9 12 0,12-12 0,-11 9 0,11 0 0,-8 1 0,3 9 0,-9 1 0,0 4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24575,'25'0'0,"4"0"0,6 0 0,16 0 0,-7 0 0,19 0 0,-7 0 0,6 0 0,-14 0 0,0 0 0,-3 0 0,-17 0 0,4 0 0,-17 0 0,3 0 0,-8 0 0,0 0 0,-7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5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24575,'0'7'0,"0"6"0,0 15 0,0 5 0,0 5 0,0 2 0,0 13 0,0-4 0,0 11 0,0 4 0,0-6 0,0 12 0,0-22 0,0 13 0,0-13 0,0 0 0,0-10 0,0-5 0,0-7 0,0-1 0,0-10 0,0-2 0,0-8 0,0-1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8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24575,'0'18'0,"0"18"0,0-11 0,0 32 0,0-25 0,0 29 0,0-5 0,0-1 0,0 24 0,0-32 0,0 30 0,0-28 0,0 40 0,0-33 0,0 38 0,0-50 0,0 34 0,0-34 0,0 17 0,0-33 0,0 4 0,0-13 0,0-4 0,0-13 0,0 0 0,0-10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19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24575,'0'-14'0,"0"-3"0,0 3 0,0 0 0,0-3 0,0 2 0,4 0 0,6 1 0,5 4 0,4 0 0,6 0 0,-4 4 0,10-3 0,-4 7 0,5-7 0,6 2 0,2 1 0,1 1 0,4 0 0,-17 3 0,16-3 0,-22 5 0,22 0 0,-26 0 0,18 0 0,-14 0 0,4 0 0,-1 0 0,-5 0 0,5 0 0,-4 0 0,-1 4 0,-1-3 0,-9 7 0,8-3 0,-8 0 0,4 4 0,-5-5 0,-1 1 0,1 3 0,0-3 0,0 4 0,0 0 0,-4 4 0,-1 2 0,-4 10 0,0-4 0,0 4 0,0-5 0,0-1 0,0 6 0,0-4 0,0 10 0,0-10 0,-5 9 0,-6-3 0,-6 5 0,-4-5 0,1-2 0,4-5 0,2-1 0,0-4 0,3-1 0,-2-5 0,-1 0 0,4 0 0,-9 1 0,5-1 0,-6 1 0,0 0 0,1 0 0,4-1 0,-4-4 0,9-1 0,0 0 0,2-3 0,3 3 0,-3-4 0,-1 4 0,0-3 0,0 3 0,-4 0 0,-2-3 0,0 4 0,-4-5 0,9 0 0,-3 4 0,8-3 0,1 3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24575,'13'0'0,"2"0"0,4 0 0,1 0 0,-5 0 0,9 0 0,-13 0 0,8 0 0,1 0 0,-5 0 0,10 0 0,-7 0 0,-4 0 0,-1 4 0,-4 1 0,-5 8 0,0-3 0,-4 14 0,0-7 0,0 13 0,0-9 0,0 4 0,0-5 0,0 0 0,0 5 0,0-4 0,0 4 0,-9 0 0,-3 1 0,-9 1 0,-6 5 0,6-11 0,-12 6 0,12-7 0,-4 0 0,6-5 0,4-1 0,-4-4 0,9-5 0,-4-1 0,5-4 0,4-4 0,1-5 0,4-6 0,0-5 0,0-5 0,0 4 0,0 1 0,0 1 0,0 9 0,4-4 0,1 5 0,4 4 0,0-3 0,5 7 0,0-3 0,6 4 0,5 0 0,-4 0 0,9 0 0,-9 0 0,10 5 0,-4 1 0,5 5 0,0-1 0,-6 1 0,5-1 0,-10 4 0,9-2 0,-13 2 0,7-4 0,-14-5 0,3 3 0,-4-7 0,0 3 0,-4-4 0,-1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1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24575,'-23'0'0,"-2"0"0,-2 0 0,-4 0 0,10 0 0,-4 0 0,5 0 0,5 0 0,-3 0 0,8 0 0,-4 0 0,9 0 0,2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3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24575,'0'8'0,"0"0"0,0 15 0,0 3 0,0 0 0,0 1 0,0 10 0,0-15 0,0 22 0,0-21 0,0 8 0,0-11 0,0-5 0,0-2 0,0-4 0,0 0 0,0-5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24575,'18'0'0,"-2"0"0,15 0 0,-4 5 0,19 7 0,-16 10 0,31 17 0,-29-9 0,17 12 0,-9-6 0,-3 0 0,5 6 0,-7-6 0,-1-8 0,-11-6 0,-4-7 0,-6-6 0,-3 0 0,4 0 0,-9 0 0,-1-4 0,-4-1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5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0 24575,'-25'29'0,"-2"1"0,-15 12 0,-2 2 0,-6 6 0,11-1 0,-3 1 0,5-7 0,3 12 0,-6-16 0,20 8 0,-7-14 0,16-6 0,-5-2 0,7-10 0,4-2 0,1-4 0,4 0 0,0-1 0,-8-3 0,6-1 0,-6-4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24575,'0'13'0,"0"2"0,0 11 0,0-4 0,0 16 0,0-2 0,0 19 0,0-5 0,0 13 0,0-13 0,0 12 0,0-12 0,0-1 0,0-3 0,0-17 0,0 4 0,0-13 0,0-5 0,0-1 0,0-5 0,0 0 0,0-19 0,0 10 0,0-16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60 130 24575,'4'-13'0,"1"1"0,9 2 0,6 1 0,2-11 0,3 11 0,-5-10 0,6 14 0,-6-1 0,11-8 0,-15 11 0,14-6 0,-9 9 0,1 0 0,2 0 0,-9 0 0,-1 0 0,0 0 0,-5 0 0,0 14 0,-4 4 0,0 14 0,-5 0 0,0 7 0,0 1 0,0 7 0,0-1 0,-5-6 0,-1-2 0,-10 1 0,4-5 0,-9 4 0,4-5 0,-9-6 0,3 4 0,-3-10 0,6 5 0,0-7 0,0-4 0,1 0 0,-7-5 0,5 0 0,-4-4 0,5-2 0,-5-4 0,9 0 0,-8 0 0,14 0 0,-4 0 0,5-9 0,3-7 0,2-5 0,4 0 0,0 3 0,0 3 0,0 0 0,0 1 0,0 0 0,0 4 0,9-4 0,2 5 0,14 3 0,1-3 0,1 8 0,4-9 0,-5 9 0,0-4 0,5 5 0,-4 0 0,-1 0 0,5 0 0,-4 0 0,5 5 0,0 1 0,0 9 0,-6-3 0,5 8 0,-4-9 0,-1 4 0,5-4 0,-15-2 0,8 1 0,-14-1 0,4-3 0,-6-2 0,1-4 0,0 0 0,-4 0 0,-1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24575,'3'-5'0,"7"2"0,10 3 0,7 0 0,5 0 0,0 0 0,0 0 0,0 0 0,0 0 0,0 0 0,-5 0 0,-2 0 0,0 0 0,-9 0 0,-1 0 0,-11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24575,'22'0'0,"6"0"0,-2 0 0,13 0 0,9 0 0,-6 0 0,10 0 0,-18 0 0,-1 0 0,-8 0 0,-10 0 0,-2 0 0,-8 0 0,-1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3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167 153 24575,'-13'0'0,"3"0"0,-3 0 0,-1 0 0,4 0 0,-8 8 0,7 3 0,-3 9 0,-1 5 0,8-4 0,-8 10 0,10-10 0,-6 9 0,6-9 0,0 4 0,5-5 0,0 0 0,0-6 0,0 0 0,0-5 0,0-1 0,0 1 0,0 0 0,8 0 0,2-4 0,9-1 0,1-4 0,5 0 0,-4 0 0,9 0 0,-3 0 0,5-5 0,0 4 0,-5-13 0,5-4 0,-5-4 0,0-4 0,-2 5 0,-4-4 0,-6 4 0,1-16 0,-6 14 0,-4-21 0,-2 16 0,-4-11 0,0 7 0,0 5 0,0 2 0,-4 5 0,-6 1 0,-5 3 0,-5 6 0,0 2 0,1 6 0,-1-2 0,0 4 0,-5 0 0,4 4 0,-4 6 0,4 17 0,-6 3 0,3 8 0,-4-4 0,7-2 0,9-14 0,2-4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32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24575,'-5'-1'0,"1"12"0,4 10 0,0 12 0,0-1 0,0 6 0,0 10 0,0 1 0,0 5 0,0-7 0,0-1 0,0-5 0,0 4 0,0-17 0,0 4 0,0-17 0,0 3 0,0-8 0,0 4 0,0-10 0,0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33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0 253 24575,'0'-14'0,"0"2"0,0 4 0,0-1 0,0-4 0,0 3 0,0-4 0,5 0 0,0 4 0,9-8 0,0 3 0,6-1 0,0-8 0,6 11 0,1-12 0,-1 14 0,11 0 0,-9 2 0,11 8 0,-7-4 0,0 5 0,6 0 0,-4 0 0,4 0 0,-11 0 0,3 0 0,-9 0 0,0 0 0,-8 0 0,-4 4 0,0 1 0,-4 8 0,-1 2 0,-4 5 0,0-1 0,0 1 0,-5-1 0,-5 1 0,-11 0 0,0 0 0,-10 1 0,5 0 0,-6 0 0,5-1 0,-4-3 0,10 2 0,-4-8 0,5 3 0,5-5 0,1 1 0,5-6 0,0 0 0,4 0 0,-2-3 0,6 2 0,-3-3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34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 24575,'3'5'0,"7"-1"0,4-4 0,12 0 0,0-5 0,1 3 0,-2-2 0,0 4 0,-4 0 0,-1 0 0,4 0 0,-12 0 0,7 0 0,-6 0 0,-3 0 0,4 0 0,-9 4 0,3 5 0,-7 12 0,3 5 0,-4 6 0,0 0 0,0 6 0,0 2 0,-5 7 0,-13 1 0,-1-8 0,-15 1 0,5-7 0,-5-5 0,6-2 0,-3-11 0,4-1 0,0-5 0,2-4 0,5-1 0,5-5 0,2 0 0,4 0 0,0-4 0,4-6 0,1 0 0,4-9 0,0 4 0,0-4 0,0-1 0,0 0 0,0 1 0,4-1 0,6 5 0,5-4 0,10 8 0,-4-4 0,4 9 0,1-3 0,-5 8 0,9-4 0,-9 5 0,10 0 0,-10 0 0,4 0 0,0 0 0,-4 4 0,4 2 0,-5 8 0,5 2 0,-9-1 0,8 4 0,-9-4 0,0 5 0,-1-1 0,-4 1 0,0-1 0,-5-4 0,0-1 0,-5-5 0,0-1 0,0 1 0,0 0 0,0-4 0,0-1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35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24575,'2'0'0,"5"-5"0,17 4 0,2 6 0,6 2 0,14 21 0,-16-15 0,31 29 0,-23-15 0,7 10 0,10 13 0,-23-18 0,36 36 0,-40-31 0,6 3 0,-2 3 0,-7 11 0,22 28 0,-27-19 0,11 9 0,0 20 0,-2-14-446,-2 12 446,0-1 0,-11-26 0,12 32 0,-15-29 0,0 8 0,0 5 0,-6-13 0,-1 5 0,-6-15 0,0 6 0,0 1 0,0 2 0,-11 6 0,3-8 0,-17 0 446,6 1-446,-6-8 0,-6 5 0,-3 12 0,3-19 0,-8 23 0,8-28 0,0 7 0,-6 0 0,6-7 0,-7 1 0,7-7 0,2-3 0,9-13 0,-1-2 0,6-6 0,1-4 0,5-2 0,-1 1 0,1-4 0,4 3 0,-3-4 0,3 0 0,0-1 0,-2-3 0,2-1 0,1-4 0,0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8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24575,'0'19'0,"0"2"0,0 5 0,0 5 0,0 9 0,0 2 0,0 28 0,0-26 0,0 24 0,0-26 0,0 19 0,0-13 0,0 5 0,0-6 0,0-13 0,0 3 0,0-20 0,0 7 0,0-15 0,0 1 0,0-6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9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1 304 24575,'0'-8'0,"0"-6"0,0 5 0,22-18 0,-8 15 0,24-15 0,3 3 0,0 5 0,7-9 0,-3 10 0,-12-3 0,12-2 0,-11 6 0,-1-4 0,-3 14 0,-9-10 0,10 15 0,-10-7 0,4 9 0,-5 0 0,-1 0 0,0 0 0,-4 0 0,2 0 0,-7 0 0,4 4 0,-10 6 0,0 4 0,-4 6 0,0 5 0,0-4 0,0 4 0,0 0 0,-4-4 0,-2 10 0,-8-10 0,-3 10 0,2-11 0,-5 6 0,4-1 0,-4-4 0,-6 5 0,5-7 0,-9-2 0,9 1 0,-10-1 0,4-1 0,0-1 0,2-5 0,5 0 0,6-1 0,0-4 0,5 3 0,0-7 0,4 7 0,2-8 0,3 4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24575,'0'14'0,"0"-5"0,0 33 0,0 9 0,0-5 0,0 41 0,0-32 0,0 36 0,0-31 0,0 39 0,0-26 0,0 15 0,0-9 0,0-11 0,0 16 0,0-8 0,0-3 0,0-15 0,0-3 0,0 1 0,0-18 0,0 14 0,0-23 0,0 11 0,0-7 0,0-6 0,0-1 0,0-6 0,0 0 0,0 0 0,0-5 0,0 4 0,0-4 0,0 1 0,0-2 0,0-5 0,0 0 0,0 0 0,0 0 0,0 0 0,0 0 0,-4-8 0,3-2 0,-6-8 0,2 0 0,-5-5 0,1 4 0,-1-9 0,1 9 0,-2-9 0,2 8 0,-1-8 0,-4 9 0,3-5 0,-3 1 0,8 3 0,-2-3 0,3 9 0,-1-3 0,-1 7 0,6 0 0,-3 6 0,4 9 0,0 1 0,0 5 0,4-5 0,1 4 0,5-4 0,0 5 0,0 1 0,0-1 0,0 0 0,0 0 0,0 0 0,0 0 0,0 0 0,0 0 0,0-5 0,-4 4 0,2-8 0,-7 3 0,3-5 0,-4 0 0,4-4 0,0-1 0,5-4 0,0 0 0,0-9 0,1-8 0,0-11 0,6-5 0,2-7 0,5 5 0,0-4 0,-6 5 0,3 7 0,-9 1 0,3 11 0,-4-4 0,-1 12 0,1-6 0,-1 12 0,-4-3 0,-2 4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29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24575,'0'17'0,"0"1"0,5 7 0,1 2 0,5 11 0,-5 3 0,0 5 0,4 1 0,-8-1 0,14-5 0,-15-3 0,4-16 0,-5 2 0,0-9 0,0 0 0,-12-6 0,9-5 0,-8-4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31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170 153 24575,'-12'-5'0,"2"2"0,-12 3 0,6 0 0,-9 8 0,9 9 0,-4 9 0,4 6 0,-1 0 0,6 7 0,6-6 0,5-5 0,0-4 0,0-9 0,0 5 0,13-9 0,11-3 0,7-8 0,30 0 0,-24 0 0,31 0 0,-18-5 0,5-2 0,1-17 0,-9 10 0,-10-13 0,-5 5 0,-12 1 0,1-10 0,-10 10 0,4-10 0,-14 4 0,4-5 0,-5 6 0,0-5 0,0 10 0,0-10 0,-9 10 0,-2 0 0,-9 7 0,-5 8 0,4 2 0,-10 4 0,-2 0 0,-1 0 0,-5 5 0,6 11 0,0 2 0,-2 16 0,8-6 0,-1 5 0,7-6 0,9-2 0,-1-6 0,12-8 0,-3-2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38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723 0 24575,'-25'0'0,"2"10"0,-16-3 0,-10 35 0,17-15 0,-19 31 0,13-8 0,-12 27 0,7 1 0,-4 1-368,28-30 1,1-2 367,-14 10 0,11-9 0,1 1 0,-8 17 0,-4 6 0,5 8-253,2-16 253,4 8 0,3-9 0,5 8 0,0-6 0,0 6 0,6-8 0,-4 0 725,9 0-725,-3 0 263,5-7-263,0 5 0,0-5 0,0 0 0,0-2 0,0-1 0,0-4 0,0 5 0,0 0 0,0-12 0,5 10 0,1-11 0,6 5 0,0 1 0,4-6 0,1-3 0,5 1 0,-5-5 0,5 11 0,-5-11 0,6 11 0,-2-12 0,2 6 0,-2-7 0,7 2 0,-5-2 0,3-4 0,1 4 0,-5-11 0,10 7 0,-10-3 0,9-2 0,-10 2 0,10-9 0,-4 4 0,-1-4 0,5 0 0,-10 3 0,10-8 0,-10 4 0,4-5 0,-10-1 0,3 1 0,-3-1 0,0 1 0,-2-5 0,-4-1 0,0 0 0,0-3 0,-5-1 0,-4-1 0,-1-6 0,-3 2 0,4-3 0,0-1 0,0 1 0,-4 3 0,-1-2 0,0 2 0,-2-4 0,2 0 0,-4 0 0,4 0 0,-3 0 0,7 4 0,-3 1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0:4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1 24575,'-8'0'0,"-5"4"0,-2 6 0,-5 5 0,-8 19 0,0-5 0,-3 12 0,-4 1 0,6-7 0,-8 13 0,0-4 0,6-2 0,2-2 0,8-7 0,-2 5 0,7-4 0,-7 11 0,6-5 0,-1 7 0,0 7 0,6-6 0,0 13 0,0-6 0,-1 8 0,6 0 0,-4-7 0,10-2 0,-5-8 0,6 1 0,0-7 0,0-1 0,0-7 0,0 0 0,0 0 0,0 0 0,0 0 0,0 6 0,0-4 0,0 5 0,0-7 0,0 6 0,0-4 0,0-1 0,0-2 0,0-10 0,0 10 0,0-10 0,0 4 0,5-6 0,1 6 0,-1-4 0,5 10 0,-9-10 0,8 10 0,-3-5 0,0 1 0,4 4 0,-5-11 0,1 6 0,3-1 0,-3-4 0,4 4 0,0 0 0,0-4 0,0 4 0,0-6 0,4 1 0,-3-1 0,8 7 0,-8-5 0,4 4 0,-1-6 0,-3 6 0,4-4 0,-1 5 0,1-7 0,6 6 0,-2-4 0,2 4 0,-1 0 0,0-4 0,0 4 0,0-5 0,-5 0 0,3-1 0,-2 1 0,-1-5 0,3 3 0,-8-8 0,8 8 0,-3-7 0,0 7 0,4-7 0,-4 3 0,0 0 0,4-3 0,-9 3 0,8 0 0,-8-4 0,4 8 0,0-3 0,-3 0 0,3 9 0,0-8 0,-3 9 0,3-5 0,1 5 0,-4-4 0,4-1 0,-6-2 0,1-3 0,-1 0 0,0-1 0,0-6 0,0 6 0,0-4 0,1 4 0,-1-5 0,-1-1 0,1 1 0,0 0 0,0 0 0,0 0 0,-1 0 0,1-1 0,-4 1 0,3-4 0,-7-1 0,3-4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0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24575,'8'0'0,"0"5"0,20 1 0,-1 9 0,11 2 0,-4 5 0,6 6 0,-6 1 0,6 1 0,-4 4 0,4-11 0,-6 11 0,-1-11 0,-4 9 0,2-9 0,-4-2 0,-1-6 0,-5 0 0,-2-4 0,-9 2 0,4-3 0,-6-5 0,1-1 0,-4-4 0,-1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04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 0 24575,'-1'33'0,"-8"-5"0,7-4 0,-16-5 0,11 6 0,-12-4 0,3 10 0,-12 9 0,4-4 0,-6 23 0,1-16 0,-3 13 0,-6-5 0,7-9 0,1 5 0,8-13 0,1-1 0,4-2 0,-2-10 0,8 9 0,-4-9 0,5 0 0,0-3 0,1-8 0,4 4 0,1-5 0,0-1 0,3-3 0,-3-1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05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1 319 24575,'4'10'0,"0"7"0,-4 18 0,0-1 0,0 11 0,0-4 0,0-1 0,0-1 0,0-7 0,0 0 0,0-5 0,0-7 0,0-2 0,0-8 0,0 4 0,0-5 0,0-8 0,0-12 0,0-17 0,0-20 0,0-8 0,0-7 0,0-1 0,0 1 0,0-1 0,0 1 0,0 0 0,5 13 0,1-3 0,0 25 0,0-4 0,-2 12 0,-3 6 0,3 0 0,-4 9 0,0 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0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24575,'3'59'0,"-1"1"0,0-3 0,0-11 0,-2-26 0,4-1 0,5-5 0,6-10 0,0 1 0,3-1 0,-3-3 0,4 4 0,1-1 0,0-3 0,-1 3 0,1-4 0,-6 0 0,5 0 0,-4 0 0,-1 0 0,5 0 0,-9 0 0,3-4 0,-4-1 0,0-8 0,0 2 0,1-2 0,-1 4 0,0-5 0,-4-1 0,4-10 0,-8-2 0,8 1 0,-8-5 0,9-3 0,-9 1 0,4-13 0,0 13 0,-4-6 0,4 12 0,-5-4 0,0 10 0,0-10 0,0 10 0,0 1 0,0 1 0,0 9 0,-9-4 0,3 9 0,-13 0 0,9 5 0,-8 0 0,3 0 0,-5 0 0,1 0 0,4 0 0,-4 0 0,4 9 0,-10 3 0,8 13 0,-13-2 0,17 8 0,-12-9 0,9 3 0,1-6 0,1 1 0,4-5 0,1 3 0,0-8 0,-1 4 0,5-1 0,-3-3 0,7 4 0,-7-5 0,7-1 0,-3 1 0,0 0 0,3 0 0,-3-4 0,4-1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06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124 132 24575,'-8'14'0,"3"4"0,-14 8 0,13 12 0,-8-10 0,12 11 0,-8-7 0,10 0 0,0 0 0,0-5 0,0 3 0,0-9 0,0 0 0,0 3 0,0-13 0,0 8 0,0-10 0,0 0 0,0-1 0,9 2 0,2-5 0,4 3 0,3-3 0,-3 0 0,10 0 0,-4-5 0,4 0 0,1 0 0,0 0 0,6-10 0,0-2 0,2-15 0,-6-1 0,4-1 0,-9-2 0,3 3 0,-6 1 0,-3-4 0,2 10 0,-8-10 0,4 10 0,-5-10 0,-4 5 0,4-13 0,-9 5 0,4-4 0,-5 6 0,0 5 0,0 2 0,0 5 0,-4 5 0,-11 1 0,-2 8 0,-13 2 0,3 4 0,-12 0 0,-1 0 0,0 4 0,-7 14 0,6 2 0,-2 15 0,2-5 0,6 5 0,0 0 0,6-1 0,1-1 0,11-6 0,2-2 0,6-6 0,-1-4 0,5-1 0,1-9 0,4-1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09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24575,'7'-5'0,"16"1"0,-2 4 0,47 6 0,-27 1 0,32 18 0,-18 1 0,-5 6 0,6 4 0,-7 1 0,1 8 0,1 6 0,0-1 0,-13-1 0,4 1 0,-13-14 0,1 4 0,-9-19 0,-6 5 0,-6-12 0,1 0 0,-2-5 0,-3-8 0,-1 2 0,-4-6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24575,'2'-5'0,"0"2"0,15 3 0,-2 0 0,4 0 0,-4 0 0,-1 0 0,-2 0 0,-2 0 0,-1 0 0,-5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10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626 1 24575,'-9'0'0,"-4"0"0,-7 0 0,-1 9 0,-11 8 0,3 12 0,-23 22 0,19-13 0,-19 21 0,16-17 0,-2 2 0,2-4 0,2-5 0,16-8 0,-7-1 0,18-11 0,-6-1 0,8-5 0,1-1 0,-4-3 0,3 3 0,-8 1 0,2 12 0,-8 0 0,8 4 0,-8-5 0,8-1 0,-3 1 0,4-5 0,1-2 0,0-4 0,4 0 0,1 0 0,11-16 0,-5 9 0,5-14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1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101 145 24575,'0'-12'0,"8"-5"0,3 6 0,9-7 0,-1 2 0,7-4 0,-6 4 0,6 1 0,-7 5 0,-4 5 0,3 0 0,-8 5 0,4 0 0,-5 0 0,0 0 0,0 0 0,-5 9 0,0 8 0,-4 9 0,0 13 0,0 1 0,0 14 0,0-5 0,0 5 0,-5-7 0,-7 0 0,-1-1 0,-9 1 0,5-7 0,-12 0 0,6-7 0,-4-5 0,7-7 0,0-3 0,0-7 0,1-1 0,-1-6 0,0-4 0,5 0 0,2 0 0,-1 0 0,4-4 0,0-1 0,2-4 0,7-4 0,-3 2 0,4-7 0,0 8 0,0-4 0,0 0 0,0 4 0,0-3 0,0 4 0,9-1 0,-3 1 0,7 4 0,1 1 0,-4 4 0,8 0 0,-3 0 0,0 0 0,3 0 0,-8 0 0,9 0 0,-9 0 0,8 4 0,-8 1 0,9 5 0,-5-1 0,1 5 0,4 1 0,-9 0 0,9-1 0,-4 0 0,4-3 0,-4 2 0,3-7 0,-3-2 0,4-4 0,1 0 0,0 0 0,-1 0 0,-4 0 0,3 0 0,-3-5 0,0 0 0,3-5 0,-8 5 0,4-3 0,-5 3 0,0-4 0,-5 4 0,0 1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13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24575,'17'0'0,"1"0"0,2 0 0,-1 9 0,14 15 0,-10-5 0,30 21 0,-15-9 0,5 6 0,10 6 0,-20 3 0,22-5 0,-22 19 0,9-14 0,-10 16 0,1-4 0,-1 13 0,-8-13 0,-3 20 0,2-20 0,-9 13 0,5-8 0,-7-7 0,0 6 0,0-14 0,-5 6 0,-2 1 0,-5-7 0,0 14 0,0-14 0,0 14 0,0-14 0,0 14 0,0-6 0,0 7 0,0 0 0,-5-7 0,-2 6 0,-5-14 0,-5 6 0,3-7 0,3 0 0,1-7 0,4-1 0,-6-1 0,-3-4 0,2 5 0,-3-1 0,0 3 0,-2-1 0,-5 5 0,6-5 0,-5 0 0,5-1 0,1-13 0,-5 5 0,10-4 0,-4-1 0,4 5 0,1-11 0,-6 11 0,5-10 0,-4 4 0,5-5 0,0-1 0,5 1 0,-4-5 0,4 3 0,0-8 0,-3 4 0,7-5 0,-7 0 0,7-1 0,-3 1 0,0-4 0,3 3 0,-3-3 0,0 4 0,3-1 0,-3-3 0,4-2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14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1 350 24575,'-1'4'0,"19"0"0,5-14 0,29-3 0,-2-17 0,13-2 0,8-7 0,-19 8 0,24-8 0,-17 13 0,9-12 0,-5 11 0,-21 2 0,-3 4 0,-18 14 0,3-7 0,-17 13 0,1-4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15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4 0,0 1 0,0 5 0,0-9 0,0 14 0,0-2 0,0 6 0,0 11 0,0-5 0,0 0 0,5 6 0,-4 1 0,5-5 0,-6 4 0,4-19 0,-3-2 0,3-10 0,-4-2 0,0-8 0,0-1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1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24575,'4'2'0,"4"0"0,-2 20 0,-1-6 0,5 22 0,1-10 0,-4 10 0,7-5 0,-12 5 0,7-9 0,-8 14 0,8-20 0,-8 14 0,3-21 0,-4 8 0,0-9 0,0-1 0,0 0 0,0-13 0,0-7 0,0-14 0,0-6 0,0-7 0,0 1 0,0 0 0,0 5 0,0-4 0,4 10 0,2-10 0,4 10 0,5-10 0,-3 10 0,7-4 0,-4 9 0,0-2 0,-1 7 0,-5-2 0,0 8 0,0-3 0,0 7 0,0-3 0,-1 4 0,1 0 0,0 0 0,-1 0 0,1 0 0,0 0 0,-1 0 0,1 0 0,-5 0 0,0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32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24575,'3'0'0,"0"0"0,14 0 0,-2 0 0,5 0 0,5 0 0,1 0 0,7 0 0,-1 0 0,6 0 0,-4 0 0,11 0 0,-11 0 0,11 0 0,-5 0 0,7 0 0,-7 0 0,5 0 0,-4 0 0,-1 0 0,5 0 0,-12 0 0,6 0 0,-1 0 0,-4 0 0,5 0 0,-7 0 0,-6 0 0,5 0 0,-10 0 0,4 5 0,-5-4 0,-1 8 0,1-8 0,0 3 0,5 1 0,-9-4 0,13 4 0,-12-1 0,8-3 0,0 3 0,-4-4 0,4 0 0,-5 0 0,-1 0 0,1 0 0,0 5 0,-1-4 0,1 3 0,-1-4 0,1 5 0,-1-4 0,1 3 0,0-4 0,-1 0 0,1 0 0,-6 0 0,5 0 0,-4 0 0,-1 0 0,5 4 0,-9-3 0,4 4 0,-1-5 0,-3 0 0,4 0 0,-1 4 0,-3-3 0,4 4 0,-5-5 0,0 4 0,-1-3 0,1 2 0,0-3 0,-4 0 0,-2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34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24575,'14'0'0,"0"0"0,11 0 0,8 0 0,1 0 0,11 0 0,-4 0 0,5 0 0,26 0 0,-26 0 0,31 0 0,-20 0 0,9 0 0,13 0 0,-14 0 0,6 0 0,-8 0 0,1 0 0,-2 0 0,-12 0 0,9 0 0,-17 0 0,12 0 0,-14 0 0,-2 0 0,1 0 0,-5 0 0,4 0 0,-6 0 0,1 0 0,-7 0 0,5 0 0,-10 0 0,9 0 0,-9 0 0,5 0 0,-7 0 0,1 0 0,-1 0 0,-4 0 0,4 0 0,-5 0 0,1 0 0,4 0 0,-10 0 0,5 0 0,-5 0 0,0 0 0,0 0 0,-1 0 0,1 0 0,0 0 0,0 0 0,0 0 0,0 0 0,-1 0 0,1 0 0,-1 0 0,1 0 0,0 0 0,-1 0 0,1 0 0,0 0 0,0 0 0,-4 0 0,-2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36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24575,'0'17'0,"0"7"0,4-3 0,13 11 0,0-11 0,15 6 0,1-5 0,2 6 0,4-9 0,-11 12 0,3-18 0,-14 6 0,3-4 0,-6-9 0,-8 11 0,7-15 0,-8 11 0,0-8 0,-1 0 0,-4-1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3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0 24575,'-5'4'0,"-21"20"0,20-6 0,-33 29 0,26-18 0,-17 17 0,7-6 0,1 1 0,5-13 0,2-4 0,5-9 0,5 0 0,1 1 0,4 4 0,-5 0 0,0 5 0,-5-6 0,0-4 0,1 3 0,3-7 0,-2 2 0,7-4 0,-7-4 0,7-1 0,-3-4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24575,'4'5'0,"5"-1"0,6-4 0,4 0 0,1 0 0,-5 0 0,3 0 0,-8 0 0,4 0 0,-6 0 0,1 0 0,-1 0 0,-3 0 0,-1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3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24575,'0'8'0,"0"11"0,0 3 0,0 16 0,0 3 0,0 5 0,0 1 0,0 0 0,0 0 0,0-7 0,0-1 0,0-13 0,0 0 0,0-12 0,0-12 0,0-18 0,0 4 0,0-6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39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24575,'0'8'0,"4"0"0,6 16 0,5-5 0,10 2 0,-3 4 0,3-3 0,-4 9 0,0-5 0,0 1 0,-1-2 0,0-5 0,-5-1 0,-1-4 0,-5-5 0,-4-2 0,3-7 0,-7 6 0,2-6 0,-3 3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3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0 24575,'-9'4'0,"-5"11"0,-2 13 0,4 0 0,-14 10 0,11-4 0,-8 7 0,2 0 0,8 4 0,-2-17 0,8 9 0,-2-16 0,8 4 0,-3-5 0,4 5 0,-4-4 0,2 4 0,-2 0 0,0-9 0,3 4 0,-3-12 0,4 1 0,0 0 0,0-5 0,0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40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70 24575,'0'-13'0,"4"7"0,1-6 0,9 6 0,0-3 0,6-1 0,-1 4 0,-4 2 0,-1 4 0,-5 0 0,-1 0 0,1 0 0,0-4 0,-4 12 0,-2-1 0,-3 18 0,0 8 0,0-4 0,0 14 0,0-8 0,0 12 0,-5-7 0,-1-2 0,-9-5 0,3-1 0,-9 0 0,5-6 0,-4 0 0,0-11 0,1-1 0,4-5 0,-4 1 0,9-5 0,-4-1 0,5-4 0,1 0 0,3-4 0,1-6 0,4-5 0,0-4 0,0-1 0,0 5 0,0-3 0,0 3 0,0 0 0,4-3 0,1 8 0,4-4 0,5 9 0,-4-3 0,8 7 0,-3-3 0,0 4 0,3 0 0,-3 0 0,0 0 0,3 0 0,-3 0 0,0 0 0,3 0 0,-3 4 0,0 6 0,3 1 0,-3 7 0,5-7 0,0 3 0,-1 1 0,1-5 0,-1 5 0,-4-6 0,3 0 0,-3 1 0,0-1 0,-1-4 0,-6-1 0,1-4 0,0 0 0,0-17 0,-4-16 0,-1-12 0,-4 11 0,0 14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4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113 179 24575,'7'-5'0,"-1"1"0,10 4 0,-1 0 0,0 0 0,3 0 0,-3 0 0,-4-14 0,6 6 0,-10-16 0,3 3 0,-6 0 0,-4 0 0,0 3 0,0 8 0,0-4 0,-9 5 0,-1 4 0,-10 0 0,-5 5 0,4 0 0,-10 0 0,10 0 0,-4 5 0,4 10 0,1 2 0,4 8 0,1 0 0,10-4 0,-4 4 0,8-5 0,-4-1 0,5 1 0,0-5 0,0-2 0,0-4 0,4 0 0,6-4 0,4-1 0,12-4 0,-5 0 0,4 0 0,-6 0 0,1-5 0,-1-5 0,-3-5 0,2-5 0,-7 5 0,3-3 0,-9 8 0,3-4 0,-7 5 0,3-5 0,-4 4 0,0-3 0,-4 8 0,-5 1 0,-1 4 0,-9 0 0,9 0 0,-4 4 0,5 5 0,4 2 0,-4 2 0,8 1 0,-3-4 0,4 3 0,8-8 0,-2-1 0,11-4 0,-3-4 0,7-12 0,-10 8 0,-2-6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4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29 351 24575,'0'2'0,"0"11"0,0 12 0,0 7 0,0 7 0,0-6 0,5 13 0,-4-13 0,4 6 0,-5-7 0,0-10 0,0 2 0,0-14 0,0 3 0,0-4 0,-3-4 0,-6-14 0,3-22 0,-3-9 0,9-22 0,-5 6 0,3-7 0,-3-1 0,5 1 0,0 7 0,0 8 0,0 3 0,0 17 0,0-10 0,0 22 0,0-8 0,0 14 0,0-4 0,8 4 0,3 1 0,9-1 0,5 0 0,2-1 0,5 5 0,0 2 0,0 4 0,-5 0 0,3 0 0,-9 0 0,4 0 0,-10 0 0,-1 3 0,-5 7 0,-4 5 0,-1 10 0,-4 2 0,0 5 0,-5 0 0,-5-6 0,-12 7 0,0-12 0,-11 12 0,6-11 0,-7 1 0,2-3 0,6-4 0,0 0 0,1-1 0,9-6 0,-3 1 0,10-6 0,4 0 0,1-4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4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24575,'13'0'0,"-4"0"0,5 0 0,0 0 0,0 0 0,6 0 0,-1 0 0,1 0 0,-5 0 0,3 0 0,-3 0 0,0 0 0,-2 8 0,-8 8 0,-1 16 0,-4 16 0,0 0 0,0 6 0,-17 0 0,8-5 0,-26 7 0,15-9 0,-10 1 0,8-13 0,1-3 0,1-13 0,5-4 0,-3-1 0,8-5 0,-4-3 0,5-3 0,0-3 0,4-7 0,1-4 0,4-8 0,0-1 0,0 0 0,0-5 0,4 4 0,2-4 0,8 9 0,1 2 0,0 5 0,-1-1 0,-1 5 0,2 1 0,0 4 0,3 0 0,-3 0 0,4 0 0,1 0 0,-1 0 0,1 9 0,-1-3 0,1 13 0,5-8 0,-4 3 0,4 1 0,0-4 0,-4 3 0,4-8 0,-5-2 0,-1-4 0,1 0 0,-5 0 0,4-14 0,-13 10 0,4-10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4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150 112 24575,'-5'18'0,"2"-2"0,3-7 0,0-1 0,3-3 0,2-1 0,3-13 0,1 3 0,-4-12 0,-1 3 0,-4 0 0,0-4 0,0 4 0,0-4 0,0 4 0,0 1 0,-4 5 0,3 0 0,-11 4 0,1 1 0,-4 4 0,-4 0 0,5 0 0,-1 0 0,-4 0 0,9 4 0,-5 11 0,6 2 0,-2 13 0,5-9 0,-3 4 0,8 1 0,-3-5 0,4-1 0,0-2 0,0-8 0,0 4 0,3-9 0,2-1 0,9-4 0,0 0 0,6 0 0,-5-9 0,4 3 0,-9-13 0,4 8 0,-5-2 0,0 4 0,0 0 0,0 0 0,-4 0 0,-1 0 0,-4 0 0,0 1 0,0-6 0,0 4 0,0-4 0,0 5 0,0 0 0,0 0 0,-4 4 0,-1 1 0,-4 0 0,0 3 0,0-3 0,0 4 0,0 0 0,4 4 0,2 0 0,3 5 0,0-1 0,0 1 0,0-8 0,0 2 0,0-6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47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38 400 24575,'4'3'0,"0"3"0,-4 7 0,0 18 0,0-13 0,0 13 0,0-5 0,0 0 0,0 6 0,0 7 0,0-5 0,0 4 0,0-6 0,0-10 0,0 2 0,0-9 0,0 0 0,0-2 0,0-4 0,0-8 0,0-11 0,-4-5 0,3-15 0,-4 4 0,5-7 0,-5-5 0,4-3 0,-10-5 0,10-1 0,-9 0 0,8 0 0,-3 7 0,5 1 0,0 12 0,0-4 0,0 10 0,0-4 0,0 0 0,0 4 0,0-4 0,0-1 0,0 5 0,0 1 0,0 1 0,0 9 0,0-4 0,0 1 0,0 2 0,4-2 0,1 8 0,8-4 0,-3 4 0,9 0 0,-9-3 0,8 7 0,-3-7 0,4 7 0,1-4 0,0 5 0,-1 0 0,6 0 0,-8 0 0,7 0 0,-10 0 0,1 0 0,-1 0 0,-5 4 0,-1 1 0,-3 9 0,-1 0 0,-4 12 0,0 0 0,0 6 0,0 1 0,-5-1 0,-1 0 0,-9 0 0,-2 0 0,-5 0 0,2-5 0,3 4 0,-2-10 0,4 4 0,0-10 0,-4-1 0,9-6 0,-4 2 0,6-2 0,-1 1 0,0 0 0,0-4 0,1-2 0,-1 1 0,0-3 0,4 3 0,1-4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1:4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24575,'5'3'0,"-1"7"0,-4 4 0,0 6 0,0 11 0,0-8 0,0 14 0,0-16 0,0 4 0,0-5 0,0 5 0,0-9 0,0 8 0,0-14 0,0 9 0,0-9 0,0 3 0,0-4 0,0 0 0,0-1 0,0 1 0,0-4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24575,'8'0'0,"0"0"0,16 0 0,1 0 0,-3 0 0,4 0 0,-6 0 0,-5 0 0,-1 0 0,-9 0 0,-1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02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24575,'3'0'0,"3"0"0,18 0 0,16 0 0,2 0 0,27 0 0,-11 0 0,31 0 0,-4 0 0,-8 0 0,10 0 0,-21 0 0,7 0 0,-9 0 0,-10 0 0,0 0 0,-12 0 0,10 0 0,-18 0 0,-1 0 0,-2 0 0,2 0 0,7 0 0,0 0 0,-1 0 0,0 0 0,-6 0 0,6 5 0,0-4 0,-5 4 0,4-5 0,-5 0 0,5 0 0,-4 0 0,5 0 0,-7 0 0,0 0 0,0 0 0,-5 0 0,4 0 0,-10 0 0,9 0 0,-9 0 0,4 0 0,-10 0 0,4 0 0,-9 0 0,8 0 0,-8 0 0,4 0 0,-1 0 0,-3 0 0,4 0 0,-1 0 0,-3 0 0,9 4 0,-9-3 0,8 4 0,-3-5 0,0 4 0,3-3 0,-8 3 0,8 0 0,-3-3 0,5 8 0,-5-4 0,-2 0 0,-4 3 0,0-3 0,0 0 0,-1-1 0,1 0 0,-4-3 0,-1 2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04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24575,'19'0'0,"9"0"0,19 0 0,18 0 0,8 0 0,18 0-639,-41 0 0,3 0 639,3 0 0,2 0 0,4 0 0,0 0 0,6 0 0,-2 0 0,-7 0 0,-1 0 0,10 0 0,-4 0 0,16 0 0,-22 0 0,-1 0 0,14 0 17,-21 0 1,1 0-18,31 0 0,-16 0 0,-4 0 0,-15 0 0,-7 0 952,-1 0-952,-7 0 291,-5 0-291,-2 0 0,0 0 0,-4 0 0,4 0 0,-6 0 0,1 0 0,0 0 0,-1 0 0,-4 0 0,-1 0 0,-6 0 0,6 0 0,-4 0 0,8 0 0,-8 0 0,9 0 0,-9 0 0,3 4 0,-4-3 0,5 3 0,-4-4 0,3 4 0,-4-3 0,0 3 0,0-4 0,0 0 0,0 0 0,-4 4 0,2-3 0,-2 3 0,4 0 0,0-3 0,0 3 0,4 0 0,2-3 0,0 7 0,3-7 0,-3 3 0,0 0 0,3-3 0,-8 3 0,8 1 0,-8-4 0,4 7 0,-5-7 0,0 3 0,-1-4 0,-3 4 0,3-3 0,-7 6 0,6-6 0,-6 3 0,3-4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06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24575,'4'4'0,"13"15"0,-1-6 0,24 21 0,-17-12 0,25 19 0,-25-18 0,17 18 0,-12-13 0,7 7 0,-1-6 0,-5 3 0,-4-10 0,-9 3 0,-2-10 0,-5-1 0,0-6 0,-4 1 0,3-4 0,-7-1 0,3-4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0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0 24575,'-24'24'0,"-6"9"0,-8 17 0,-8 3 0,5 18 0,6-26 0,-2 16 0,11-13 0,-10 2 0,12-2 0,7-15 0,-2-8 0,12 0 0,-1-9 0,8 3 0,0-10 0,0-5 0,0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08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147 112 24575,'-5'-4'0,"2"0"0,3-5 0,0-4 0,4 3 0,5-5 0,2 2 0,2 2 0,1 1 0,-4 2 0,9 3 0,-9 0 0,3 1 0,1 4 0,-4 0 0,4 0 0,-9 11 0,-2 6 0,-3 13 0,0 8 0,0 2 0,-10 7 0,-3 0 0,-10-1 0,-1 1 0,2-7 0,-1 5 0,2-17 0,-7 10 0,7-21 0,-1 8 0,3-14 0,9 3 0,-9-9 0,9-1 0,-4-4 0,9-8 0,1-2 0,4-9 0,0-6 0,0 4 0,0-5 0,0 7 0,0 4 0,5-4 0,0 9 0,4-4 0,0 5 0,0 4 0,-1-2 0,1 6 0,0-3 0,0 4 0,0 0 0,-1 0 0,1 0 0,5 0 0,-4 0 0,3 3 0,1 3 0,-3 8 0,2-4 0,1 8 0,-4-8 0,9 9 0,-9-9 0,8 8 0,-8-8 0,9 4 0,-9-5 0,3 0 0,-4 0 0,0 0 0,0 0 0,4-4 0,-3-1 0,4-4 0,0 0 0,-8 0 0,2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09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24575,'48'20'0,"-1"-1"0,11 4 0,-8 0 0,-18 1 0,22 4 0,-20-2 0,-2-13 0,2 9 0,-8-7 0,0 0 0,-12-4 0,5 7 0,-9-16 0,0 10 0,-3-11 0,-2 7 0,4-3 0,-4 0 0,-1-1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1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632 1 24575,'-13'0'0,"-14"10"0,-2 8 0,-12 12 0,-1 12 0,-2 2 0,-7 6 0,9-12 0,-7 10 0,-3-1 0,6-1 0,-6 6 0,9-16 0,13-11 0,-3 1 0,22-15 0,-2 2 0,8-4 0,0-4 0,1-1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10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24575,'4'8'0,"0"-3"0,-4 12 0,0-2 0,0 5 0,0-1 0,0 6 0,0-4 0,0 16 0,0-14 0,0 20 0,0-15 0,0 17 0,0-11 0,0 11 0,0-22 0,0 13 0,0-24 0,0 7 0,0-10 0,0-1 0,0 1 0,0 0 0,0-1 0,0 1 0,0-5 0,0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14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1 897 24575,'0'-9'0,"4"-4"0,2-8 0,8 0 0,7-5 0,1 1 0,4-3 0,9-7 0,-11 3 0,24-11 0,-13 13 0,3-10 0,7 9 0,-15 3 0,17-2 0,-24 9 0,14-1 0,-15 6 0,4 1 0,0 4 0,-7 2 0,-4 3 0,3-3 0,-8 4 0,4 0 0,-1-3 0,-3 2 0,9-3 0,-9 0 0,8-1 0,-8 1 0,4-1 0,-6 1 0,1 0 0,0 0 0,0 1 0,0-1 0,0-5 0,0 4 0,5-9 0,1 4 0,4-4 0,1-1 0,-1 0 0,-3-5 0,2 8 0,-6-7 0,1 14 0,-3 0 0,-1 2 0,-1 7 0,1-7 0,0 7 0,0-7 0,-1 7 0,1-7 0,-1 7 0,-3-7 0,3 7 0,-7-7 0,7 7 0,-3-3 0,3 4 0,0 0 0,0 0 0,-3 0 0,-1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15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24575,'4'0'0,"8"0"0,8 0 0,11 0 0,-10-4 0,10 3 0,-10-3 0,4 4 0,-5 0 0,-1 0 0,6 0 0,-9 0 0,8 0 0,-9 0 0,-1 0 0,4 0 0,-9 0 0,4 0 0,-8 3 0,-1 2 0,-4 8 0,0 2 0,-5 5 0,0-1 0,-5 1 0,0-1 0,4 1 0,-2-1 0,7 1 0,-8 0 0,8-1 0,-4 1 0,5-1 0,0-4 0,0 3 0,0-7 0,0 2 0,0-4 0,0 0 0,0-1 0,0-3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8:24:3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24575,'4'3'0,"-2"5"0,-2 4 0,0 4 0,0 4 0,0-2 0,0 2 0,0 1 0,0 1 0,0 0 0,0 8 0,0-11 0,0 17 0,0-13 0,0 4 0,0-2 0,0-8 0,0 0 0,0-6 0,0-3 0,0-1 0,4 0 0,-3-3 0,2-1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19:20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24575,'0'7'0,"0"7"0,0 24 0,0-3 0,0-1 0,0-3 0,0 3 0,0 1 0,0 11 0,0-11 0,0 11 0,0-11 0,0 12 0,0-13 0,0 0 0,0-2 0,0-5 0,0 0 0,0-1 0,0-6 0,0 0 0,0-4 0,0 3 0,0-4 0,0 0 0,0 4 0,0-9 0,0 4 0,0-5 0,0 0 0,0 0 0,0 0 0,0-11 0,0-4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17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24575,'8'0'0,"11"5"0,3 5 0,5 12 0,4 0 0,-4 0 0,8 11 0,4-12 0,-7 18 0,14-8 0,-15 3 0,9-4 0,-5 4 0,-3-11 0,3 10 0,-1-4 0,-1 0 0,-5-7 0,-2 3 0,-1-7 0,-2 13 0,2-10 0,-9 4 0,3-5 0,-8 0 0,7-1 0,-7 1 0,7-5 0,-7 3 0,3-7 0,-5 7 0,0-8 0,1 3 0,-2-4 0,1 0 0,-4 0 0,-1 0 0,0-1 0,-3 1 0,3 0 0,0 0 0,-3-1 0,3 1 0,-4-5 0,0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17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0 244 24575,'13'0'0,"4"0"0,-7 0 0,3 0 0,1 0 0,-4 0 0,9 0 0,-5 0 0,1 4 0,4 6 0,-5-4 0,6 7 0,-5-12 0,-2 7 0,1-2 0,-4 2 0,3-2 0,-4-3 0,-4-10 0,-2-4 0,-3-7 0,0-8 0,5 5 0,0-9 0,1 3 0,3 0 0,-3-3 0,4 9 0,4-5 0,-4 12 0,4 0 0,-5 5 0,0 0 0,0 4 0,-1-3 0,1 7 0,-4-3 0,-1 4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19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24575,'2'7'0,"5"-1"0,11 11 0,2-1 0,5 4 0,-4-5 0,10 6 0,-10-6 0,11 12 0,-5-4 0,1 3 0,-2 0 0,0 2 0,-3 4 0,-1-9 0,4 8 0,-9-19 0,10 19 0,-2-18 0,-8 6 0,7-4 0,-9 0 0,4 0 0,1-1 0,-1-4 0,-4-1 0,-1 0 0,-5 0 0,-1 0 0,1 0 0,0 0 0,-4-1 0,3 1 0,-4-1 0,4-3 0,1-1 0,-5-4 0,0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20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0 227 24575,'2'0'0,"2"0"0,13 0 0,1 0 0,-8 0 0,14 0 0,-12 0 0,7 0 0,-6 0 0,-3 0 0,4 0 0,-5 0 0,-5 4 0,4-3 0,-3 2 0,3-6 0,-3-7 0,3-5 0,-3-5 0,5 0 0,0 1 0,0-1 0,-1 5 0,1-3 0,-1 7 0,0-2 0,0 4 0,0 0 0,0 0 0,0 0 0,-1 0 0,1 0 0,-4 0 0,-1 5 0,-4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21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0 660 24575,'0'-2'0,"16"-12"0,4-25 0,17-6 0,0-11 0,-4 0 0,3-2 0,-3 0 0,-3 10 0,0 1 0,-9 13 0,2-5 0,-3 13 0,-4 0 0,3 7 0,-9 4 0,8-3 0,-8 7 0,4-2 0,-5 4 0,-1 4 0,1-3 0,0 7 0,-4-7 0,-2 7 0,-3-2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22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60 24575,'17'0'0,"7"0"0,-3-9 0,4 2 0,0-2 0,-4-5 0,4 12 0,-5-11 0,-5 12 0,-2-3 0,-4 4 0,-5 3 0,0 2 0,-4 8 0,0 2 0,0 5 0,0-6 0,0 10 0,0-7 0,0 8 0,0-6 0,0 1 0,0 5 0,0-4 0,0 4 0,0-10 0,0-2 0,0-4 0,0 0 0,0 0 0,0 0 0,0-8 0,0 2 0,0-7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23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24575,'2'0'0,"5"0"0,16 0 0,4 0 0,27 0 0,-3 0 0,6 0 0,3 0 0,17 0 0,-15 0 0,27 0 0,-41 0 0,6 0 0,1 0 0,-7 0 0,0 0 0,-10 0 0,-6 0 0,1 0 0,-12 0 0,3 0 0,-9 0 0,5 0 0,-6 0 0,0 0 0,-10 0 0,0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24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24575,'2'0'0,"7"0"0,10 4 0,5-3 0,-10 7 0,1-7 0,3 8 0,-4-4 0,1 0 0,-2-1 0,-9 0 0,4-3 0,-7 7 0,3-4 0,-4 5 0,0 5 0,0 0 0,0 6 0,-5 5 0,-5-4 0,-2 10 0,-7-4 0,3-1 0,-5-1 0,2-5 0,4-5 0,1 3 0,8-8 0,-2 4 0,3-9 0,0 2 0,2-9 0,3-10 0,0 5 0,0-7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09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24575,'9'0'0,"4"0"0,2 0 0,10 0 0,-4 0 0,10 0 0,-5 0 0,13 0 0,-5 0 0,-1 0 0,-8 0 0,0 0 0,-9 0 0,8 0 0,-18 0 0,3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0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24575,'8'4'0,"-3"0"0,18-4 0,-7 0 0,15 0 0,-5 0 0,6 0 0,-5 0 0,4 0 0,-10 0 0,-1 0 0,-6 0 0,-1 0 0,-3 0 0,0 0 0,-7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14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549 8 24575,'-4'-4'0,"-5"0"0,-5 4 0,-9 0 0,-8 0 0,-1 0 0,-30 20 0,18 1 0,-22 23 0,19-2 0,5 5 0,2-6 0,11 3 0,3-11 0,9 3 0,3-11 0,8-1 0,2-6 0,4-4 0,0-1 0,0-5 0,14 1 0,9-4 0,14-1 0,7-4 0,6 0 0,-4 0 0,11 0 0,-11 0 0,5 0 0,-14 5 0,0 0 0,-13 9 0,1 6 0,-10 11 0,0 6 0,-4 7 0,-5 0 0,-1 0 0,-5-1 0,0 1 0,-5 0 0,-1-7 0,-9 0 0,0-12 0,-5 3 0,2-8 0,-7 4 0,5-5 0,-3 0 0,-1-4 0,-1 3 0,-5-3 0,-1 1 0,1-1 0,5-6 0,-10-3 0,14-2 0,-14-4 0,10 0 0,0 0 0,-4 0 0,14-4 0,-8-5 0,13-5 0,-7-4 0,11-1 0,-7-5 0,12 5 0,-4-1 0,1 3 0,3 8 0,-3-4 0,4 8 0,0 1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1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21 115 24575,'0'23'0,"0"-4"0,0 6 0,0 1 0,0 0 0,0 6 0,0 0 0,0 7 0,0-5 0,0 5 0,0-1 0,0 3 0,0 13 0,0-6 0,0 0 0,0 4 0,0-16 0,0 10 0,0-20 0,0-1 0,0-10 0,0-2 0,-4-15 0,3-17 0,-8-15 0,8-20 0,-4 5 0,5-12 0,0 5 0,0-8 0,0 8 0,0 2 0,0 7 0,0 7 0,0 1 0,0 7 0,0-1 0,0 1 0,4 5 0,-3-3 0,8 8 0,-4-3 0,5 6 0,-5 4 0,4 1 0,-4 5 0,3 0 0,1 4 0,5 1 0,1 4 0,4 0 0,1 0 0,-1 0 0,1 0 0,0 0 0,-1 0 0,-4 0 0,3 0 0,-8 0 0,4 0 0,-9 9 0,-1 1 0,-4 16 0,0 0 0,0 1 0,0 3 0,0-9 0,0 10 0,-5-10 0,-5 10 0,-2-10 0,-7 4 0,8-6 0,-8 7 0,3-5 0,-4-1 0,4-1 0,2-4 0,0 0 0,7-1 0,-6-5 0,8 0 0,-3-4 0,3-1 0,1-4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1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24575,'5'12'0,"-2"-2"0,-3 12 0,0-6 0,0 15 0,0-10 0,0 10 0,0-10 0,0 10 0,0-5 0,0 1 0,0-2 0,0 0 0,0-9 0,0 4 0,0-12 0,0 6 0,0-4 0,0-1 0,0-5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2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24575,'13'0'0,"1"0"0,11 0 0,-4 0 0,10 0 0,-10 0 0,9 0 0,-9 0 0,4 0 0,-5 0 0,5 0 0,-9 0 0,4 0 0,-7 0 0,-3 0 0,0 0 0,-7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24575,'0'4'0,"0"9"0,0 27 0,0-4 0,0 16 0,0-4 0,0 0 0,0 6 0,0-7 0,0-7 0,0-7 0,0-3 0,0-13 0,0 2 0,0-14 0,0-1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3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9 361 24575,'0'23'0,"0"2"0,0 2 0,0 4 0,0-5 0,0 13 0,0-5 0,0 5 0,0-13 0,0-1 0,0-10 0,0-1 0,0-6 0,0-6 0,0-18 0,0-13 0,0-9 0,0-7 0,0-3 0,0-8 0,0-8 0,0 1 0,0 0 0,0 14 0,0-3 0,4 18 0,2-5 0,5 12 0,-1 2 0,-1 10 0,0 1 0,0 5 0,0 4 0,0 1 0,0 4 0,0 0 0,-1 0 0,1 0 0,5 0 0,-4 9 0,5 7 0,-5 11 0,1 5 0,-1 0 0,-4-5 0,-1 3 0,-5-9 0,0 4 0,0-5 0,0-5 0,0 3 0,-4-8 0,-6 9 0,-10-4 0,-7 1 0,0-1 0,-3-4 0,8-1 0,2-5 0,6 0 0,5-5 0,0 0 0,4 0 0,1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4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24575,'18'0'0,"-5"0"0,1 0 0,-1 0 0,-3 0 0,4 0 0,-5 0 0,4 0 0,-4 0 0,8 8 0,-11-2 0,7 17 0,-12-1 0,4-1 0,-5 9 0,0-14 0,0 9 0,0-5 0,0-1 0,-5 1 0,-5 0 0,-5-1 0,-5 1 0,0-1 0,1-3 0,-1 2 0,5-7 0,1 2 0,9-4 0,-3 0 0,7 0 0,5-4 0,6 3 0,14-7 0,-3 3 0,10-4 0,-10 5 0,9-4 0,-9 7 0,5-2 0,-7 4 0,-4-5 0,-1 3 0,-6-3 0,1 0 0,0-1 0,-4-4 0,-1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5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68 24575,'-8'0'0,"18"0"0,10 0 0,28 0 0,16 0 0,18 0 0,-27-3 0,3-2-700,-1 2 1,2-2 699,19-3 0,2-1-987,-5 0 1,2 1 986,9 3 0,2 0 0,-1 1 0,1 1 0,5 2 0,1 2 0,-4-1 0,-3 0 0,-18 0 0,-1 0-393,9 0 0,-3 0 393,16 0-182,-33 0 0,-1 0 182,19 0 1170,-12 0-1170,-29 0 1975,-2 0-1975,-12 4 229,-6-3 1,-4 3 0,-6-4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24575,'0'0'0,"9"-5"0,14 0 0,8-6 0,-5 1 0,7 4 0,-1 1 0,-6 5 0,-1 0 0,1 0 0,-10 0 0,-1 4 0,-8 0 0,-6 10 0,3 13 0,-4-5 0,0 22 0,0-16 0,-10 18 0,-2-13 0,-12 13 0,-2-22 0,2 12 0,-2-13 0,5 3 0,1-5 0,4-3 0,3-7 0,3 2 0,5-4 0,-3 0 0,7 0 0,1-4 0,15-2 0,7-3 0,16 0 0,2-5 0,7-7 0,0-1 0,0-4 0,0 5 0,-1 1 0,-5 4 0,-3 2 0,-5 5 0,-7 0 0,-1 0 0,-10 0 0,3 0 0,-8 0 0,4 0 0,-9 0 0,-1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7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24575,'17'9'0,"1"2"0,3 14 0,-1 2 0,1-1 0,8 13 0,0-2 0,-3 5 0,3 5 0,-4 9 0,-10-12 0,9 24 0,-13-26 0,4 28 0,2-20 0,-4 28 0,-6-12 0,4 8 0,-9-3 0,3-8 0,-5 0 0,0 1 0,0-1 0,0 0 0,-5-7 0,-8 6 0,-5-14 0,-7 14 0,6-20 0,-3 10 0,5-18 0,-1 4 0,-3 1 0,4-5 0,-5 4 0,5-11 0,-3 4 0,9-11 0,-9 6 0,10-12 0,0 0 0,2-5 0,7 0 0,-7-1 0,7-6 0,-3 1 0,4-7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0 24575,'5'4'0,"-7"18"0,-10 15 0,-13 18 0,-8 9 0,-6 7 0,5 2-905,0 18 905,6 1 0,16-41 0,1 0 0,0 0 0,1 0 0,2 42 0,2-18 0,5-15 0,2-1 0,-1-5 3,0 4 1,0 1-4,0 0 0,0 15 0,0 5 0,0 14 0,0-34 0,5 26 0,13-42 0,2 13 0,16-2 0,-5 1 675,7-3-675,-2-3 223,2 0-223,-3-12 0,-4 3 0,1-11 0,-9 2 0,2-9 0,-5 3 0,0-5 0,-5-1 0,4-4 0,-9-1 0,4-5 0,-5 0 0,-1 0 0,1 0 0,0-4 0,-4 2 0,-1-9 0,-4 4 0,0-5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15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24575,'98'13'0,"-1"-1"0,-13-5 0,-18 5 0,0 1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19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24575,'-13'17'0,"-2"7"0,-7 9 0,5 7 0,-5 7 0,9 0 0,-4-1 0,10 1 0,2 0 0,5 7 0,0-5 0,0 12 0,0-5 0,0 0 0,0 5 0,0-12 0,5 5 0,8 0 0,10-10 0,2 2 0,10-5 0,-6-5 0,0-1 0,-2-9 0,-7-6 0,-5 0 0,3-5 0,-7-2 0,2-3 0,-8-1 0,-1-5 0,-4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0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24575,'0'13'0,"0"-3"0,0 8 0,0 3 0,0 0 0,8 4 0,4 0 0,9 1 0,5 2 0,-3 3 0,7-9 0,-7 9 0,2-9 0,10 12 0,-12-13 0,10 7 0,-13-3 0,-5-9 0,5 8 0,-14-14 0,11 4 0,-11-9 0,4 3 0,-6-3 0,-4 0 0,0-1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1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0 24575,'-6'30'0,"-5"3"0,-2 14 0,-16 1 0,3 7 0,0-12 0,-9 11 0,9-5 0,-5-6 0,0 17 0,14-25 0,-5 11 0,15-20 0,-3-5 0,10-8 0,0-4 0,0 0 0,0 0 0,0-5 0,0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1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24575,'5'3'0,"-1"2"0,-4 8 0,0 2 0,0 10 0,0-4 0,0 16 0,0-14 0,0 9 0,0-13 0,0 1 0,0-1 0,0 0 0,0-5 0,0-5 0,0-5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24575,'25'0'0,"4"0"0,25 0 0,-5 0 0,-1 0 0,-3 0 0,-11 0 0,4 0 0,-11 0 0,-2 0 0,-10 0 0,3 0 0,-8 0 0,3 0 0,-8 0 0,-1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24575,'0'8'0,"4"0"0,2 15 0,9 3 0,1 0 0,5 6 0,1 1 0,-1-1 0,1 0 0,-1 0 0,1 7 0,6-4 0,-5-2 0,5-1 0,-9-15 0,-3 2 0,2-9 0,-12-1 0,7-4 0,-12-1 0,3-4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3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24575,'-9'22'0,"-1"15"0,-5-14 0,-3 22 0,1-4 0,0 5 0,6-5 0,-1-3 0,1-6 0,5 1 0,-3-1 0,8-6 0,-4 5 0,5-15 0,0 3 0,0-10 0,0 0 0,0-4 0,0-1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4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24575,'8'-5'0,"0"1"0,1 4 0,-1 0 0,1 0 0,-1 0 0,1 0 0,4 0 0,1 0 0,1 0 0,-2 0 0,-5 0 0,1 0 0,0 4 0,0 1 0,-4 4 0,-1 0 0,-4 4 0,0-3 0,0 9 0,0-9 0,0 14 0,0-8 0,0 9 0,0-5 0,0-1 0,-5 1 0,0-5 0,-5 3 0,1-3 0,-1 4 0,1-4 0,-6-1 0,9-5 0,-7 0 0,8 0 0,0 0 0,-3-4 0,4-1 0,-1-8 0,1-1 0,8-3 0,1-1 0,8 0 0,2 4 0,5-4 0,-1 8 0,1-3 0,-5 4 0,3 0 0,-3 0 0,0 0 0,-2 0 0,-4 0 0,0 0 0,0 0 0,0 0 0,-1 0 0,1 0 0,-4 3 0,-1-2 0,-4 3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5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24575,'0'19'0,"0"2"0,-5 12 0,8-7 0,-2 5 0,10 2 0,0 7 0,7 14 0,-10 2 0,9 8 0,-10 7 0,0-13 0,6 29 0,-12-34 0,6 33 0,-7-28 0,0 14 0,0-23 0,0 11 0,0-24 0,-5 16 0,-1-18 0,-5-1 0,-5-3 0,1-9 0,-7 10 0,2-14 0,5 2 0,1-5 0,4-4 0,5 4 0,1-10 0,4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6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24575,'13'0'0,"-3"0"0,24 0 0,-8 0 0,6 0 0,1 0 0,-1 0 0,-6 0 0,0 0 0,-7 0 0,6 0 0,-4 0 0,4 0 0,-6 0 0,-4 0 0,-7 0 0,-4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16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24575,'80'0'0,"0"0"0,0 0 0,1 0 0,4 0 0,1 0 0,-1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24575,'0'18'0,"0"5"0,0 4 0,0 5 0,0 6 0,0-4 0,0 5 0,0-1 0,0-4 0,0-1 0,0-7 0,0-1 0,0-9 0,0 3 0,0-10 0,0-1 0,0-3 0,0-2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24575,'-4'19'0,"-8"9"0,-6 12 0,-7 22 0,-1 4 0,5 16 0,-5 0 0,11 7-764,-5-5 764,6 6 0,6-24 0,2 30 0,6-47 0,0 3 0,0 0 188,0 2-188,0 27 0,0-10 0,0-6 0,0 7 0,0-9 576,6 0-576,12-5 0,2-4 0,11 2 0,-1-6 0,2 6 0,-1-14 0,2-6 0,-4-4 0,-1 2 0,-1-4 0,-5 1 0,-2-5 0,-5-10 0,-1 3 0,-5-10 0,-4 0 0,-1-5 0,-4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9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38 336 24575,'4'3'0,"0"12"0,-4-4 0,0 19 0,0-19 0,0 19 0,0-9 0,0 12 0,0-1 0,0-6 0,0 5 0,0-4 0,0-5 0,0 2 0,0-14 0,0 3 0,0-4 0,0-8 0,0-19 0,-10-11 0,2-12 0,-3-4 0,1 5 0,8-15 0,-3 7 0,5-7 0,0 15 0,0-5 0,0 17 0,0-10 0,0 17 0,0-4 0,0 5 0,0 0 0,0 1 0,0 4 0,9-4 0,2 9 0,3-4 0,5 4 0,-4 0 0,10 5 0,-4-4 0,4 8 0,-6-3 0,1 4 0,-5 0 0,3 0 0,-3 0 0,4 0 0,-4 0 0,-1 3 0,-5 7 0,0 5 0,1 4 0,-5 1 0,0-1 0,-5 7 0,0-6 0,0 11 0,0-4 0,-10 5 0,-2 0 0,-9 0 0,-6-4 0,5-3 0,-3-4 0,5-6 0,1-1 0,-1-4 0,5-1 0,1-4 0,5-1 0,4-4 0,1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29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24575,'0'24'0,"0"18"0,0-17 0,0 19 0,0-12 0,0-5 0,0 10 0,0-9 0,0 17 0,0-21 0,0 12 0,0-20 0,0 5 0,0-8 0,0-4 0,0 0 0,0-5 0,0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0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24575,'7'-5'0,"-1"1"0,11 4 0,-3 0 0,6 0 0,0 0 0,-1 0 0,-4 0 0,3 0 0,-3 0 0,0 0 0,-6 0 0,-5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1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11 251 24575,'0'13'0,"0"7"0,0 1 0,0 10 0,0 2 0,0 0 0,0 6 0,0-7 0,0 0 0,0 7 0,0-11 0,0 10 0,0-18 0,0 6 0,0-12 0,0 0 0,0-5 0,0-1 0,0-7 0,0-12 0,-5-11 0,4-17 0,-4-8 0,5-2 0,0-13 0,0 14 0,0-14 0,0 13 0,0-5 0,0 14 0,5 1 0,0 12 0,5 2 0,0 5 0,0 1 0,-1 4 0,5-4 0,1 9 0,5-5 0,-1 10 0,1-4 0,-1 8 0,1-8 0,0 8 0,-1-3 0,1 4 0,-6 0 0,5 0 0,-9 0 0,3 0 0,-8 8 0,-1 9 0,-4 9 0,0 13 0,0-5 0,0 11 0,0-5 0,-5 0 0,-1-1 0,-8-12 0,2 3 0,-2-13 0,-1 2 0,5-10 0,-8 1 0,7-1 0,-7-4 0,8-1 0,-4-4 0,5 0 0,4 0 0,1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2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24575,'4'5'0,"1"-2"0,3-3 0,1 0 0,-1 0 0,1 0 0,5 0 0,-5 0 0,5 0 0,-6 4 0,-3 5 0,-2 0 0,-3 4 0,0-4 0,0 0 0,0 0 0,0-1 0,0 6 0,0 1 0,-8 4 0,1-4 0,-11 4 0,3-9 0,0 4 0,1 0 0,5-4 0,-1 3 0,9-8 0,6-1 0,10-4 0,10 0 0,-4 0 0,4 0 0,0 0 0,-4 0 0,0 0 0,-3 0 0,-8 0 0,4 0 0,-5 0 0,-1 0 0,-3 4 0,-1-3 0,-4 3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24575,'27'0'0,"5"0"0,35 0 0,4 0 0,22 0-1170,2 0 1170,-39 0 0,0 0 0,0 0 0,0 0 0,2 0 0,-2 0 0,28 0-45,-31 0 1,-2 0 44,3 0 0,19 0 0,-26 0 0,-8 5 0,-12-4 866,-7 8-866,-10-5 393,-2 1-393,-3-1 0,-1 0 0,0-3 0,-4 3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35 24575,'-4'-3'0,"0"-2"0,8-8 0,5 7 0,6-2 0,5 8 0,5 0 0,-4 0 0,4 0 0,-5 0 0,-1 0 0,1 0 0,-1 0 0,-4 9 0,-5 8 0,-1 9 0,-8 6 0,9 7 0,-8-5 0,3 11 0,-5-11 0,0 11 0,0-11 0,-5 11 0,-2-12 0,-8-4 0,8-5 0,-10-9 0,6 1 0,-9-2 0,0-5 0,-5 2 0,4-6 0,-4 0 0,5-5 0,5 0 0,-3-4 0,7-6 0,1-6 0,1-3 0,8 4 0,-3-4 0,4 9 0,0-4 0,0 5 0,0 0 0,0 1 0,0-1 0,9 4 0,7 2 0,11 3 0,5 0 0,0 0 0,-5 0 0,3 0 0,-9 0 0,10 0 0,-10 0 0,10 4 0,-10 2 0,4 8 0,0 2 0,-4 0 0,4 3 0,-10-4 0,3 0 0,-7-1 0,3 0 0,-5-4 0,0 3 0,0-4 0,-4-4 0,-2-1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5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24575,'-9'3'0,"9"7"0,12 5 0,4 5 0,15 1 0,12 14 0,-17-10 0,15 15 0,-18-5 0,9 21 0,-10-15 0,7 25 0,-20-14 0,4 6 0,-1 20 0,-11-21 0,5 23 0,-6-15 0,0 15 0,0-22 0,0 19 0,-17-19 0,2 14 0,-15-17 0,-1 7 0,6-14 0,-11 8 0,4-7 0,1 0 0,2-13 0,8-4 0,6-13 0,1-4 0,5-1 0,0-10 0,0 0 0,4-4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16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24575,'-2'84'0,"-1"1"0,1-1 0,0 0 0,0 0 0,-1 0 0,1-3 0,0 0 0,0 0 0,0 0 0,0-1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5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24575,'0'23'0,"0"9"0,-18 23 0,14-11 0,-19 16 0,21-12 0,-3 7 0,5 9 0,0-9 0,0 7 0,0-14 0,0 6 0,0-7 0,0 0 0,0 0 0,5-7 0,5-7 0,6-2 0,4-10 0,0 4 0,5-5 0,-8-5 0,7 0 0,-15-6 0,5-4 0,-5-1 0,0-4 0,-1 0 0,-3 0 0,-1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24575,'0'18'0,"0"0"0,0 7 0,4 1 0,6-3 0,13 8 0,-1-9 0,19 20 0,-22-18 0,20 15 0,-22-17 0,17 13 0,-11-3 0,9-3 0,-15-9 0,3 5 0,-6-13 0,-7 7 0,5-13 0,-11 2 0,3-4 0,-4 1 0,0-1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0 24575,'-4'5'0,"-7"7"0,-11 16 0,-2 11 0,1-4 0,-15 28 0,22-24 0,-27 19 0,25-26 0,-5 8 0,7-12 0,6-1 0,5-13 0,1-13 0,4 2 0,0-7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24575,'5'4'0,"-2"1"0,-3 13 0,0 11 0,0 11 0,0 0 0,0 5 0,0-11 0,0 11 0,0-11 0,0-1 0,0-12 0,0-8 0,0-4 0,0-4 0,0-2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8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24575,'8'0'0,"5"0"0,2 0 0,10 0 0,-4 0 0,10 0 0,-10 0 0,10 0 0,-11 0 0,11 0 0,-4 0 0,-1 0 0,5 0 0,-15 0 0,14 0 0,-19 0 0,13 0 0,-14 0 0,4 0 0,-10 0 0,0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8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24575,'0'23'0,"0"2"0,0 7 0,0 14 0,0-10 0,0 24 0,0-25 0,0 18 0,0-25 0,0 16 0,0-16 0,0 5 0,0-13 0,0-1 0,0-9 0,0 3 0,0-8 0,0-1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24575,'13'9'0,"-3"2"0,9 14 0,-4-4 0,6 4 0,-1 0 0,0-4 0,6 5 0,-4 0 0,3-5 0,-4 5 0,-1-1 0,-5-9 0,5 14 0,-10-23 0,5 16 0,-1-16 0,-4 6 0,4-4 0,-10 0 0,0-4 0,-4-2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3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0 24575,'-8'13'0,"-5"13"0,-9 9 0,5 5 0,0-1 0,2-7 0,-3 6 0,-4-4 0,5 5 0,1-7 0,10-10 0,1 2 0,5-15 0,0 1 0,0-6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40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24575,'8'0'0,"0"0"0,1 0 0,0 0 0,0 0 0,-1 0 0,1 0 0,0 0 0,-5 3 0,0 7 0,-4 4 0,0 6 0,0 5 0,0 2 0,0 11 0,0 3 0,-11 5 0,-8 3 0,-6-2 0,-11 2 0,11-1 0,-10-5 0,5-3 0,-4-11 0,6-7 0,3-7 0,5-5 0,1-5 0,4 0 0,5-18 0,6-11 0,4-8 0,0-6 0,0 5 0,0 1 0,0 0 0,0 5 0,4 2 0,2 5 0,8 5 0,-4 1 0,8 4 0,-3 1 0,0 3 0,3 2 0,-3 4 0,5 0 0,-5 0 0,3 0 0,-3 0 0,-1 0 0,5 4 0,-4 2 0,0 8 0,3 1 0,-7 0 0,3 3 0,-5-8 0,0 4 0,0-5 0,0-1 0,-4 1 0,-1 0 0,-4-4 0,0-2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7:4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24575,'0'11'0,"0"4"0,4 2 0,7 9 0,0-6 0,9 11 0,-4-4 0,1 5 0,-2 6 0,8 10 0,-13-12 0,12 15 0,-16-16 0,1 12 0,3 0 0,-9-7 0,10 5 0,-10-5 0,4 0 0,-5-1 0,0-1 0,0-4 0,0 5 0,0-1 0,0-4 0,0 5 0,0-13 0,-5 5 0,0-10 0,-10 4 0,4-5 0,-3-5 0,9 3 0,-3-8 0,3 4 0,0-6 0,1 1 0,0-4 0,3-1 0,-2-4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3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662 0 24575,'-83'20'0,"1"-1"0,-1 0 0,1 1 0,-22 0 0,5-1 0,38 5 0,51 9 0,1-4 0,4-9 0,-1 3 0,-2-4 0,7-6 0,-3 0 0,4-5 0,0 1 0,-4-1 0,3 0 0,-3 0 0,4 0 0,0 0 0,0 0 0,0 0 0,4 0 0,1 1 0,3-1 0,5 1 0,1 3 0,4-1 0,6 2 0,-5-4 0,10 1 0,-4 0 0,5 0 0,0 0 0,0 0 0,6-4 0,-4-2 0,10-4 0,-10 0 0,10 0 0,-10 0 0,10 0 0,-10 0 0,-1 4 0,-3-3 0,-8 7 0,4-7 0,-6 8 0,-4-5 0,3 5 0,-7 0 0,2-1 0,-3 1 0,-1-1 0,0 0 0,5 1 0,-4-1 0,4 5 0,-4-3 0,-4 7 0,2-8 0,-2 9 0,0-9 0,3 8 0,-7-7 0,3 7 0,-4-8 0,4 4 0,-3 0 0,2 0 0,-3 6 0,0-1 0,0 0 0,0 1 0,0-1 0,0 0 0,0 1 0,-8-1 0,-7 1 0,-5 0 0,-15 1 0,9-5 0,-17 6 0,6-10 0,-7 5 0,0-5 0,0 0 0,0 0 0,0-5 0,0-1 0,6-5 0,-4 0 0,10 0 0,1 0 0,2 0 0,9-8 0,-4 1 0,6-6 0,4 0 0,-4 2 0,8-6 0,-3 7 0,4-3 0,1 5 0,-1-1 0,5-4 0,-4 4 0,3-8 0,-3 7 0,-2-7 0,2 7 0,-1 1 0,1 2 0,-1 6 0,5-3 0,0 4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06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24575,'0'-9'0,"0"1"0,0-5 0,0 7 0,0-2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30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1 509 24575,'27'-10'0,"10"-12"0,11-4 0,21-21 0,7-2-614,-28 19 1,1 0 613,-4 1 0,0-1 0,14-6 0,-1 1 0,10-10 127,-23 18 1,0 4-128,4 5 0,7-5 0,-14 10 0,-10 1 0,-17 8 231,-2 4 0,-8 0 0,-1 0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31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24575,'0'8'0,"0"1"0,0 4 0,0 2 0,0 10 0,0 2 0,0 11 0,0-4 0,0 19 0,0-11 0,0 27 0,0 6 0,0-13 0,0 15 0,0-19 0,0 7 0,0 7 0,0-23 0,0 4 0,0-19 0,0-6 0,0-9 0,0-10 0,0 0 0,0 0 0,0-4 0,0-1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32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24575,'0'2'0,"0"5"0,0 16 0,0 4 0,0 5 0,0-5 0,0 3 0,0 3 0,5 1 0,-4-1 0,4-2 0,-5-15 0,0 13 0,0-13 0,0 4 0,0-8 0,0-3 0,0-30 0,0 5 0,0-28 0,0 12 0,0 0 0,0-7 0,0 5 0,5-5 0,0 12 0,11-4 0,-1 10 0,1-4 0,-2 10 0,-5 1 0,0 5 0,0 0 0,-1 0 0,1 0 0,0 4 0,0-3 0,5 7 0,-4-7 0,8 7 0,-3-7 0,0 7 0,3-3 0,-3 4 0,4 0 0,-4 0 0,4 0 0,-9 0 0,3 0 0,-4 0 0,0 0 0,0 0 0,0 0 0,-1 0 0,-3 0 0,-1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5:40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618 0 24575,'-18'0'0,"2"9"0,-17 9 0,-2 17 0,-3 9 0,-13 14 0,11 0 0,-4-5 0,13 0 0,-5-4 0,10 15 0,0-6 0,-4 12 0,15-14 0,-15 7 0,22 0 0,-15 0 0,20 8 0,-21 12 0,16-22 0,-3-8 0,1-2 0,3-2 0,0 13 0,0 2 0,5-6 0,-8 5 0,-1 0 0,8-8 0,-11 42 0,14-31 0,0 16 0,0-9 0,0-1 0,0-9 0,0 0 0,0 0 0,0 17 0,5-20 0,2 19 0,11-23 0,-4 7 0,10 0 0,-11-7 0,10-2 0,-4 1 0,0-7 0,3 0 0,-4-3 0,3-11 0,8 6 0,-6-8 0,10 3 0,-10-3 0,11 3 0,-11-2 0,9-5 0,-10 3 0,4-9 0,0 4 0,-5-6 0,4 0 0,-5 0 0,-1-1 0,-4-4 0,-2-1 0,1-1 0,-4-3 0,4 4 0,-6-5 0,1-4 0,-4-2 0,-2-3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6:05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24575,'-5'0'0,"1"0"0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24575,'3'0'0,"4"4"0,41 30 0,2 10 0,12 6 0,-2 15 0,-10-24 0,5 18 0,3-6 0,-13-3 0,-2 1 0,-6-8 0,1 6 0,-8-7 0,-1 0 0,-7-3 0,0-1 0,-5-4 0,-1 4 0,-5-6 0,-1 0 0,1 1 0,0-1 0,-1 0 0,-4-6 0,4 5 0,-4-4 0,0-1 0,3 5 0,-7-10 0,7 9 0,-8-9 0,4 10 0,-1-10 0,-3 4 0,4-5 0,-5 5 0,0-4 0,0 4 0,0 0 0,0 2 0,0 5 0,0 0 0,0 0 0,0 7 0,0-5 0,0 11 0,0-11 0,0 4 0,0 1 0,0-5 0,0 4 0,0-5 0,-5-1 0,-2 6 0,-4-4 0,0 5 0,0-7 0,0 7 0,-6 1 0,5 0 0,-10 6 0,9-6 0,-8 0 0,3 5 0,0-4 0,-11 7 0,10-1 0,-11 2 0,6-3 0,1 1 0,0-7 0,1-2 0,5-6 0,-3 1 0,3-1 0,-4-6 0,0 5 0,0-5 0,0 6 0,4 1 0,-9 0 0,12-1 0,-12-4 0,10 3 0,-4-10 0,-1 4 0,6-5 0,1-1 0,4-4 0,1 3 0,0-8 0,-6 4 0,5 0 0,-4-3 0,4 7 0,1-8 0,-1 8 0,1-8 0,0 4 0,4-5 0,-3 0 0,7-1 0,-3 1 0,0-4 0,3-1 0,-2-4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37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0 24575,'-19'0'0,"2"15"0,-8-7 0,-4 29 0,1-11 0,-19 39 0,20-31 0,-10 28 0,13-25 0,-2 17 0,1-4 0,2 4 0,10-8 0,-4 8 0,-1 2 0,4-1 0,-10 7 0,16-14 0,-9 14 0,16-20 0,-11 17 0,11-9 0,-5 6 0,6 5 0,0-5 0,0 7 0,0 1 0,0-8 0,0 5 0,0-13 0,0 14 0,0-13 0,0 12 0,0-12 0,0 5 0,0-8 0,0 1 0,0 0 0,0-1 0,0 1 0,0-1 0,0 1 0,0-1 0,5 1 0,2-8 0,4 0 0,0 0 0,0-6 0,0 6 0,0-7 0,-1 0 0,1 1 0,0-1 0,-1 0 0,6 0 0,-4 0 0,7-5 0,-7 4 0,6-10 0,-6 4 0,7 0 0,-8-4 0,8 4 0,-8-5 0,4 5 0,-5-4 0,4 4 0,-2 0 0,6-4 0,-2 4 0,4 0 0,6-3 0,-4 9 0,9-8 0,-8 8 0,8-9 0,-10 4 0,11 1 0,-10-6 0,10 6 0,-11-7 0,4 1 0,-6-2 0,-4-4 0,3 3 0,-8-8 0,4 4 0,-5-5 0,0 0 0,0-5 0,-4 4 0,-1-7 0,-4 3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3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 24575,'9'-4'0,"-1"9"0,6 1 0,-3 13 0,7-4 0,6 18 0,-7-10 0,11 16 0,-13-18 0,14 18 0,-7-10 0,14 20 0,-13-15 0,14 15 0,-19-15 0,17 20 0,-16-12 0,6 12 0,-4-14 0,-8 5 0,7-11 0,-7 11 0,8-5 0,-9 0 0,5 5 0,-6-5 0,0 1 0,0-3 0,-5-6 0,4 1 0,-9-1 0,9 0 0,-9 0 0,4-5 0,-5 4 0,0-10 0,0 9 0,0-3 0,0-1 0,0 5 0,4-10 0,-3 10 0,3-10 0,-4 9 0,0-9 0,5 4 0,-4 1 0,3-5 0,-4 9 0,0-9 0,0 10 0,0-4 0,0 5 0,0-6 0,0 5 0,0-10 0,0 10 0,0-10 0,0 4 0,0-6 0,0-4 0,0 4 0,0-9 0,-4 8 0,-2-3 0,1 4 0,-4 1 0,3 0 0,-3-1 0,-2 6 0,6-4 0,-5 4 0,4 0 0,-4-4 0,0 5 0,0-1 0,-1 1 0,0 7 0,-4-1 0,3 0 0,-10 7 0,10-6 0,-5 12 0,2-11 0,2 5 0,-3 0 0,6-11 0,-6 9 0,4-10 0,1 5 0,-2-6 0,6 5 0,-8 2 0,-1 0 0,-1 6 0,0-7 0,-3 0 0,8 0 0,-9 0 0,9 1 0,-3-1 0,0-6 0,3-1 0,-2-5 0,4-1 0,1-4 0,-1 4 0,0-5 0,1 1 0,-1 4 0,1-5 0,-1 1 0,1-1 0,0-5 0,4 0 0,-3-1 0,3 1 0,-4 0 0,5-1 0,-4 1 0,3 0 0,0 0 0,-3 0 0,7-1 0,-7 1 0,7 0 0,-7-5 0,7 4 0,-6-7 0,6 7 0,-7-7 0,7 7 0,-3-22 0,4 14 0,0-15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44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19 290 24575,'0'9'0,"0"4"0,0 2 0,0 4 0,0 1 0,0 12 0,0-4 0,0 10 0,0 1 0,0-5 0,0 11 0,0-17 0,0 10 0,0-17 0,0 4 0,0-6 0,0-4 0,0-2 0,0-4 0,-3-4 0,2-14 0,-8-8 0,8-20 0,-4-4 0,5 1 0,0-5 0,0 4 0,0-6 0,0 7 0,0-5 0,0 11 0,0-5 0,0 7 0,0 5 0,0-4 0,0 10 0,0 0 0,0 3 0,5 3 0,0 0 0,4-3 0,0 7 0,5-3 0,1 0 0,5 3 0,-6-3 0,5 5 0,-4-1 0,4 0 0,1 0 0,-1 5 0,1 1 0,-5 0 0,3 3 0,-8-3 0,4 4 0,-5 0 0,-1 0 0,-3 3 0,-1 7 0,-4 10 0,0 7 0,0 4 0,0 2 0,-5-1 0,-1 0 0,-9 0 0,-1-5 0,-6 3 0,2-13 0,0 7 0,0-13 0,0 3 0,6-5 0,-5-3 0,9-2 0,-4-4 0,5 0 0,0 0 0,0 0 0,4 0 0,1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32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24575,'80'-2'0,"0"0"0,-42-2 0,44 4 0,1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45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24575,'0'12'0,"0"-2"0,0 7 0,0-2 0,0 10 0,0-4 0,0 4 0,0 1 0,0-5 0,0 9 0,0-9 0,0 4 0,0-10 0,0-1 0,0-6 0,0-3 0,0-1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4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 0 0,10 0 0,-4 0 0,5 0 0,-5 0 0,-2 0 0,-6 0 0,1 0 0,-1 0 0,1 0 0,-5 0 0,-2 0 0,-4 0 0,-4 0 0,-1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46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24575,'0'19'0,"0"-4"0,0 16 0,0-4 0,0-1 0,0 5 0,0 2 0,0 1 0,0-1 0,0-2 0,0-10 0,0 9 0,0-13 0,0 2 0,0-6 0,0-3 0,0 0 0,0-6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47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24575,'0'13'0,"0"-3"0,0 14 0,0-13 0,0 19 0,0-8 0,0 4 0,0 5 0,0-5 0,0-4 0,0 8 0,0-14 0,0 15 0,0-15 0,0 8 0,0-14 0,0 3 0,0-4 0,0-15 0,0-2 0,0-25 0,0 4 0,0-16 0,0 4 0,0-5 0,0 5 0,0-4 0,0 4 0,0 1 0,0 1 0,0 7 0,4 5 0,2-4 0,4 10 0,0 1 0,-1 6 0,0 5 0,4 4 0,-3 1 0,4 4 0,-5 0 0,0 0 0,-1 0 0,1 4 0,1 6 0,-1 4 0,-4 12 0,4-5 0,-8 4 0,4-6 0,-5 1 0,0-1 0,0 1 0,0 0 0,0-1 0,0-4 0,-4-1 0,-1-6 0,-4 1 0,0 0 0,0 0 0,-5 0 0,4 0 0,-4-3 0,5-3 0,0-3 0,4 4 0,-3-3 0,3 3 0,0-4 0,1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4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24575,'8'0'0,"1"0"0,4 0 0,-3 0 0,14 0 0,-12 0 0,7 0 0,-10 0 0,5 0 0,-1 0 0,2 0 0,-6 4 0,-1 6 0,-3-4 0,4 11 0,-4-11 0,0 13 0,-5-4 0,0 4 0,0 6 0,0-4 0,-5 5 0,0-7 0,-5 1 0,0-1 0,-4 1 0,-2-1 0,-4 7 0,0-5 0,-1 4 0,6-10 0,1 3 0,5-8 0,0 4 0,4-6 0,1 1 0,11-4 0,9-6 0,4-4 0,10-6 0,-3 5 0,0 1 0,3 1 0,-9 2 0,5-2 0,-12 4 0,5 0 0,-9 0 0,3 0 0,-4 0 0,0 0 0,-4 0 0,-2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4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24575,'-1'5'0,"7"-1"0,20-4 0,16 0 0,7 0 0,12 0 0,3 0 0,9 0 0,8 0-427,-31 0 0,1 0 427,1 0 0,1 0 0,8 0 0,3 0 0,3 0 0,1 0 0,1 0 0,-1 0 0,-12 0 0,-2 0 0,6 0 0,-2 0 0,27 0-146,0 0 146,-4 0 0,-26 0 0,-12 4 0,-12 1 0,-11 1 0,-5 2 847,-2-3-847,-4 4 0,-4-4 0,-1-1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0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18 24575,'-7'-4'0,"4"-1"0,16 1 0,-3 0 0,9 4 0,-9 0 0,3 0 0,1 0 0,1 0 0,0 0 0,2 0 0,-7 12 0,-1-5 0,0 21 0,-8-6 0,4 0 0,-5 7 0,0-7 0,0 5 0,0 3 0,0-9 0,0 4 0,-4-5 0,-6 0 0,-6-1 0,-3-4 0,4-1 0,-4-4 0,4-1 0,0 0 0,-3-3 0,8-2 0,-4-4 0,5 0 0,0 0 0,0 0 0,4-4 0,-3-1 0,7-9 0,-3 4 0,4-9 0,0 9 0,0-3 0,0-1 0,0 4 0,0-4 0,0 5 0,0 0 0,0 0 0,4 0 0,1 0 0,4 4 0,0 1 0,-1 4 0,1 0 0,0 0 0,0 0 0,4 0 0,-2 0 0,13 0 0,-8 0 0,15 0 0,-5 5 0,1 5 0,3 1 0,-3 9 0,0-9 0,3 10 0,-13-11 0,7 5 0,-14-6 0,3 0 0,-4-4 0,-4-1 0,-1-4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12 297 24575,'0'19'0,"0"3"0,0 16 0,0 2 0,0 7 0,0 7 0,0-5 0,0 5 0,0 0 0,0-12 0,0 4 0,0-24 0,0 2 0,0-14 0,0 4 0,0-17 0,0-9 0,0-27 0,0-4 0,0-18 0,0-3 0,0-10 0,0 1 0,0 2 0,0 7 0,0 8 0,0 9 0,0 1 0,0 18 0,0-9 0,0 20 0,0-7 0,0 9 0,0-4 0,4 4 0,5 5 0,6 2 0,5 7 0,-1-4 0,1 5 0,-1 0 0,-4 0 0,3 0 0,-3 0 0,0 0 0,3 0 0,-8 0 0,4 4 0,-5 1 0,0 9 0,-4 0 0,0 6 0,-5 5 0,0-4 0,0 16 0,0-8 0,-6 16 0,-4-12 0,-8 6 0,-3-7 0,-5-5 0,3 4 0,-3-9 0,0-1 0,5-6 0,-4-5 0,5 0 0,5-1 0,5-4 0,6-1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24575,'0'19'0,"0"-8"0,0 18 0,0-7 0,0 10 0,0-5 0,0-2 0,0-5 0,0-6 0,0 0 0,0 0 0,0-5 0,0 1 0,0-6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24575,'18'0'0,"-2"0"0,15 0 0,-4 0 0,5 0 0,0 0 0,-6 0 0,0 0 0,-7 0 0,-4 0 0,-5 0 0,-6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32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24575,'77'-1'0,"1"0"0,-1 0 0,1 0 0,4 0 0,1-1 0,0 1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3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 24575,'0'19'0,"0"-4"0,0 16 0,0-10 0,0 10 0,0 2 0,0-5 0,0 10 0,0-12 0,0 6 0,0-5 0,0-2 0,0 0 0,0-9 0,0 4 0,0-11 0,0-1 0,0-7 0,0-7 0,0-14 0,0-6 0,0-7 0,0-6 0,0 5 0,0-11 0,0 5 0,0-7 0,0 6 0,0-4 0,0 11 0,0-4 0,0 11 0,5-4 0,1 10 0,4-4 0,0 5 0,4 0 0,1 5 0,5-4 0,-1 8 0,1-3 0,-1 4 0,1 4 0,-1 2 0,-4 4 0,3 0 0,-8 0 0,4 0 0,-5 0 0,-4 9 0,-1 14 0,-4 5 0,0 17 0,0-11 0,0 11 0,0-5 0,-10 1 0,3-3 0,-13-11 0,9-2 0,-3-10 0,0-1 0,4-5 0,-4-4 0,5-1 0,0-4 0,0 0 0,1 0 0,3 0 0,1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24575,'14'0'0,"-5"0"0,15 0 0,-12 0 0,7 0 0,-10 0 0,4 0 0,-3 0 0,4 0 0,-5 0 0,-1 0 0,1 4 0,-1 1 0,-3 8 0,-1 7 0,-4 1 0,0 5 0,0-1 0,0 1 0,-4 1 0,-2 4 0,-9-10 0,4 4 0,-8-6 0,4 1 0,0-5 0,1-2 0,1-3 0,2-5 0,-2-1 0,4-4 0,0 0 0,4-8 0,1 2 0,4-12 0,0 8 0,0-8 0,0 8 0,0-4 0,0 5 0,4 0 0,1 0 0,9-1 0,-4 5 0,8 1 0,-3 4 0,0 0 0,3 0 0,-3 0 0,4 0 0,1 0 0,0 0 0,-1 4 0,-4 1 0,-1 9 0,0-3 0,-4 3 0,4-5 0,-5 0 0,0-4 0,-1-2 0,-3-3 0,-1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24575,'93'0'0,"-1"0"0,0 0 0,1 0 0,-1 0 0,5 0 0,-2 0 0,-7 0 0,-15 0 0,-12 0 0,-12 0 0,5 0 0,0 0 0,-17 0 0,3 0 0,-21 5 0,-8 0 0,2 4 0,-9-4 0,5-1 0,0-4 0,-4 4 0,-1-3 0,-4 3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24575,'2'0'0,"5"0"0,11 0 0,2 0 0,-1 0 0,-4 0 0,9 0 0,-8 0 0,9 0 0,-5 0 0,-1 0 0,1 0 0,-5 8 0,-1 2 0,-4 15 0,-1-4 0,-3 4 0,-1-5 0,-5 5 0,0-4 0,0 4 0,0-6 0,0 1 0,0-5 0,0 3 0,0-3 0,0 4 0,-9-3 0,2 2 0,-11-3 0,2 1 0,-3-2 0,-1-4 0,0-1 0,1 1 0,-1-4 0,5-2 0,1-4 0,0 0 0,4 0 0,-4-8 0,9 2 0,1-12 0,4 8 0,0-8 0,0 3 0,0 0 0,0 1 0,0 0 0,0 4 0,4-4 0,1 5 0,4 4 0,5-3 0,1 7 0,4-4 0,1 5 0,-1 0 0,1 0 0,-1 0 0,1 0 0,5 0 0,2 0 0,-1 0 0,5 5 0,-5 1 0,1 5 0,4 4 0,-5-4 0,1 9 0,-2-9 0,-5 3 0,-6-5 0,0 1 0,-5-1 0,0-4 0,-4-2 0,-1-3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18 279 24575,'0'13'0,"0"1"0,0 6 0,0-1 0,0-4 0,0 4 0,0-5 0,0 6 0,0-5 0,0-2 0,4-4 0,6 0 0,5 1 0,0-1 0,3-4 0,-3 4 0,4-8 0,6 3 0,-4-4 0,5 0 0,-1 0 0,-4 0 0,4 0 0,0 0 0,-4 0 0,4 0 0,-5-4 0,-1-2 0,-4-3 0,4-6 0,-9 0 0,9-4 0,-9-1 0,5 0 0,-5-5 0,-5 4 0,5-10 0,-9 10 0,4-10 0,-5 10 0,0-4 0,0-1 0,0 5 0,0-10 0,0 10 0,0-4 0,-9 5 0,3 0 0,-13 5 0,4 1 0,-11 4 0,0 4 0,-7 1 0,1 5 0,0 0 0,-1 0 0,-5 0 0,4 10 0,0 6 0,8 6 0,5 3 0,1 1 0,4-6 0,1 6 0,5-1 0,4-4 0,-3 4 0,8-5 0,-8-1 0,8 1 0,-3-5 0,-1 3 0,4-8 0,-3 4 0,4-6 0,0-3 0,0-1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8:59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2 227 24575,'0'19'0,"0"-3"0,0 15 0,0-5 0,0 6 0,0 0 0,0 1 0,0-1 0,0 0 0,0-6 0,0-1 0,0 1 0,0-10 0,0 3 0,0-10 0,4-4 0,5-1 0,12-4 0,5 0 0,1 0 0,3-5 0,-3 4 0,6-20 0,-5 3 0,6-17 0,-5 1 0,6-1 0,-6 1 0,-2 0 0,-5 2 0,-6 0 0,-1 5 0,-4-4 0,-1 5 0,0-1 0,-4-4 0,-1 10 0,-5-10 0,0 10 0,0-4 0,0 5 0,-9 0 0,3 5 0,-13 1 0,-1 9 0,-1-4 0,-5 8 0,1-3 0,4 4 0,-10 0 0,10 0 0,-10 0 0,10 4 0,-4 6 0,5 5 0,5 5 0,-5 5 0,9-4 0,-5 10 0,1-5 0,3 7 0,-4 5 0,5-4 0,0 5 0,0-7 0,5-6 0,-4 5 0,9-10 0,-4 0 0,5-8 0,0-8 0,0-1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03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24575,'20'0'0,"-8"9"0,29 3 0,-8 9 0,2 7 0,5 2 0,2 6 0,-11-2 0,9 2 0,-4 5 0,-6-11 0,-1 3 0,-10-8 0,-8-9 0,4 8 0,-6-14 0,-4 4 0,-1-10 0,-4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03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 24575,'-12'42'0,"5"-21"0,-15 29 0,-3-4 0,5-2 0,-10 16 0,12-19 0,1-1 0,-5-1 0,11-13 0,0-1 0,2-5 0,8-5 0,-3-6 0,4-5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04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24575,'5'4'0,"-2"11"0,-3-4 0,0 18 0,0-12 0,0 13 0,0-9 0,0 10 0,0-10 0,0 4 0,0-5 0,0-6 0,0 0 0,0-9 0,0-2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05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24575,'13'0'0,"4"0"0,-3 0 0,1 0 0,4 0 0,-5 0 0,6 0 0,-5 0 0,9 0 0,-8 0 0,4 0 0,4 0 0,-12 0 0,12 0 0,-14 0 0,8 0 0,-8 0 0,4 0 0,-10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34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24575,'55'4'0,"7"0"0,-29-4 0,16 0 0,-5 0 0,-4 0 0,8 0 0,-10 0 0,0 0 0,-7 0 0,-8 0 0,-9-4 0,-1 3 0,-5-3 0,0 4 0,0 0 0,-3 0 0,-2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05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24575,'4'14'0,"2"0"0,9 11 0,-4-4 0,9 10 0,-4-5 0,5 1 0,0 4 0,0-5 0,-1 1 0,-4-2 0,4 0 0,-4 2 0,0-1 0,-1-5 0,-1-3 0,-8-8 0,7 4 0,-13-5 0,4-1 0,-4 1 0,-3-5 0,2 0 0,-3-4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06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 24575,'-5'9'0,"-5"0"0,-2 28 0,-15 0 0,6 25 0,-23-1 0,26 3 0,-23 0 0,26-16 0,-16 14 0,8-20 0,1-2 0,6-15 0,6-10 0,1-1 0,8-5 0,-3-8 0,4 2 0,0-7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07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74 24575,'4'-4'0,"0"-6"0,-4 1 0,9-5 0,-3 4 0,12 5 0,-8-3 0,4 3 0,-5 0 0,0 1 0,-1 4 0,6 0 0,-4 0 0,3 0 0,-4 0 0,0 0 0,0 0 0,0 0 0,-1 0 0,1 4 0,-4 6 0,3 4 0,-2 6 0,-1 5 0,0-4 0,-5 4 0,0-5 0,0 5 0,0 2 0,0 11 0,-5-4 0,-6 5 0,-7-1 0,-3-4 0,-2 5 0,2-7 0,0-5 0,0-7 0,2-5 0,4-6 0,-4 1 0,9-5 0,-4-1 0,5-4 0,4-9 0,1-2 0,4-8 0,0-1 0,0 0 0,0 0 0,0 1 0,0 4 0,4 1 0,2 0 0,3 4 0,5 1 0,-4 1 0,8 7 0,-3-3 0,4 4 0,-4 0 0,4 0 0,-5 0 0,6 0 0,-1 0 0,1 0 0,-5 4 0,3 5 0,-3 6 0,0 5 0,4-1 0,-9-4 0,9 3 0,-9-7 0,4 7 0,-5-8 0,0 4 0,0-6 0,-4 1 0,3 0 0,-7-4 0,2-1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10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24 24575,'-8'4'0,"-1"0"0,0 15 0,4-3 0,-5 15 0,9-10 0,-9 16 0,9-14 0,-5 14 0,6-10 0,0-1 0,0 5 0,0-10 0,0 10 0,0-5 0,0-4 0,0 2 0,0-9 0,0 5 0,0-6 0,0 0 0,0-5 0,4 0 0,6 0 0,0 0 0,8 1 0,-3-1 0,5-4 0,-1 0 0,6-5 0,-4 0 0,10 0 0,-10 0 0,10-5 0,-10-5 0,11-13 0,-10-4 0,6-6 0,1-8 0,-11 7 0,10-7 0,-16 9 0,3 0 0,-9-1 0,-1 1 0,-5 5 0,0-4 0,0 10 0,0-10 0,-5 10 0,-10-5 0,-2 11 0,-14-1 0,10 6 0,-10 4 0,5 2 0,-7 4 0,1 0 0,5 0 0,2 0 0,6 4 0,-1 2 0,5 3 0,1 5 0,5-4 0,3 4 0,-2-5 0,7-1 0,-3-3 0,4-1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12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24575,'-12'-5'0,"-1"9"0,-8 26 0,10-1 0,-9 12 0,18-4 0,-7-2 0,9 5 0,0-1 0,0-7 0,0 0 0,0 0 0,0 0 0,0-5 0,0-2 0,0-10 0,0-2 0,0 1 0,4-8 0,11 3 0,2-5 0,13-3 0,-9 4 0,10-5 0,-4 0 0,-6 0 0,9 0 0,-14 0 0,9-9 0,-5-2 0,-5-4 0,3-4 0,-7 4 0,3-4 0,-5-1 0,1 5 0,0-9 0,-1 8 0,-3-10 0,3 7 0,-8-6 0,3-2 0,-4 0 0,0-4 0,0 10 0,0-10 0,0 10 0,0-4 0,0 5 0,0 5 0,-4 1 0,-5 5 0,-6 0 0,-5-1 0,5 4 0,-4 2 0,-1 4 0,-1 0 0,-5 0 0,7 0 0,-1 0 0,-5 0 0,4 0 0,-5 4 0,7 6 0,-1 1 0,5 7 0,-4-7 0,8 8 0,-3-4 0,8 0 0,2 3 0,4-12 0,0 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1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24575,'13'4'0,"4"6"0,-3 5 0,2 10 0,3-4 0,-8 10 0,14-10 0,-8 10 0,4-9 0,4-1 0,-12-2 0,11-8 0,-14 3 0,8-4 0,-8-5 0,0 3 0,-2-7 0,-3 3 0,4-4 0,-1 0 0,-3 0 0,-1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18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0 24575,'-34'84'0,"-7"5"0,21-53 0,-9 6 0,17-11 0,-6-15 0,11 4 0,-6-11 0,12 5 0,-12-8 0,11 6 0,-7-7 0,5 0 0,3 3 0,-3-4 0,4 5 0,0-5 0,0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19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24575,'5'8'0,"-1"5"0,-4 7 0,0 1 0,0 10 0,0-4 0,0 5 0,0 0 0,0 0 0,0 0 0,0-5 0,0-2 0,0-10 0,0-2 0,0 1 0,0-8 0,0 3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19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24575,'13'0'0,"4"0"0,3 0 0,1 0 0,4 0 0,-6 0 0,1 0 0,5 0 0,-9 0 0,8 0 0,-9 0 0,0 0 0,-2 0 0,-4 0 0,-1 0 0,-3 0 0,-1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20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24575,'0'17'0,"0"1"0,0 7 0,0-4 0,0 10 0,0-4 0,0-1 0,0 5 0,0-4 0,0-1 0,0 5 0,0-4 0,0-1 0,0 5 0,0-15 0,0 8 0,0-14 0,0 3 0,0-4 0,0-4 0,0-1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3:27:36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24575,'0'91'0,"0"1"0,0-1 0,0 0 0,0 0 0,0-38 0,0-1 0,0 31 0,0 30 0,0 3 0,0-25 0,0-55 0,0-61 0,0-17 0,0 4 0,0-6 0,0 0 0,0 0 0,0 7 0,0 0 0,0 7 0,0 0 0,0-1 0,0 1 0,0 0 0,0-6 0,0-1 0,0-7 0,0 0 0,5 0 0,-4 6 0,8 2 0,-8 11 0,4 1 0,-2 10 0,-2 1 0,3 9 0,-4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2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24575,'4'5'0,"1"7"0,9-6 0,-4 8 0,8 0 0,-3-3 0,5 7 0,-1-3 0,1 0 0,-1 4 0,1-4 0,0 0 0,-1-1 0,1 1 0,-5-5 0,-2 4 0,1-5 0,-4 0 0,3 0 0,-4 0 0,0 0 0,0 0 0,-4 0 0,3-4 0,-3 2 0,0-2 0,2 4 0,-2 0 0,4 4 0,0-2 0,-3 2 0,2-4 0,-7 0 0,3-4 0,-4-1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26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 24575,'-10'8'0,"1"5"0,5 1 0,-2 5 0,-3-5 0,-6 10 0,4-8 0,-8 10 0,7-1 0,-6-4 0,7-1 0,1-2 0,6-8 0,4 4 0,0-6 0,0 0 0,0 1 0,0-1 0,0 5 0,-9-3 0,7 4 0,-11-5 0,12-4 0,-3-1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2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24575,'0'9'0,"-3"-1"0,2 1 0,-7-5 0,7-4 0,-3 0 0,4-4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29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73 24575,'-5'-7'0,"1"1"0,4-6 0,9 3 0,-2-5 0,11 7 0,-7-5 0,7 11 0,-4-3 0,0 4 0,-1 0 0,-4 0 0,5 0 0,-4 0 0,3 0 0,-8 7 0,-1 4 0,-4 8 0,0 6 0,0 1 0,0 1 0,0 4 0,0-10 0,0 9 0,-5-9 0,0 5 0,-5-7 0,0 1 0,0-1 0,4-4 0,-3 3 0,4-8 0,-9 4 0,4-5 0,-4 5 0,5-4 0,0 4 0,0-5 0,0-1 0,0-3 0,0-1 0,0 0 0,0-3 0,0 3 0,-4-4 0,3 0 0,-4 0 0,5 0 0,4-4 0,1-5 0,4-6 0,0-5 0,0 5 0,0-3 0,0 8 0,0-4 0,0 0 0,0 4 0,4-3 0,1 8 0,0-3 0,3 7 0,-4-3 0,5 4 0,0 0 0,0 0 0,0 0 0,0 0 0,0 0 0,4 0 0,-3 4 0,4 1 0,-1 9 0,-2 0 0,3 1 0,0 4 0,-4-9 0,4 8 0,-5-8 0,0 4 0,0-5 0,0-1 0,-1 1 0,1 0 0,0 0 0,-4 0 0,-1 0 0,0-4 0,-3 2 0,3-13 0,-4 8 0,0-10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56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24575,'13'0'0,"8"0"0,38 0 0,-14 0 0,8 0 0,-7 0 0,-3 0 0,18 0 0,-12 0 0,5 0 0,-14 0 0,-16 0 0,-9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03:19:5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24575,'4'0'0,"4"0"0,11 0 0,13 0 0,3 0 0,11 0 0,17 0 0,-25 0 0,29 0 0,-31 0 0,18 0 0,-13 0 0,4 0 0,-11 0 0,-1 0 0,-8 0 0,-10 0 0,-6 0 0,-5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34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962 0 24575,'-6'0'0,"-8"0"0,2 0 0,-11 0 0,3 0 0,-4 0 0,-5 0 0,-12 0 0,-2 0 0,-16 0 0,5 4 0,-7-2 0,7 2 0,-5 0 0,11 6 0,-11 1 0,16 2 0,-8-3 0,24 1 0,-11-1 0,21-3 0,-7 0 0,13-3 0,1 2 0,4-2 0,2 2 0,1 20 0,3 10 0,0 37 0,0 13-1074,0-24 1,0 6 1073,0 18 0,0 5-1333,0-19 1,0 2 0,0 4 1332,-2 15 0,-1 4 0,0 1 0,0-23 0,1 1 0,-1 0 0,0 3-971,-1 9 0,-1 2 1,0 2-1,0-1 971,0 1 0,0 0 0,1 1 0,-1 1-621,1-12 1,0 0 0,0 2-1,-1-1 1,1 0 620,0-2 0,0 0 0,0-1 0,0 1 0,0 0 0,1 2 0,1 0 0,0 1 0,0-1 0,0 0 0,0-2 0,0-1 0,0 0 0,0 0 0,1-1 0,0 18 0,1 0 0,1-1 0,-1 0-241,0 1 1,0 1 0,0-2 0,0-5 240,0 4 0,0-5 0,0 6 0,0-18 0,0 6 0,0 1 0,0-1 0,0-6 0,0 14 0,0-5 0,0 2 0,0-11 0,0 4 0,0-1 0,0-4 215,0 9 0,0-3 0,0-5-215,0 14 0,0-4 0,0 13 0,0-3 937,0-24 0,0-4-937,0 3 0,0-5 3536,0 22-3536,0-38 0,0-1 0,0 27 3547,0-19-3547,0-27 2586,0-3-2586,0-18 1540,0-1-1540,-3-15 362,16 6-362,14-10 0,26 14 0,23 1 0,16 0-903,-39-3 0,5 0 903,27-3 0,2 0 0,-21 0 0,2 0 0,32-6 0,-3-1 0,-45 3 0,-2 0-387,21-6 0,0 0 387,26-2 0,-45 6 0,-1 0 0,33-5 0,-29 5 0,-13 2 0,-14 0 0,-12 3 1731,-2-2-1731,-7 3 212,-3-6 0,-1 5 0,-3-5 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37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12 24575,'-3'-3'0,"5"3"0,26-3 0,5 3 0,25 0 0,-15 0 0,8 0 0,-15 0 0,-1 0 0,-2 0 0,8 0 0,2 0 0,9 0 0,-11 0 0,-1 0 0,-5 0 0,-5 0 0,-6 0 0,-5 0 0,-5 0 0,-3 0 0,-1 0 0,-3 0 0,-1 0 0,-2-6 0,-1 8 0,-3 13 0,0 9 0,0 27 0,0-2 0,0 33 0,0 15-999,0-34 1,0 4 998,0 7 0,0 2 0,-1 3 0,2 2 0,1 8 0,2 4-887,-1-14 0,0 4 1,1-4 886,3 6 0,0 2 0,-3-4 0,-2 6 0,2-6 0,2 3 0,0-1 0,-3-14 0,-1 2 0,1 1 0,2-1 0,1 1 0,-1-1 0,0-1 0,1 0 0,-2 0 0,0-2 0,-2-1 0,1 0 0,1 0 0,1-1 0,0 0 0,-1 25 0,0-2-555,-1-4 1,2-2 554,1-10 0,0-2 0,-6 1 0,1-1 0,5-8 0,-1-1 0,-4 6 0,0-1 0,4-9 0,1 0-246,-5-1 0,-1 0 246,3-3 0,0-3 0,-3 35 0,5 8 0,-4-25 1537,9 11-1537,-9-14 0,8-1 2649,-4-14-2649,4-10 1387,-4-9-1387,-1-18 685,-4 9-685,0-4 0,0 17 0,0-2 0,0 9 0,0-9 0,0 29 0,0-24 0,0 9 0,0 2 0,4-2 0,-1 5 0,1 1 0,1-2 0,5 32 0,-4-31 0,-1 11 0,4-6 0,-3 0 0,-1-5 0,4-2 0,-8-7 0,3-5 0,0 4 0,-3-9 0,3 0 0,-4-3 0,4-3 0,-3 4 0,3 1 0,-4-1 0,0 1 0,4-1 0,-3-4 0,3 3 0,-4-8 0,0-1 0,0-1 0,0-8 0,3 8 0,-2-8 0,2 8 0,-3-3 0,0-1 0,0 4 0,0-4 0,0 5 0,0-4 0,0-2 0,0-3 0,0-5 0,0 4 0,0-3 0,0 0 0,0 3 0,0-4 0,0 9 0,4-4 0,-4 8 0,4-7 0,-4 2 0,0-3 0,0-1 0,0 5 0,0-4 0,0 4 0,0-5 0,0 1 0,0-1 0,0 1 0,0-4 0,0-1 0,0-4 0,0 1 0,0-1 0,0 1 0,0-1 0,0 1 0,0-1 0,0 0 0,0 1 0,0-1 0,0 0 0,0 1 0,0 0 0,0 3 0,0-3 0,0 3 0,0-3 0,0-1 0,0 1 0,0-1 0,0 1 0,0-1 0,0 1 0,0-1 0,0 1 0,-3 0 0,-1-1 0,-6 1 0,-1 0 0,-8-3 0,-5 3 0,-6-6 0,-16 3 0,3-4 0,-14 0 0,2 0 0,6 0 0,-8 0 0,8 0 0,-6 0 0,2 0 0,12 0 0,1 0 0,10 0 0,5 0 0,6 0 0,8 0 0,1 0 0,4 0 0,-1 0 0,0 0 0,1 0 0,-1 0 0,1 0 0,-1 0 0,1 0 0,0 0 0,2-3 0,1-14 0,3 11 0,0-10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11:55:39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281 383 24575,'0'9'0,"0"-2"0,0 6 0,3-2 0,5 0 0,3 3 0,8-6 0,0-1 0,5-3 0,0-1 0,10-2 0,-8 3 0,8-4 0,-10 0 0,-1 0 0,-3 0 0,3 0 0,-8-4 0,4-3 0,-5 2 0,0-4 0,-2 1 0,-2-3 0,-3 0 0,0-7 0,0 6 0,1-11 0,0 4 0,0-5 0,0-5 0,-4 4 0,4-4 0,-7 5 0,2-4 0,-3 3 0,0-4 0,0 6 0,0-1 0,0 4 0,-11 1 0,-2 3 0,-16 4 0,0 0 0,-6 7 0,0 1 0,-5 4 0,4 0 0,1 0 0,1 0 0,9 3 0,-4 5 0,5 9 0,4 0 0,-1 6 0,6-3 0,3 4 0,0 4 0,4-3 0,-1 8 0,5-8 0,0 8 0,4-3 0,0 4 0,0 1 0,0 5 0,0-4 0,0 4 0,0-6 0,0 1 0,4 5 0,1-4 0,4 3 0,-1-4 0,1 4 0,-4-3 0,3 4 0,-3-6 0,-1 1 0,4-1 0,-7 0 0,6 0 0,-2 1 0,0-1 0,-1 1 0,-4 0 0,0-6 0,0 0 0,0-6 0,-7-3 0,-1-1 0,-10-4 0,-2-4 0,-4 1 0,0-4 0,0-4 0,0 0 0,-4-4 0,7 0 0,-7 0 0,8 0 0,1 0 0,0 0 0,8 0 0,-3 0 0,7 0 0,-3 0 0,6-3 0,1-1 0,3-3 0,0 4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2DE83E8-1E33-1B4B-BE68-82A2A2D277CB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74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customXml" Target="../ink/ink105.xml"/><Relationship Id="rId26" Type="http://schemas.openxmlformats.org/officeDocument/2006/relationships/customXml" Target="../ink/ink109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png"/><Relationship Id="rId12" Type="http://schemas.openxmlformats.org/officeDocument/2006/relationships/customXml" Target="../ink/ink102.xml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audio" Target="../media/media11.m4a"/><Relationship Id="rId16" Type="http://schemas.openxmlformats.org/officeDocument/2006/relationships/customXml" Target="../ink/ink104.xml"/><Relationship Id="rId20" Type="http://schemas.openxmlformats.org/officeDocument/2006/relationships/customXml" Target="../ink/ink106.xml"/><Relationship Id="rId29" Type="http://schemas.openxmlformats.org/officeDocument/2006/relationships/image" Target="../media/image1.png"/><Relationship Id="rId1" Type="http://schemas.microsoft.com/office/2007/relationships/media" Target="../media/media11.m4a"/><Relationship Id="rId6" Type="http://schemas.openxmlformats.org/officeDocument/2006/relationships/customXml" Target="../ink/ink100.xml"/><Relationship Id="rId11" Type="http://schemas.openxmlformats.org/officeDocument/2006/relationships/image" Target="../media/image32.png"/><Relationship Id="rId24" Type="http://schemas.openxmlformats.org/officeDocument/2006/relationships/customXml" Target="../ink/ink108.xml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openxmlformats.org/officeDocument/2006/relationships/image" Target="../media/image30.png"/><Relationship Id="rId10" Type="http://schemas.openxmlformats.org/officeDocument/2006/relationships/customXml" Target="../ink/ink101.xml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110.png"/><Relationship Id="rId14" Type="http://schemas.openxmlformats.org/officeDocument/2006/relationships/customXml" Target="../ink/ink103.xml"/><Relationship Id="rId22" Type="http://schemas.openxmlformats.org/officeDocument/2006/relationships/customXml" Target="../ink/ink107.xml"/><Relationship Id="rId27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1.png"/><Relationship Id="rId13" Type="http://schemas.openxmlformats.org/officeDocument/2006/relationships/customXml" Target="../ink/ink113.xml"/><Relationship Id="rId18" Type="http://schemas.openxmlformats.org/officeDocument/2006/relationships/image" Target="../media/image4812.png"/><Relationship Id="rId26" Type="http://schemas.openxmlformats.org/officeDocument/2006/relationships/image" Target="../media/image5210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117.xml"/><Relationship Id="rId12" Type="http://schemas.openxmlformats.org/officeDocument/2006/relationships/image" Target="../media/image4512.png"/><Relationship Id="rId17" Type="http://schemas.openxmlformats.org/officeDocument/2006/relationships/customXml" Target="../ink/ink115.xml"/><Relationship Id="rId25" Type="http://schemas.openxmlformats.org/officeDocument/2006/relationships/customXml" Target="../ink/ink119.xml"/><Relationship Id="rId2" Type="http://schemas.openxmlformats.org/officeDocument/2006/relationships/audio" Target="../media/media13.m4a"/><Relationship Id="rId16" Type="http://schemas.openxmlformats.org/officeDocument/2006/relationships/image" Target="../media/image4712.png"/><Relationship Id="rId20" Type="http://schemas.openxmlformats.org/officeDocument/2006/relationships/image" Target="../media/image4911.png"/><Relationship Id="rId29" Type="http://schemas.openxmlformats.org/officeDocument/2006/relationships/image" Target="../media/image1.png"/><Relationship Id="rId1" Type="http://schemas.microsoft.com/office/2007/relationships/media" Target="../media/media13.m4a"/><Relationship Id="rId6" Type="http://schemas.openxmlformats.org/officeDocument/2006/relationships/customXml" Target="../ink/ink110.xml"/><Relationship Id="rId11" Type="http://schemas.openxmlformats.org/officeDocument/2006/relationships/customXml" Target="../ink/ink112.xml"/><Relationship Id="rId24" Type="http://schemas.openxmlformats.org/officeDocument/2006/relationships/image" Target="../media/image5112.png"/><Relationship Id="rId5" Type="http://schemas.openxmlformats.org/officeDocument/2006/relationships/image" Target="../media/image28.png"/><Relationship Id="rId15" Type="http://schemas.openxmlformats.org/officeDocument/2006/relationships/customXml" Target="../ink/ink114.xml"/><Relationship Id="rId23" Type="http://schemas.openxmlformats.org/officeDocument/2006/relationships/customXml" Target="../ink/ink118.xml"/><Relationship Id="rId28" Type="http://schemas.openxmlformats.org/officeDocument/2006/relationships/image" Target="../media/image5310.png"/><Relationship Id="rId10" Type="http://schemas.openxmlformats.org/officeDocument/2006/relationships/image" Target="../media/image4411.png"/><Relationship Id="rId19" Type="http://schemas.openxmlformats.org/officeDocument/2006/relationships/customXml" Target="../ink/ink116.xml"/><Relationship Id="rId4" Type="http://schemas.openxmlformats.org/officeDocument/2006/relationships/image" Target="../media/image41.png"/><Relationship Id="rId9" Type="http://schemas.openxmlformats.org/officeDocument/2006/relationships/customXml" Target="../ink/ink111.xml"/><Relationship Id="rId14" Type="http://schemas.openxmlformats.org/officeDocument/2006/relationships/image" Target="../media/image4611.png"/><Relationship Id="rId22" Type="http://schemas.openxmlformats.org/officeDocument/2006/relationships/image" Target="../media/image5012.png"/><Relationship Id="rId27" Type="http://schemas.openxmlformats.org/officeDocument/2006/relationships/customXml" Target="../ink/ink1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customXml" Target="../ink/ink12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DfPeprQ7oGc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8.png"/><Relationship Id="rId21" Type="http://schemas.openxmlformats.org/officeDocument/2006/relationships/image" Target="../media/image7010.png"/><Relationship Id="rId42" Type="http://schemas.openxmlformats.org/officeDocument/2006/relationships/customXml" Target="../ink/ink136.xml"/><Relationship Id="rId63" Type="http://schemas.openxmlformats.org/officeDocument/2006/relationships/image" Target="../media/image91.png"/><Relationship Id="rId84" Type="http://schemas.openxmlformats.org/officeDocument/2006/relationships/customXml" Target="../ink/ink157.xml"/><Relationship Id="rId138" Type="http://schemas.openxmlformats.org/officeDocument/2006/relationships/customXml" Target="../ink/ink184.xml"/><Relationship Id="rId107" Type="http://schemas.openxmlformats.org/officeDocument/2006/relationships/image" Target="../media/image113.png"/><Relationship Id="rId32" Type="http://schemas.openxmlformats.org/officeDocument/2006/relationships/customXml" Target="../ink/ink131.xml"/><Relationship Id="rId53" Type="http://schemas.openxmlformats.org/officeDocument/2006/relationships/image" Target="../media/image86.png"/><Relationship Id="rId74" Type="http://schemas.openxmlformats.org/officeDocument/2006/relationships/customXml" Target="../ink/ink152.xml"/><Relationship Id="rId128" Type="http://schemas.openxmlformats.org/officeDocument/2006/relationships/customXml" Target="../ink/ink179.xml"/><Relationship Id="rId149" Type="http://schemas.openxmlformats.org/officeDocument/2006/relationships/image" Target="../media/image7011.png"/><Relationship Id="rId5" Type="http://schemas.openxmlformats.org/officeDocument/2006/relationships/image" Target="../media/image12.jpeg"/><Relationship Id="rId90" Type="http://schemas.openxmlformats.org/officeDocument/2006/relationships/customXml" Target="../ink/ink160.xml"/><Relationship Id="rId95" Type="http://schemas.openxmlformats.org/officeDocument/2006/relationships/image" Target="../media/image107.png"/><Relationship Id="rId22" Type="http://schemas.openxmlformats.org/officeDocument/2006/relationships/customXml" Target="../ink/ink126.xml"/><Relationship Id="rId27" Type="http://schemas.openxmlformats.org/officeDocument/2006/relationships/image" Target="../media/image7310.png"/><Relationship Id="rId43" Type="http://schemas.openxmlformats.org/officeDocument/2006/relationships/image" Target="../media/image81.png"/><Relationship Id="rId48" Type="http://schemas.openxmlformats.org/officeDocument/2006/relationships/customXml" Target="../ink/ink139.xml"/><Relationship Id="rId64" Type="http://schemas.openxmlformats.org/officeDocument/2006/relationships/customXml" Target="../ink/ink147.xml"/><Relationship Id="rId69" Type="http://schemas.openxmlformats.org/officeDocument/2006/relationships/image" Target="../media/image94.png"/><Relationship Id="rId113" Type="http://schemas.openxmlformats.org/officeDocument/2006/relationships/image" Target="../media/image116.png"/><Relationship Id="rId118" Type="http://schemas.openxmlformats.org/officeDocument/2006/relationships/customXml" Target="../ink/ink174.xml"/><Relationship Id="rId134" Type="http://schemas.openxmlformats.org/officeDocument/2006/relationships/customXml" Target="../ink/ink182.xml"/><Relationship Id="rId139" Type="http://schemas.openxmlformats.org/officeDocument/2006/relationships/image" Target="../media/image6510.png"/><Relationship Id="rId80" Type="http://schemas.openxmlformats.org/officeDocument/2006/relationships/customXml" Target="../ink/ink155.xml"/><Relationship Id="rId85" Type="http://schemas.openxmlformats.org/officeDocument/2006/relationships/image" Target="../media/image102.png"/><Relationship Id="rId150" Type="http://schemas.openxmlformats.org/officeDocument/2006/relationships/customXml" Target="../ink/ink190.xml"/><Relationship Id="rId33" Type="http://schemas.openxmlformats.org/officeDocument/2006/relationships/image" Target="../media/image7610.png"/><Relationship Id="rId38" Type="http://schemas.openxmlformats.org/officeDocument/2006/relationships/customXml" Target="../ink/ink134.xml"/><Relationship Id="rId59" Type="http://schemas.openxmlformats.org/officeDocument/2006/relationships/image" Target="../media/image89.png"/><Relationship Id="rId103" Type="http://schemas.openxmlformats.org/officeDocument/2006/relationships/image" Target="../media/image111.png"/><Relationship Id="rId108" Type="http://schemas.openxmlformats.org/officeDocument/2006/relationships/customXml" Target="../ink/ink169.xml"/><Relationship Id="rId124" Type="http://schemas.openxmlformats.org/officeDocument/2006/relationships/customXml" Target="../ink/ink177.xml"/><Relationship Id="rId129" Type="http://schemas.openxmlformats.org/officeDocument/2006/relationships/image" Target="../media/image6010.png"/><Relationship Id="rId54" Type="http://schemas.openxmlformats.org/officeDocument/2006/relationships/customXml" Target="../ink/ink142.xml"/><Relationship Id="rId70" Type="http://schemas.openxmlformats.org/officeDocument/2006/relationships/customXml" Target="../ink/ink150.xml"/><Relationship Id="rId75" Type="http://schemas.openxmlformats.org/officeDocument/2006/relationships/image" Target="../media/image97.png"/><Relationship Id="rId91" Type="http://schemas.openxmlformats.org/officeDocument/2006/relationships/image" Target="../media/image105.png"/><Relationship Id="rId96" Type="http://schemas.openxmlformats.org/officeDocument/2006/relationships/customXml" Target="../ink/ink163.xml"/><Relationship Id="rId140" Type="http://schemas.openxmlformats.org/officeDocument/2006/relationships/customXml" Target="../ink/ink185.xml"/><Relationship Id="rId145" Type="http://schemas.openxmlformats.org/officeDocument/2006/relationships/image" Target="../media/image6810.png"/><Relationship Id="rId1" Type="http://schemas.microsoft.com/office/2007/relationships/media" Target="../media/media22.m4a"/><Relationship Id="rId6" Type="http://schemas.openxmlformats.org/officeDocument/2006/relationships/customXml" Target="../ink/ink122.xml"/><Relationship Id="rId23" Type="http://schemas.openxmlformats.org/officeDocument/2006/relationships/image" Target="../media/image7110.png"/><Relationship Id="rId28" Type="http://schemas.openxmlformats.org/officeDocument/2006/relationships/customXml" Target="../ink/ink129.xml"/><Relationship Id="rId49" Type="http://schemas.openxmlformats.org/officeDocument/2006/relationships/image" Target="../media/image84.png"/><Relationship Id="rId114" Type="http://schemas.openxmlformats.org/officeDocument/2006/relationships/customXml" Target="../ink/ink172.xml"/><Relationship Id="rId119" Type="http://schemas.openxmlformats.org/officeDocument/2006/relationships/image" Target="../media/image119.png"/><Relationship Id="rId44" Type="http://schemas.openxmlformats.org/officeDocument/2006/relationships/customXml" Target="../ink/ink137.xml"/><Relationship Id="rId60" Type="http://schemas.openxmlformats.org/officeDocument/2006/relationships/customXml" Target="../ink/ink145.xml"/><Relationship Id="rId65" Type="http://schemas.openxmlformats.org/officeDocument/2006/relationships/image" Target="../media/image92.png"/><Relationship Id="rId81" Type="http://schemas.openxmlformats.org/officeDocument/2006/relationships/image" Target="../media/image100.png"/><Relationship Id="rId86" Type="http://schemas.openxmlformats.org/officeDocument/2006/relationships/customXml" Target="../ink/ink158.xml"/><Relationship Id="rId130" Type="http://schemas.openxmlformats.org/officeDocument/2006/relationships/customXml" Target="../ink/ink180.xml"/><Relationship Id="rId135" Type="http://schemas.openxmlformats.org/officeDocument/2006/relationships/image" Target="../media/image6311.png"/><Relationship Id="rId151" Type="http://schemas.openxmlformats.org/officeDocument/2006/relationships/image" Target="../media/image71.png"/><Relationship Id="rId39" Type="http://schemas.openxmlformats.org/officeDocument/2006/relationships/image" Target="../media/image79.png"/><Relationship Id="rId109" Type="http://schemas.openxmlformats.org/officeDocument/2006/relationships/image" Target="../media/image114.png"/><Relationship Id="rId34" Type="http://schemas.openxmlformats.org/officeDocument/2006/relationships/customXml" Target="../ink/ink132.xml"/><Relationship Id="rId50" Type="http://schemas.openxmlformats.org/officeDocument/2006/relationships/customXml" Target="../ink/ink140.xml"/><Relationship Id="rId55" Type="http://schemas.openxmlformats.org/officeDocument/2006/relationships/image" Target="../media/image87.png"/><Relationship Id="rId76" Type="http://schemas.openxmlformats.org/officeDocument/2006/relationships/customXml" Target="../ink/ink153.xml"/><Relationship Id="rId97" Type="http://schemas.openxmlformats.org/officeDocument/2006/relationships/image" Target="../media/image108.png"/><Relationship Id="rId104" Type="http://schemas.openxmlformats.org/officeDocument/2006/relationships/customXml" Target="../ink/ink167.xml"/><Relationship Id="rId120" Type="http://schemas.openxmlformats.org/officeDocument/2006/relationships/customXml" Target="../ink/ink175.xml"/><Relationship Id="rId125" Type="http://schemas.openxmlformats.org/officeDocument/2006/relationships/image" Target="../media/image76.png"/><Relationship Id="rId141" Type="http://schemas.openxmlformats.org/officeDocument/2006/relationships/image" Target="../media/image66.png"/><Relationship Id="rId146" Type="http://schemas.openxmlformats.org/officeDocument/2006/relationships/customXml" Target="../ink/ink188.xml"/><Relationship Id="rId7" Type="http://schemas.openxmlformats.org/officeDocument/2006/relationships/image" Target="../media/image6210.png"/><Relationship Id="rId71" Type="http://schemas.openxmlformats.org/officeDocument/2006/relationships/image" Target="../media/image95.png"/><Relationship Id="rId92" Type="http://schemas.openxmlformats.org/officeDocument/2006/relationships/customXml" Target="../ink/ink161.xml"/><Relationship Id="rId2" Type="http://schemas.openxmlformats.org/officeDocument/2006/relationships/audio" Target="../media/media22.m4a"/><Relationship Id="rId29" Type="http://schemas.openxmlformats.org/officeDocument/2006/relationships/image" Target="../media/image74.png"/><Relationship Id="rId24" Type="http://schemas.openxmlformats.org/officeDocument/2006/relationships/customXml" Target="../ink/ink127.xml"/><Relationship Id="rId40" Type="http://schemas.openxmlformats.org/officeDocument/2006/relationships/customXml" Target="../ink/ink135.xml"/><Relationship Id="rId45" Type="http://schemas.openxmlformats.org/officeDocument/2006/relationships/image" Target="../media/image82.png"/><Relationship Id="rId66" Type="http://schemas.openxmlformats.org/officeDocument/2006/relationships/customXml" Target="../ink/ink148.xml"/><Relationship Id="rId87" Type="http://schemas.openxmlformats.org/officeDocument/2006/relationships/image" Target="../media/image103.png"/><Relationship Id="rId110" Type="http://schemas.openxmlformats.org/officeDocument/2006/relationships/customXml" Target="../ink/ink170.xml"/><Relationship Id="rId115" Type="http://schemas.openxmlformats.org/officeDocument/2006/relationships/image" Target="../media/image117.png"/><Relationship Id="rId131" Type="http://schemas.openxmlformats.org/officeDocument/2006/relationships/image" Target="../media/image6112.png"/><Relationship Id="rId136" Type="http://schemas.openxmlformats.org/officeDocument/2006/relationships/customXml" Target="../ink/ink183.xml"/><Relationship Id="rId61" Type="http://schemas.openxmlformats.org/officeDocument/2006/relationships/image" Target="../media/image90.png"/><Relationship Id="rId82" Type="http://schemas.openxmlformats.org/officeDocument/2006/relationships/customXml" Target="../ink/ink156.xml"/><Relationship Id="rId152" Type="http://schemas.openxmlformats.org/officeDocument/2006/relationships/customXml" Target="../ink/ink191.xml"/><Relationship Id="rId19" Type="http://schemas.openxmlformats.org/officeDocument/2006/relationships/image" Target="../media/image6910.png"/><Relationship Id="rId30" Type="http://schemas.openxmlformats.org/officeDocument/2006/relationships/customXml" Target="../ink/ink130.xml"/><Relationship Id="rId35" Type="http://schemas.openxmlformats.org/officeDocument/2006/relationships/image" Target="../media/image7710.png"/><Relationship Id="rId56" Type="http://schemas.openxmlformats.org/officeDocument/2006/relationships/customXml" Target="../ink/ink143.xml"/><Relationship Id="rId77" Type="http://schemas.openxmlformats.org/officeDocument/2006/relationships/image" Target="../media/image98.png"/><Relationship Id="rId100" Type="http://schemas.openxmlformats.org/officeDocument/2006/relationships/customXml" Target="../ink/ink165.xml"/><Relationship Id="rId105" Type="http://schemas.openxmlformats.org/officeDocument/2006/relationships/image" Target="../media/image112.png"/><Relationship Id="rId126" Type="http://schemas.openxmlformats.org/officeDocument/2006/relationships/customXml" Target="../ink/ink178.xml"/><Relationship Id="rId147" Type="http://schemas.openxmlformats.org/officeDocument/2006/relationships/image" Target="../media/image6911.png"/><Relationship Id="rId8" Type="http://schemas.openxmlformats.org/officeDocument/2006/relationships/customXml" Target="../ink/ink123.xml"/><Relationship Id="rId51" Type="http://schemas.openxmlformats.org/officeDocument/2006/relationships/image" Target="../media/image85.png"/><Relationship Id="rId72" Type="http://schemas.openxmlformats.org/officeDocument/2006/relationships/customXml" Target="../ink/ink151.xml"/><Relationship Id="rId93" Type="http://schemas.openxmlformats.org/officeDocument/2006/relationships/image" Target="../media/image106.png"/><Relationship Id="rId98" Type="http://schemas.openxmlformats.org/officeDocument/2006/relationships/customXml" Target="../ink/ink164.xml"/><Relationship Id="rId121" Type="http://schemas.openxmlformats.org/officeDocument/2006/relationships/image" Target="../media/image120.png"/><Relationship Id="rId142" Type="http://schemas.openxmlformats.org/officeDocument/2006/relationships/customXml" Target="../ink/ink186.xml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7210.png"/><Relationship Id="rId46" Type="http://schemas.openxmlformats.org/officeDocument/2006/relationships/customXml" Target="../ink/ink138.xml"/><Relationship Id="rId67" Type="http://schemas.openxmlformats.org/officeDocument/2006/relationships/image" Target="../media/image93.png"/><Relationship Id="rId116" Type="http://schemas.openxmlformats.org/officeDocument/2006/relationships/customXml" Target="../ink/ink173.xml"/><Relationship Id="rId137" Type="http://schemas.openxmlformats.org/officeDocument/2006/relationships/image" Target="../media/image6410.png"/><Relationship Id="rId20" Type="http://schemas.openxmlformats.org/officeDocument/2006/relationships/customXml" Target="../ink/ink125.xml"/><Relationship Id="rId41" Type="http://schemas.openxmlformats.org/officeDocument/2006/relationships/image" Target="../media/image80.png"/><Relationship Id="rId62" Type="http://schemas.openxmlformats.org/officeDocument/2006/relationships/customXml" Target="../ink/ink146.xml"/><Relationship Id="rId83" Type="http://schemas.openxmlformats.org/officeDocument/2006/relationships/image" Target="../media/image101.png"/><Relationship Id="rId88" Type="http://schemas.openxmlformats.org/officeDocument/2006/relationships/customXml" Target="../ink/ink159.xml"/><Relationship Id="rId111" Type="http://schemas.openxmlformats.org/officeDocument/2006/relationships/image" Target="../media/image115.png"/><Relationship Id="rId132" Type="http://schemas.openxmlformats.org/officeDocument/2006/relationships/customXml" Target="../ink/ink181.xml"/><Relationship Id="rId153" Type="http://schemas.openxmlformats.org/officeDocument/2006/relationships/image" Target="../media/image72.png"/><Relationship Id="rId36" Type="http://schemas.openxmlformats.org/officeDocument/2006/relationships/customXml" Target="../ink/ink133.xml"/><Relationship Id="rId57" Type="http://schemas.openxmlformats.org/officeDocument/2006/relationships/image" Target="../media/image88.png"/><Relationship Id="rId106" Type="http://schemas.openxmlformats.org/officeDocument/2006/relationships/customXml" Target="../ink/ink168.xml"/><Relationship Id="rId127" Type="http://schemas.openxmlformats.org/officeDocument/2006/relationships/image" Target="../media/image77.png"/><Relationship Id="rId10" Type="http://schemas.openxmlformats.org/officeDocument/2006/relationships/customXml" Target="../ink/ink124.xml"/><Relationship Id="rId31" Type="http://schemas.openxmlformats.org/officeDocument/2006/relationships/image" Target="../media/image75.png"/><Relationship Id="rId52" Type="http://schemas.openxmlformats.org/officeDocument/2006/relationships/customXml" Target="../ink/ink141.xml"/><Relationship Id="rId73" Type="http://schemas.openxmlformats.org/officeDocument/2006/relationships/image" Target="../media/image96.png"/><Relationship Id="rId78" Type="http://schemas.openxmlformats.org/officeDocument/2006/relationships/customXml" Target="../ink/ink154.xml"/><Relationship Id="rId94" Type="http://schemas.openxmlformats.org/officeDocument/2006/relationships/customXml" Target="../ink/ink162.xml"/><Relationship Id="rId99" Type="http://schemas.openxmlformats.org/officeDocument/2006/relationships/image" Target="../media/image109.png"/><Relationship Id="rId101" Type="http://schemas.openxmlformats.org/officeDocument/2006/relationships/image" Target="../media/image110.png"/><Relationship Id="rId122" Type="http://schemas.openxmlformats.org/officeDocument/2006/relationships/customXml" Target="../ink/ink176.xml"/><Relationship Id="rId143" Type="http://schemas.openxmlformats.org/officeDocument/2006/relationships/image" Target="../media/image6710.png"/><Relationship Id="rId148" Type="http://schemas.openxmlformats.org/officeDocument/2006/relationships/customXml" Target="../ink/ink189.xml"/><Relationship Id="rId4" Type="http://schemas.openxmlformats.org/officeDocument/2006/relationships/image" Target="../media/image10.png"/><Relationship Id="rId9" Type="http://schemas.openxmlformats.org/officeDocument/2006/relationships/image" Target="../media/image6310.png"/><Relationship Id="rId26" Type="http://schemas.openxmlformats.org/officeDocument/2006/relationships/customXml" Target="../ink/ink128.xml"/><Relationship Id="rId47" Type="http://schemas.openxmlformats.org/officeDocument/2006/relationships/image" Target="../media/image83.png"/><Relationship Id="rId68" Type="http://schemas.openxmlformats.org/officeDocument/2006/relationships/customXml" Target="../ink/ink149.xml"/><Relationship Id="rId89" Type="http://schemas.openxmlformats.org/officeDocument/2006/relationships/image" Target="../media/image104.png"/><Relationship Id="rId112" Type="http://schemas.openxmlformats.org/officeDocument/2006/relationships/customXml" Target="../ink/ink171.xml"/><Relationship Id="rId133" Type="http://schemas.openxmlformats.org/officeDocument/2006/relationships/image" Target="../media/image6211.png"/><Relationship Id="rId154" Type="http://schemas.openxmlformats.org/officeDocument/2006/relationships/image" Target="../media/image1.png"/><Relationship Id="rId37" Type="http://schemas.openxmlformats.org/officeDocument/2006/relationships/image" Target="../media/image78.png"/><Relationship Id="rId58" Type="http://schemas.openxmlformats.org/officeDocument/2006/relationships/customXml" Target="../ink/ink144.xml"/><Relationship Id="rId79" Type="http://schemas.openxmlformats.org/officeDocument/2006/relationships/image" Target="../media/image99.png"/><Relationship Id="rId102" Type="http://schemas.openxmlformats.org/officeDocument/2006/relationships/customXml" Target="../ink/ink166.xml"/><Relationship Id="rId123" Type="http://schemas.openxmlformats.org/officeDocument/2006/relationships/image" Target="../media/image7311.png"/><Relationship Id="rId144" Type="http://schemas.openxmlformats.org/officeDocument/2006/relationships/customXml" Target="../ink/ink187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9.png"/><Relationship Id="rId299" Type="http://schemas.openxmlformats.org/officeDocument/2006/relationships/image" Target="../media/image311.png"/><Relationship Id="rId21" Type="http://schemas.openxmlformats.org/officeDocument/2006/relationships/image" Target="../media/image141.png"/><Relationship Id="rId63" Type="http://schemas.openxmlformats.org/officeDocument/2006/relationships/image" Target="../media/image192.png"/><Relationship Id="rId159" Type="http://schemas.openxmlformats.org/officeDocument/2006/relationships/image" Target="../media/image239.png"/><Relationship Id="rId324" Type="http://schemas.openxmlformats.org/officeDocument/2006/relationships/customXml" Target="../ink/ink296.xml"/><Relationship Id="rId366" Type="http://schemas.openxmlformats.org/officeDocument/2006/relationships/customXml" Target="../ink/ink338.xml"/><Relationship Id="rId170" Type="http://schemas.openxmlformats.org/officeDocument/2006/relationships/customXml" Target="../ink/ink274.xml"/><Relationship Id="rId32" Type="http://schemas.openxmlformats.org/officeDocument/2006/relationships/customXml" Target="../ink/ink205.xml"/><Relationship Id="rId74" Type="http://schemas.openxmlformats.org/officeDocument/2006/relationships/customXml" Target="../ink/ink226.xml"/><Relationship Id="rId128" Type="http://schemas.openxmlformats.org/officeDocument/2006/relationships/customXml" Target="../ink/ink253.xml"/><Relationship Id="rId335" Type="http://schemas.openxmlformats.org/officeDocument/2006/relationships/customXml" Target="../ink/ink307.xml"/><Relationship Id="rId377" Type="http://schemas.openxmlformats.org/officeDocument/2006/relationships/image" Target="../media/image157.png"/><Relationship Id="rId5" Type="http://schemas.openxmlformats.org/officeDocument/2006/relationships/image" Target="../media/image12.jpeg"/><Relationship Id="rId181" Type="http://schemas.openxmlformats.org/officeDocument/2006/relationships/image" Target="../media/image251.png"/><Relationship Id="rId237" Type="http://schemas.openxmlformats.org/officeDocument/2006/relationships/image" Target="../media/image280.png"/><Relationship Id="rId279" Type="http://schemas.openxmlformats.org/officeDocument/2006/relationships/image" Target="../media/image301.png"/><Relationship Id="rId43" Type="http://schemas.openxmlformats.org/officeDocument/2006/relationships/image" Target="../media/image155.png"/><Relationship Id="rId139" Type="http://schemas.openxmlformats.org/officeDocument/2006/relationships/image" Target="../media/image229.png"/><Relationship Id="rId346" Type="http://schemas.openxmlformats.org/officeDocument/2006/relationships/customXml" Target="../ink/ink318.xml"/><Relationship Id="rId388" Type="http://schemas.openxmlformats.org/officeDocument/2006/relationships/customXml" Target="../ink/ink352.xml"/><Relationship Id="rId85" Type="http://schemas.openxmlformats.org/officeDocument/2006/relationships/image" Target="../media/image203.png"/><Relationship Id="rId150" Type="http://schemas.openxmlformats.org/officeDocument/2006/relationships/customXml" Target="../ink/ink264.xml"/><Relationship Id="rId192" Type="http://schemas.openxmlformats.org/officeDocument/2006/relationships/customXml" Target="../ink/ink285.xml"/><Relationship Id="rId12" Type="http://schemas.openxmlformats.org/officeDocument/2006/relationships/customXml" Target="../ink/ink195.xml"/><Relationship Id="rId108" Type="http://schemas.openxmlformats.org/officeDocument/2006/relationships/customXml" Target="../ink/ink243.xml"/><Relationship Id="rId315" Type="http://schemas.openxmlformats.org/officeDocument/2006/relationships/image" Target="../media/image257.png"/><Relationship Id="rId357" Type="http://schemas.openxmlformats.org/officeDocument/2006/relationships/customXml" Target="../ink/ink329.xml"/><Relationship Id="rId54" Type="http://schemas.openxmlformats.org/officeDocument/2006/relationships/customXml" Target="../ink/ink216.xml"/><Relationship Id="rId96" Type="http://schemas.openxmlformats.org/officeDocument/2006/relationships/customXml" Target="../ink/ink237.xml"/><Relationship Id="rId161" Type="http://schemas.openxmlformats.org/officeDocument/2006/relationships/image" Target="../media/image240.png"/><Relationship Id="rId217" Type="http://schemas.openxmlformats.org/officeDocument/2006/relationships/image" Target="../media/image270.png"/><Relationship Id="rId259" Type="http://schemas.openxmlformats.org/officeDocument/2006/relationships/image" Target="../media/image291.png"/><Relationship Id="rId23" Type="http://schemas.openxmlformats.org/officeDocument/2006/relationships/image" Target="../media/image142.png"/><Relationship Id="rId119" Type="http://schemas.openxmlformats.org/officeDocument/2006/relationships/image" Target="../media/image220.png"/><Relationship Id="rId326" Type="http://schemas.openxmlformats.org/officeDocument/2006/relationships/customXml" Target="../ink/ink298.xml"/><Relationship Id="rId65" Type="http://schemas.openxmlformats.org/officeDocument/2006/relationships/image" Target="../media/image193.png"/><Relationship Id="rId130" Type="http://schemas.openxmlformats.org/officeDocument/2006/relationships/customXml" Target="../ink/ink254.xml"/><Relationship Id="rId368" Type="http://schemas.openxmlformats.org/officeDocument/2006/relationships/customXml" Target="../ink/ink340.xml"/><Relationship Id="rId172" Type="http://schemas.openxmlformats.org/officeDocument/2006/relationships/customXml" Target="../ink/ink275.xml"/><Relationship Id="rId337" Type="http://schemas.openxmlformats.org/officeDocument/2006/relationships/customXml" Target="../ink/ink309.xml"/><Relationship Id="rId281" Type="http://schemas.openxmlformats.org/officeDocument/2006/relationships/image" Target="../media/image302.png"/><Relationship Id="rId34" Type="http://schemas.openxmlformats.org/officeDocument/2006/relationships/customXml" Target="../ink/ink206.xml"/><Relationship Id="rId76" Type="http://schemas.openxmlformats.org/officeDocument/2006/relationships/customXml" Target="../ink/ink227.xml"/><Relationship Id="rId141" Type="http://schemas.openxmlformats.org/officeDocument/2006/relationships/image" Target="../media/image230.png"/><Relationship Id="rId379" Type="http://schemas.openxmlformats.org/officeDocument/2006/relationships/image" Target="../media/image158.png"/><Relationship Id="rId7" Type="http://schemas.openxmlformats.org/officeDocument/2006/relationships/image" Target="../media/image121.png"/><Relationship Id="rId162" Type="http://schemas.openxmlformats.org/officeDocument/2006/relationships/customXml" Target="../ink/ink270.xml"/><Relationship Id="rId183" Type="http://schemas.openxmlformats.org/officeDocument/2006/relationships/image" Target="../media/image252.png"/><Relationship Id="rId239" Type="http://schemas.openxmlformats.org/officeDocument/2006/relationships/image" Target="../media/image281.png"/><Relationship Id="rId390" Type="http://schemas.openxmlformats.org/officeDocument/2006/relationships/image" Target="../media/image1.png"/><Relationship Id="rId271" Type="http://schemas.openxmlformats.org/officeDocument/2006/relationships/image" Target="../media/image297.png"/><Relationship Id="rId24" Type="http://schemas.openxmlformats.org/officeDocument/2006/relationships/customXml" Target="../ink/ink201.xml"/><Relationship Id="rId45" Type="http://schemas.openxmlformats.org/officeDocument/2006/relationships/image" Target="../media/image156.png"/><Relationship Id="rId66" Type="http://schemas.openxmlformats.org/officeDocument/2006/relationships/customXml" Target="../ink/ink222.xml"/><Relationship Id="rId87" Type="http://schemas.openxmlformats.org/officeDocument/2006/relationships/image" Target="../media/image204.png"/><Relationship Id="rId110" Type="http://schemas.openxmlformats.org/officeDocument/2006/relationships/customXml" Target="../ink/ink244.xml"/><Relationship Id="rId131" Type="http://schemas.openxmlformats.org/officeDocument/2006/relationships/image" Target="../media/image226.png"/><Relationship Id="rId327" Type="http://schemas.openxmlformats.org/officeDocument/2006/relationships/customXml" Target="../ink/ink299.xml"/><Relationship Id="rId348" Type="http://schemas.openxmlformats.org/officeDocument/2006/relationships/customXml" Target="../ink/ink320.xml"/><Relationship Id="rId369" Type="http://schemas.openxmlformats.org/officeDocument/2006/relationships/customXml" Target="../ink/ink341.xml"/><Relationship Id="rId152" Type="http://schemas.openxmlformats.org/officeDocument/2006/relationships/customXml" Target="../ink/ink265.xml"/><Relationship Id="rId173" Type="http://schemas.openxmlformats.org/officeDocument/2006/relationships/image" Target="../media/image247.png"/><Relationship Id="rId229" Type="http://schemas.openxmlformats.org/officeDocument/2006/relationships/image" Target="../media/image276.png"/><Relationship Id="rId380" Type="http://schemas.openxmlformats.org/officeDocument/2006/relationships/customXml" Target="../ink/ink348.xml"/><Relationship Id="rId261" Type="http://schemas.openxmlformats.org/officeDocument/2006/relationships/image" Target="../media/image292.png"/><Relationship Id="rId14" Type="http://schemas.openxmlformats.org/officeDocument/2006/relationships/customXml" Target="../ink/ink196.xml"/><Relationship Id="rId35" Type="http://schemas.openxmlformats.org/officeDocument/2006/relationships/image" Target="../media/image147.png"/><Relationship Id="rId56" Type="http://schemas.openxmlformats.org/officeDocument/2006/relationships/customXml" Target="../ink/ink217.xml"/><Relationship Id="rId77" Type="http://schemas.openxmlformats.org/officeDocument/2006/relationships/image" Target="../media/image199.png"/><Relationship Id="rId100" Type="http://schemas.openxmlformats.org/officeDocument/2006/relationships/customXml" Target="../ink/ink239.xml"/><Relationship Id="rId317" Type="http://schemas.openxmlformats.org/officeDocument/2006/relationships/customXml" Target="../ink/ink289.xml"/><Relationship Id="rId338" Type="http://schemas.openxmlformats.org/officeDocument/2006/relationships/customXml" Target="../ink/ink310.xml"/><Relationship Id="rId359" Type="http://schemas.openxmlformats.org/officeDocument/2006/relationships/customXml" Target="../ink/ink331.xml"/><Relationship Id="rId8" Type="http://schemas.openxmlformats.org/officeDocument/2006/relationships/customXml" Target="../ink/ink193.xml"/><Relationship Id="rId98" Type="http://schemas.openxmlformats.org/officeDocument/2006/relationships/customXml" Target="../ink/ink238.xml"/><Relationship Id="rId121" Type="http://schemas.openxmlformats.org/officeDocument/2006/relationships/image" Target="../media/image221.png"/><Relationship Id="rId142" Type="http://schemas.openxmlformats.org/officeDocument/2006/relationships/customXml" Target="../ink/ink260.xml"/><Relationship Id="rId163" Type="http://schemas.openxmlformats.org/officeDocument/2006/relationships/image" Target="../media/image241.png"/><Relationship Id="rId184" Type="http://schemas.openxmlformats.org/officeDocument/2006/relationships/customXml" Target="../ink/ink281.xml"/><Relationship Id="rId219" Type="http://schemas.openxmlformats.org/officeDocument/2006/relationships/image" Target="../media/image271.png"/><Relationship Id="rId370" Type="http://schemas.openxmlformats.org/officeDocument/2006/relationships/customXml" Target="../ink/ink342.xml"/><Relationship Id="rId251" Type="http://schemas.openxmlformats.org/officeDocument/2006/relationships/image" Target="../media/image287.png"/><Relationship Id="rId25" Type="http://schemas.openxmlformats.org/officeDocument/2006/relationships/image" Target="../media/image143.png"/><Relationship Id="rId46" Type="http://schemas.openxmlformats.org/officeDocument/2006/relationships/customXml" Target="../ink/ink212.xml"/><Relationship Id="rId67" Type="http://schemas.openxmlformats.org/officeDocument/2006/relationships/image" Target="../media/image194.png"/><Relationship Id="rId328" Type="http://schemas.openxmlformats.org/officeDocument/2006/relationships/customXml" Target="../ink/ink300.xml"/><Relationship Id="rId349" Type="http://schemas.openxmlformats.org/officeDocument/2006/relationships/customXml" Target="../ink/ink321.xml"/><Relationship Id="rId293" Type="http://schemas.openxmlformats.org/officeDocument/2006/relationships/image" Target="../media/image308.png"/><Relationship Id="rId307" Type="http://schemas.openxmlformats.org/officeDocument/2006/relationships/image" Target="../media/image315.png"/><Relationship Id="rId88" Type="http://schemas.openxmlformats.org/officeDocument/2006/relationships/customXml" Target="../ink/ink233.xml"/><Relationship Id="rId111" Type="http://schemas.openxmlformats.org/officeDocument/2006/relationships/image" Target="../media/image216.png"/><Relationship Id="rId132" Type="http://schemas.openxmlformats.org/officeDocument/2006/relationships/customXml" Target="../ink/ink255.xml"/><Relationship Id="rId153" Type="http://schemas.openxmlformats.org/officeDocument/2006/relationships/image" Target="../media/image236.png"/><Relationship Id="rId174" Type="http://schemas.openxmlformats.org/officeDocument/2006/relationships/customXml" Target="../ink/ink276.xml"/><Relationship Id="rId195" Type="http://schemas.openxmlformats.org/officeDocument/2006/relationships/image" Target="../media/image259.png"/><Relationship Id="rId360" Type="http://schemas.openxmlformats.org/officeDocument/2006/relationships/customXml" Target="../ink/ink332.xml"/><Relationship Id="rId381" Type="http://schemas.openxmlformats.org/officeDocument/2006/relationships/image" Target="../media/image159.png"/><Relationship Id="rId241" Type="http://schemas.openxmlformats.org/officeDocument/2006/relationships/image" Target="../media/image282.png"/><Relationship Id="rId15" Type="http://schemas.openxmlformats.org/officeDocument/2006/relationships/image" Target="../media/image125.png"/><Relationship Id="rId36" Type="http://schemas.openxmlformats.org/officeDocument/2006/relationships/customXml" Target="../ink/ink207.xml"/><Relationship Id="rId57" Type="http://schemas.openxmlformats.org/officeDocument/2006/relationships/image" Target="../media/image189.png"/><Relationship Id="rId318" Type="http://schemas.openxmlformats.org/officeDocument/2006/relationships/customXml" Target="../ink/ink290.xml"/><Relationship Id="rId339" Type="http://schemas.openxmlformats.org/officeDocument/2006/relationships/customXml" Target="../ink/ink311.xml"/><Relationship Id="rId283" Type="http://schemas.openxmlformats.org/officeDocument/2006/relationships/image" Target="../media/image303.png"/><Relationship Id="rId78" Type="http://schemas.openxmlformats.org/officeDocument/2006/relationships/customXml" Target="../ink/ink228.xml"/><Relationship Id="rId99" Type="http://schemas.openxmlformats.org/officeDocument/2006/relationships/image" Target="../media/image210.png"/><Relationship Id="rId101" Type="http://schemas.openxmlformats.org/officeDocument/2006/relationships/image" Target="../media/image211.png"/><Relationship Id="rId122" Type="http://schemas.openxmlformats.org/officeDocument/2006/relationships/customXml" Target="../ink/ink250.xml"/><Relationship Id="rId143" Type="http://schemas.openxmlformats.org/officeDocument/2006/relationships/image" Target="../media/image231.png"/><Relationship Id="rId164" Type="http://schemas.openxmlformats.org/officeDocument/2006/relationships/customXml" Target="../ink/ink271.xml"/><Relationship Id="rId185" Type="http://schemas.openxmlformats.org/officeDocument/2006/relationships/image" Target="../media/image253.png"/><Relationship Id="rId350" Type="http://schemas.openxmlformats.org/officeDocument/2006/relationships/customXml" Target="../ink/ink322.xml"/><Relationship Id="rId371" Type="http://schemas.openxmlformats.org/officeDocument/2006/relationships/customXml" Target="../ink/ink343.xml"/><Relationship Id="rId9" Type="http://schemas.openxmlformats.org/officeDocument/2006/relationships/image" Target="../media/image122.png"/><Relationship Id="rId26" Type="http://schemas.openxmlformats.org/officeDocument/2006/relationships/customXml" Target="../ink/ink202.xml"/><Relationship Id="rId329" Type="http://schemas.openxmlformats.org/officeDocument/2006/relationships/customXml" Target="../ink/ink301.xml"/><Relationship Id="rId231" Type="http://schemas.openxmlformats.org/officeDocument/2006/relationships/image" Target="../media/image277.png"/><Relationship Id="rId273" Type="http://schemas.openxmlformats.org/officeDocument/2006/relationships/image" Target="../media/image298.png"/><Relationship Id="rId47" Type="http://schemas.openxmlformats.org/officeDocument/2006/relationships/image" Target="../media/image175.png"/><Relationship Id="rId68" Type="http://schemas.openxmlformats.org/officeDocument/2006/relationships/customXml" Target="../ink/ink223.xml"/><Relationship Id="rId89" Type="http://schemas.openxmlformats.org/officeDocument/2006/relationships/image" Target="../media/image205.png"/><Relationship Id="rId112" Type="http://schemas.openxmlformats.org/officeDocument/2006/relationships/customXml" Target="../ink/ink245.xml"/><Relationship Id="rId133" Type="http://schemas.openxmlformats.org/officeDocument/2006/relationships/image" Target="../media/image135.png"/><Relationship Id="rId154" Type="http://schemas.openxmlformats.org/officeDocument/2006/relationships/customXml" Target="../ink/ink266.xml"/><Relationship Id="rId175" Type="http://schemas.openxmlformats.org/officeDocument/2006/relationships/image" Target="../media/image248.png"/><Relationship Id="rId340" Type="http://schemas.openxmlformats.org/officeDocument/2006/relationships/customXml" Target="../ink/ink312.xml"/><Relationship Id="rId361" Type="http://schemas.openxmlformats.org/officeDocument/2006/relationships/customXml" Target="../ink/ink333.xml"/><Relationship Id="rId382" Type="http://schemas.openxmlformats.org/officeDocument/2006/relationships/customXml" Target="../ink/ink349.xml"/><Relationship Id="rId16" Type="http://schemas.openxmlformats.org/officeDocument/2006/relationships/customXml" Target="../ink/ink197.xml"/><Relationship Id="rId319" Type="http://schemas.openxmlformats.org/officeDocument/2006/relationships/customXml" Target="../ink/ink291.xml"/><Relationship Id="rId221" Type="http://schemas.openxmlformats.org/officeDocument/2006/relationships/image" Target="../media/image272.png"/><Relationship Id="rId263" Type="http://schemas.openxmlformats.org/officeDocument/2006/relationships/image" Target="../media/image293.png"/><Relationship Id="rId37" Type="http://schemas.openxmlformats.org/officeDocument/2006/relationships/image" Target="../media/image148.png"/><Relationship Id="rId58" Type="http://schemas.openxmlformats.org/officeDocument/2006/relationships/customXml" Target="../ink/ink218.xml"/><Relationship Id="rId79" Type="http://schemas.openxmlformats.org/officeDocument/2006/relationships/image" Target="../media/image200.png"/><Relationship Id="rId102" Type="http://schemas.openxmlformats.org/officeDocument/2006/relationships/customXml" Target="../ink/ink240.xml"/><Relationship Id="rId123" Type="http://schemas.openxmlformats.org/officeDocument/2006/relationships/image" Target="../media/image222.png"/><Relationship Id="rId144" Type="http://schemas.openxmlformats.org/officeDocument/2006/relationships/customXml" Target="../ink/ink261.xml"/><Relationship Id="rId330" Type="http://schemas.openxmlformats.org/officeDocument/2006/relationships/customXml" Target="../ink/ink302.xml"/><Relationship Id="rId90" Type="http://schemas.openxmlformats.org/officeDocument/2006/relationships/customXml" Target="../ink/ink234.xml"/><Relationship Id="rId165" Type="http://schemas.openxmlformats.org/officeDocument/2006/relationships/image" Target="../media/image242.png"/><Relationship Id="rId186" Type="http://schemas.openxmlformats.org/officeDocument/2006/relationships/customXml" Target="../ink/ink282.xml"/><Relationship Id="rId351" Type="http://schemas.openxmlformats.org/officeDocument/2006/relationships/customXml" Target="../ink/ink323.xml"/><Relationship Id="rId372" Type="http://schemas.openxmlformats.org/officeDocument/2006/relationships/customXml" Target="../ink/ink344.xml"/><Relationship Id="rId211" Type="http://schemas.openxmlformats.org/officeDocument/2006/relationships/image" Target="../media/image267.png"/><Relationship Id="rId253" Type="http://schemas.openxmlformats.org/officeDocument/2006/relationships/image" Target="../media/image288.png"/><Relationship Id="rId295" Type="http://schemas.openxmlformats.org/officeDocument/2006/relationships/image" Target="../media/image309.png"/><Relationship Id="rId309" Type="http://schemas.openxmlformats.org/officeDocument/2006/relationships/image" Target="../media/image316.png"/><Relationship Id="rId27" Type="http://schemas.openxmlformats.org/officeDocument/2006/relationships/image" Target="../media/image5.png"/><Relationship Id="rId48" Type="http://schemas.openxmlformats.org/officeDocument/2006/relationships/customXml" Target="../ink/ink213.xml"/><Relationship Id="rId69" Type="http://schemas.openxmlformats.org/officeDocument/2006/relationships/image" Target="../media/image195.png"/><Relationship Id="rId113" Type="http://schemas.openxmlformats.org/officeDocument/2006/relationships/image" Target="../media/image217.png"/><Relationship Id="rId134" Type="http://schemas.openxmlformats.org/officeDocument/2006/relationships/customXml" Target="../ink/ink256.xml"/><Relationship Id="rId320" Type="http://schemas.openxmlformats.org/officeDocument/2006/relationships/customXml" Target="../ink/ink292.xml"/><Relationship Id="rId80" Type="http://schemas.openxmlformats.org/officeDocument/2006/relationships/customXml" Target="../ink/ink229.xml"/><Relationship Id="rId155" Type="http://schemas.openxmlformats.org/officeDocument/2006/relationships/image" Target="../media/image237.png"/><Relationship Id="rId176" Type="http://schemas.openxmlformats.org/officeDocument/2006/relationships/customXml" Target="../ink/ink277.xml"/><Relationship Id="rId197" Type="http://schemas.openxmlformats.org/officeDocument/2006/relationships/image" Target="../media/image260.png"/><Relationship Id="rId341" Type="http://schemas.openxmlformats.org/officeDocument/2006/relationships/customXml" Target="../ink/ink313.xml"/><Relationship Id="rId362" Type="http://schemas.openxmlformats.org/officeDocument/2006/relationships/customXml" Target="../ink/ink334.xml"/><Relationship Id="rId383" Type="http://schemas.openxmlformats.org/officeDocument/2006/relationships/image" Target="../media/image160.png"/><Relationship Id="rId201" Type="http://schemas.openxmlformats.org/officeDocument/2006/relationships/image" Target="../media/image262.png"/><Relationship Id="rId243" Type="http://schemas.openxmlformats.org/officeDocument/2006/relationships/image" Target="../media/image283.png"/><Relationship Id="rId285" Type="http://schemas.openxmlformats.org/officeDocument/2006/relationships/image" Target="../media/image304.png"/><Relationship Id="rId17" Type="http://schemas.openxmlformats.org/officeDocument/2006/relationships/image" Target="../media/image139.png"/><Relationship Id="rId38" Type="http://schemas.openxmlformats.org/officeDocument/2006/relationships/customXml" Target="../ink/ink208.xml"/><Relationship Id="rId59" Type="http://schemas.openxmlformats.org/officeDocument/2006/relationships/image" Target="../media/image190.png"/><Relationship Id="rId103" Type="http://schemas.openxmlformats.org/officeDocument/2006/relationships/image" Target="../media/image212.png"/><Relationship Id="rId124" Type="http://schemas.openxmlformats.org/officeDocument/2006/relationships/customXml" Target="../ink/ink251.xml"/><Relationship Id="rId70" Type="http://schemas.openxmlformats.org/officeDocument/2006/relationships/customXml" Target="../ink/ink224.xml"/><Relationship Id="rId91" Type="http://schemas.openxmlformats.org/officeDocument/2006/relationships/image" Target="../media/image206.png"/><Relationship Id="rId145" Type="http://schemas.openxmlformats.org/officeDocument/2006/relationships/image" Target="../media/image232.png"/><Relationship Id="rId166" Type="http://schemas.openxmlformats.org/officeDocument/2006/relationships/customXml" Target="../ink/ink272.xml"/><Relationship Id="rId187" Type="http://schemas.openxmlformats.org/officeDocument/2006/relationships/image" Target="../media/image254.png"/><Relationship Id="rId331" Type="http://schemas.openxmlformats.org/officeDocument/2006/relationships/customXml" Target="../ink/ink303.xml"/><Relationship Id="rId352" Type="http://schemas.openxmlformats.org/officeDocument/2006/relationships/customXml" Target="../ink/ink324.xml"/><Relationship Id="rId373" Type="http://schemas.openxmlformats.org/officeDocument/2006/relationships/image" Target="../media/image126.png"/><Relationship Id="rId1" Type="http://schemas.openxmlformats.org/officeDocument/2006/relationships/tags" Target="../tags/tag10.xml"/><Relationship Id="rId233" Type="http://schemas.openxmlformats.org/officeDocument/2006/relationships/image" Target="../media/image278.png"/><Relationship Id="rId28" Type="http://schemas.openxmlformats.org/officeDocument/2006/relationships/customXml" Target="../ink/ink203.xml"/><Relationship Id="rId49" Type="http://schemas.openxmlformats.org/officeDocument/2006/relationships/image" Target="../media/image185.png"/><Relationship Id="rId114" Type="http://schemas.openxmlformats.org/officeDocument/2006/relationships/customXml" Target="../ink/ink246.xml"/><Relationship Id="rId275" Type="http://schemas.openxmlformats.org/officeDocument/2006/relationships/image" Target="../media/image299.png"/><Relationship Id="rId60" Type="http://schemas.openxmlformats.org/officeDocument/2006/relationships/customXml" Target="../ink/ink219.xml"/><Relationship Id="rId81" Type="http://schemas.openxmlformats.org/officeDocument/2006/relationships/image" Target="../media/image201.png"/><Relationship Id="rId135" Type="http://schemas.openxmlformats.org/officeDocument/2006/relationships/image" Target="../media/image227.png"/><Relationship Id="rId156" Type="http://schemas.openxmlformats.org/officeDocument/2006/relationships/customXml" Target="../ink/ink267.xml"/><Relationship Id="rId177" Type="http://schemas.openxmlformats.org/officeDocument/2006/relationships/image" Target="../media/image249.png"/><Relationship Id="rId321" Type="http://schemas.openxmlformats.org/officeDocument/2006/relationships/customXml" Target="../ink/ink293.xml"/><Relationship Id="rId342" Type="http://schemas.openxmlformats.org/officeDocument/2006/relationships/customXml" Target="../ink/ink314.xml"/><Relationship Id="rId363" Type="http://schemas.openxmlformats.org/officeDocument/2006/relationships/customXml" Target="../ink/ink335.xml"/><Relationship Id="rId384" Type="http://schemas.openxmlformats.org/officeDocument/2006/relationships/customXml" Target="../ink/ink350.xml"/><Relationship Id="rId223" Type="http://schemas.openxmlformats.org/officeDocument/2006/relationships/image" Target="../media/image273.png"/><Relationship Id="rId18" Type="http://schemas.openxmlformats.org/officeDocument/2006/relationships/customXml" Target="../ink/ink198.xml"/><Relationship Id="rId39" Type="http://schemas.openxmlformats.org/officeDocument/2006/relationships/image" Target="../media/image149.png"/><Relationship Id="rId265" Type="http://schemas.openxmlformats.org/officeDocument/2006/relationships/image" Target="../media/image294.png"/><Relationship Id="rId50" Type="http://schemas.openxmlformats.org/officeDocument/2006/relationships/customXml" Target="../ink/ink214.xml"/><Relationship Id="rId104" Type="http://schemas.openxmlformats.org/officeDocument/2006/relationships/customXml" Target="../ink/ink241.xml"/><Relationship Id="rId125" Type="http://schemas.openxmlformats.org/officeDocument/2006/relationships/image" Target="../media/image223.png"/><Relationship Id="rId146" Type="http://schemas.openxmlformats.org/officeDocument/2006/relationships/customXml" Target="../ink/ink262.xml"/><Relationship Id="rId167" Type="http://schemas.openxmlformats.org/officeDocument/2006/relationships/image" Target="../media/image243.png"/><Relationship Id="rId188" Type="http://schemas.openxmlformats.org/officeDocument/2006/relationships/customXml" Target="../ink/ink283.xml"/><Relationship Id="rId311" Type="http://schemas.openxmlformats.org/officeDocument/2006/relationships/image" Target="../media/image151.png"/><Relationship Id="rId332" Type="http://schemas.openxmlformats.org/officeDocument/2006/relationships/customXml" Target="../ink/ink304.xml"/><Relationship Id="rId353" Type="http://schemas.openxmlformats.org/officeDocument/2006/relationships/customXml" Target="../ink/ink325.xml"/><Relationship Id="rId374" Type="http://schemas.openxmlformats.org/officeDocument/2006/relationships/customXml" Target="../ink/ink345.xml"/><Relationship Id="rId71" Type="http://schemas.openxmlformats.org/officeDocument/2006/relationships/image" Target="../media/image196.png"/><Relationship Id="rId92" Type="http://schemas.openxmlformats.org/officeDocument/2006/relationships/customXml" Target="../ink/ink235.xml"/><Relationship Id="rId213" Type="http://schemas.openxmlformats.org/officeDocument/2006/relationships/image" Target="../media/image268.png"/><Relationship Id="rId2" Type="http://schemas.microsoft.com/office/2007/relationships/media" Target="../media/media23.m4a"/><Relationship Id="rId29" Type="http://schemas.openxmlformats.org/officeDocument/2006/relationships/image" Target="../media/image144.png"/><Relationship Id="rId255" Type="http://schemas.openxmlformats.org/officeDocument/2006/relationships/image" Target="../media/image289.png"/><Relationship Id="rId297" Type="http://schemas.openxmlformats.org/officeDocument/2006/relationships/image" Target="../media/image310.png"/><Relationship Id="rId40" Type="http://schemas.openxmlformats.org/officeDocument/2006/relationships/customXml" Target="../ink/ink209.xml"/><Relationship Id="rId115" Type="http://schemas.openxmlformats.org/officeDocument/2006/relationships/image" Target="../media/image218.png"/><Relationship Id="rId136" Type="http://schemas.openxmlformats.org/officeDocument/2006/relationships/customXml" Target="../ink/ink257.xml"/><Relationship Id="rId157" Type="http://schemas.openxmlformats.org/officeDocument/2006/relationships/image" Target="../media/image238.png"/><Relationship Id="rId178" Type="http://schemas.openxmlformats.org/officeDocument/2006/relationships/customXml" Target="../ink/ink278.xml"/><Relationship Id="rId322" Type="http://schemas.openxmlformats.org/officeDocument/2006/relationships/customXml" Target="../ink/ink294.xml"/><Relationship Id="rId343" Type="http://schemas.openxmlformats.org/officeDocument/2006/relationships/customXml" Target="../ink/ink315.xml"/><Relationship Id="rId364" Type="http://schemas.openxmlformats.org/officeDocument/2006/relationships/customXml" Target="../ink/ink336.xml"/><Relationship Id="rId301" Type="http://schemas.openxmlformats.org/officeDocument/2006/relationships/image" Target="../media/image312.png"/><Relationship Id="rId61" Type="http://schemas.openxmlformats.org/officeDocument/2006/relationships/image" Target="../media/image191.png"/><Relationship Id="rId82" Type="http://schemas.openxmlformats.org/officeDocument/2006/relationships/customXml" Target="../ink/ink230.xml"/><Relationship Id="rId199" Type="http://schemas.openxmlformats.org/officeDocument/2006/relationships/image" Target="../media/image261.png"/><Relationship Id="rId203" Type="http://schemas.openxmlformats.org/officeDocument/2006/relationships/image" Target="../media/image263.png"/><Relationship Id="rId385" Type="http://schemas.openxmlformats.org/officeDocument/2006/relationships/image" Target="../media/image161.png"/><Relationship Id="rId19" Type="http://schemas.openxmlformats.org/officeDocument/2006/relationships/image" Target="../media/image140.png"/><Relationship Id="rId245" Type="http://schemas.openxmlformats.org/officeDocument/2006/relationships/image" Target="../media/image284.png"/><Relationship Id="rId287" Type="http://schemas.openxmlformats.org/officeDocument/2006/relationships/image" Target="../media/image305.png"/><Relationship Id="rId30" Type="http://schemas.openxmlformats.org/officeDocument/2006/relationships/customXml" Target="../ink/ink204.xml"/><Relationship Id="rId105" Type="http://schemas.openxmlformats.org/officeDocument/2006/relationships/image" Target="../media/image213.png"/><Relationship Id="rId126" Type="http://schemas.openxmlformats.org/officeDocument/2006/relationships/customXml" Target="../ink/ink252.xml"/><Relationship Id="rId147" Type="http://schemas.openxmlformats.org/officeDocument/2006/relationships/image" Target="../media/image233.png"/><Relationship Id="rId168" Type="http://schemas.openxmlformats.org/officeDocument/2006/relationships/customXml" Target="../ink/ink273.xml"/><Relationship Id="rId312" Type="http://schemas.openxmlformats.org/officeDocument/2006/relationships/customXml" Target="../ink/ink286.xml"/><Relationship Id="rId333" Type="http://schemas.openxmlformats.org/officeDocument/2006/relationships/customXml" Target="../ink/ink305.xml"/><Relationship Id="rId354" Type="http://schemas.openxmlformats.org/officeDocument/2006/relationships/customXml" Target="../ink/ink326.xml"/><Relationship Id="rId51" Type="http://schemas.openxmlformats.org/officeDocument/2006/relationships/image" Target="../media/image186.png"/><Relationship Id="rId72" Type="http://schemas.openxmlformats.org/officeDocument/2006/relationships/customXml" Target="../ink/ink225.xml"/><Relationship Id="rId93" Type="http://schemas.openxmlformats.org/officeDocument/2006/relationships/image" Target="../media/image207.png"/><Relationship Id="rId189" Type="http://schemas.openxmlformats.org/officeDocument/2006/relationships/image" Target="../media/image255.png"/><Relationship Id="rId375" Type="http://schemas.openxmlformats.org/officeDocument/2006/relationships/image" Target="../media/image154.png"/><Relationship Id="rId3" Type="http://schemas.openxmlformats.org/officeDocument/2006/relationships/audio" Target="../media/media23.m4a"/><Relationship Id="rId235" Type="http://schemas.openxmlformats.org/officeDocument/2006/relationships/image" Target="../media/image279.png"/><Relationship Id="rId277" Type="http://schemas.openxmlformats.org/officeDocument/2006/relationships/image" Target="../media/image300.png"/><Relationship Id="rId116" Type="http://schemas.openxmlformats.org/officeDocument/2006/relationships/customXml" Target="../ink/ink247.xml"/><Relationship Id="rId137" Type="http://schemas.openxmlformats.org/officeDocument/2006/relationships/image" Target="../media/image228.png"/><Relationship Id="rId158" Type="http://schemas.openxmlformats.org/officeDocument/2006/relationships/customXml" Target="../ink/ink268.xml"/><Relationship Id="rId323" Type="http://schemas.openxmlformats.org/officeDocument/2006/relationships/customXml" Target="../ink/ink295.xml"/><Relationship Id="rId344" Type="http://schemas.openxmlformats.org/officeDocument/2006/relationships/customXml" Target="../ink/ink316.xml"/><Relationship Id="rId20" Type="http://schemas.openxmlformats.org/officeDocument/2006/relationships/customXml" Target="../ink/ink199.xml"/><Relationship Id="rId41" Type="http://schemas.openxmlformats.org/officeDocument/2006/relationships/image" Target="../media/image150.png"/><Relationship Id="rId62" Type="http://schemas.openxmlformats.org/officeDocument/2006/relationships/customXml" Target="../ink/ink220.xml"/><Relationship Id="rId83" Type="http://schemas.openxmlformats.org/officeDocument/2006/relationships/image" Target="../media/image202.png"/><Relationship Id="rId179" Type="http://schemas.openxmlformats.org/officeDocument/2006/relationships/image" Target="../media/image250.png"/><Relationship Id="rId365" Type="http://schemas.openxmlformats.org/officeDocument/2006/relationships/customXml" Target="../ink/ink337.xml"/><Relationship Id="rId386" Type="http://schemas.openxmlformats.org/officeDocument/2006/relationships/customXml" Target="../ink/ink351.xml"/><Relationship Id="rId190" Type="http://schemas.openxmlformats.org/officeDocument/2006/relationships/customXml" Target="../ink/ink284.xml"/><Relationship Id="rId225" Type="http://schemas.openxmlformats.org/officeDocument/2006/relationships/image" Target="../media/image274.png"/><Relationship Id="rId267" Type="http://schemas.openxmlformats.org/officeDocument/2006/relationships/image" Target="../media/image295.png"/><Relationship Id="rId106" Type="http://schemas.openxmlformats.org/officeDocument/2006/relationships/customXml" Target="../ink/ink242.xml"/><Relationship Id="rId127" Type="http://schemas.openxmlformats.org/officeDocument/2006/relationships/image" Target="../media/image224.png"/><Relationship Id="rId313" Type="http://schemas.openxmlformats.org/officeDocument/2006/relationships/image" Target="../media/image152.png"/><Relationship Id="rId10" Type="http://schemas.openxmlformats.org/officeDocument/2006/relationships/customXml" Target="../ink/ink194.xml"/><Relationship Id="rId31" Type="http://schemas.openxmlformats.org/officeDocument/2006/relationships/image" Target="../media/image145.png"/><Relationship Id="rId52" Type="http://schemas.openxmlformats.org/officeDocument/2006/relationships/customXml" Target="../ink/ink215.xml"/><Relationship Id="rId73" Type="http://schemas.openxmlformats.org/officeDocument/2006/relationships/image" Target="../media/image197.png"/><Relationship Id="rId94" Type="http://schemas.openxmlformats.org/officeDocument/2006/relationships/customXml" Target="../ink/ink236.xml"/><Relationship Id="rId148" Type="http://schemas.openxmlformats.org/officeDocument/2006/relationships/customXml" Target="../ink/ink263.xml"/><Relationship Id="rId169" Type="http://schemas.openxmlformats.org/officeDocument/2006/relationships/image" Target="../media/image244.png"/><Relationship Id="rId334" Type="http://schemas.openxmlformats.org/officeDocument/2006/relationships/customXml" Target="../ink/ink306.xml"/><Relationship Id="rId355" Type="http://schemas.openxmlformats.org/officeDocument/2006/relationships/customXml" Target="../ink/ink327.xml"/><Relationship Id="rId376" Type="http://schemas.openxmlformats.org/officeDocument/2006/relationships/customXml" Target="../ink/ink346.xml"/><Relationship Id="rId4" Type="http://schemas.openxmlformats.org/officeDocument/2006/relationships/slideLayout" Target="../slideLayouts/slideLayout7.xml"/><Relationship Id="rId180" Type="http://schemas.openxmlformats.org/officeDocument/2006/relationships/customXml" Target="../ink/ink279.xml"/><Relationship Id="rId257" Type="http://schemas.openxmlformats.org/officeDocument/2006/relationships/image" Target="../media/image290.png"/><Relationship Id="rId303" Type="http://schemas.openxmlformats.org/officeDocument/2006/relationships/image" Target="../media/image313.png"/><Relationship Id="rId42" Type="http://schemas.openxmlformats.org/officeDocument/2006/relationships/customXml" Target="../ink/ink210.xml"/><Relationship Id="rId84" Type="http://schemas.openxmlformats.org/officeDocument/2006/relationships/customXml" Target="../ink/ink231.xml"/><Relationship Id="rId138" Type="http://schemas.openxmlformats.org/officeDocument/2006/relationships/customXml" Target="../ink/ink258.xml"/><Relationship Id="rId345" Type="http://schemas.openxmlformats.org/officeDocument/2006/relationships/customXml" Target="../ink/ink317.xml"/><Relationship Id="rId387" Type="http://schemas.openxmlformats.org/officeDocument/2006/relationships/image" Target="../media/image162.png"/><Relationship Id="rId191" Type="http://schemas.openxmlformats.org/officeDocument/2006/relationships/image" Target="../media/image256.png"/><Relationship Id="rId205" Type="http://schemas.openxmlformats.org/officeDocument/2006/relationships/image" Target="../media/image264.png"/><Relationship Id="rId247" Type="http://schemas.openxmlformats.org/officeDocument/2006/relationships/image" Target="../media/image285.png"/><Relationship Id="rId107" Type="http://schemas.openxmlformats.org/officeDocument/2006/relationships/image" Target="../media/image214.png"/><Relationship Id="rId289" Type="http://schemas.openxmlformats.org/officeDocument/2006/relationships/image" Target="../media/image306.png"/><Relationship Id="rId11" Type="http://schemas.openxmlformats.org/officeDocument/2006/relationships/image" Target="../media/image123.png"/><Relationship Id="rId53" Type="http://schemas.openxmlformats.org/officeDocument/2006/relationships/image" Target="../media/image187.png"/><Relationship Id="rId149" Type="http://schemas.openxmlformats.org/officeDocument/2006/relationships/image" Target="../media/image234.png"/><Relationship Id="rId314" Type="http://schemas.openxmlformats.org/officeDocument/2006/relationships/customXml" Target="../ink/ink287.xml"/><Relationship Id="rId356" Type="http://schemas.openxmlformats.org/officeDocument/2006/relationships/customXml" Target="../ink/ink328.xml"/><Relationship Id="rId95" Type="http://schemas.openxmlformats.org/officeDocument/2006/relationships/image" Target="../media/image208.png"/><Relationship Id="rId160" Type="http://schemas.openxmlformats.org/officeDocument/2006/relationships/customXml" Target="../ink/ink269.xml"/><Relationship Id="rId22" Type="http://schemas.openxmlformats.org/officeDocument/2006/relationships/customXml" Target="../ink/ink200.xml"/><Relationship Id="rId64" Type="http://schemas.openxmlformats.org/officeDocument/2006/relationships/customXml" Target="../ink/ink221.xml"/><Relationship Id="rId118" Type="http://schemas.openxmlformats.org/officeDocument/2006/relationships/customXml" Target="../ink/ink248.xml"/><Relationship Id="rId325" Type="http://schemas.openxmlformats.org/officeDocument/2006/relationships/customXml" Target="../ink/ink297.xml"/><Relationship Id="rId367" Type="http://schemas.openxmlformats.org/officeDocument/2006/relationships/customXml" Target="../ink/ink339.xml"/><Relationship Id="rId171" Type="http://schemas.openxmlformats.org/officeDocument/2006/relationships/image" Target="../media/image245.png"/><Relationship Id="rId227" Type="http://schemas.openxmlformats.org/officeDocument/2006/relationships/image" Target="../media/image275.png"/><Relationship Id="rId269" Type="http://schemas.openxmlformats.org/officeDocument/2006/relationships/image" Target="../media/image296.png"/><Relationship Id="rId33" Type="http://schemas.openxmlformats.org/officeDocument/2006/relationships/image" Target="../media/image146.png"/><Relationship Id="rId129" Type="http://schemas.openxmlformats.org/officeDocument/2006/relationships/image" Target="../media/image225.png"/><Relationship Id="rId336" Type="http://schemas.openxmlformats.org/officeDocument/2006/relationships/customXml" Target="../ink/ink308.xml"/><Relationship Id="rId75" Type="http://schemas.openxmlformats.org/officeDocument/2006/relationships/image" Target="../media/image198.png"/><Relationship Id="rId140" Type="http://schemas.openxmlformats.org/officeDocument/2006/relationships/customXml" Target="../ink/ink259.xml"/><Relationship Id="rId182" Type="http://schemas.openxmlformats.org/officeDocument/2006/relationships/customXml" Target="../ink/ink280.xml"/><Relationship Id="rId378" Type="http://schemas.openxmlformats.org/officeDocument/2006/relationships/customXml" Target="../ink/ink347.xml"/><Relationship Id="rId6" Type="http://schemas.openxmlformats.org/officeDocument/2006/relationships/customXml" Target="../ink/ink192.xml"/><Relationship Id="rId347" Type="http://schemas.openxmlformats.org/officeDocument/2006/relationships/customXml" Target="../ink/ink319.xml"/><Relationship Id="rId291" Type="http://schemas.openxmlformats.org/officeDocument/2006/relationships/image" Target="../media/image307.png"/><Relationship Id="rId305" Type="http://schemas.openxmlformats.org/officeDocument/2006/relationships/image" Target="../media/image314.png"/><Relationship Id="rId44" Type="http://schemas.openxmlformats.org/officeDocument/2006/relationships/customXml" Target="../ink/ink211.xml"/><Relationship Id="rId86" Type="http://schemas.openxmlformats.org/officeDocument/2006/relationships/customXml" Target="../ink/ink232.xml"/><Relationship Id="rId151" Type="http://schemas.openxmlformats.org/officeDocument/2006/relationships/image" Target="../media/image235.png"/><Relationship Id="rId389" Type="http://schemas.openxmlformats.org/officeDocument/2006/relationships/image" Target="../media/image163.png"/><Relationship Id="rId193" Type="http://schemas.openxmlformats.org/officeDocument/2006/relationships/image" Target="../media/image258.png"/><Relationship Id="rId249" Type="http://schemas.openxmlformats.org/officeDocument/2006/relationships/image" Target="../media/image286.png"/><Relationship Id="rId13" Type="http://schemas.openxmlformats.org/officeDocument/2006/relationships/image" Target="../media/image124.png"/><Relationship Id="rId109" Type="http://schemas.openxmlformats.org/officeDocument/2006/relationships/image" Target="../media/image215.png"/><Relationship Id="rId316" Type="http://schemas.openxmlformats.org/officeDocument/2006/relationships/customXml" Target="../ink/ink288.xml"/><Relationship Id="rId55" Type="http://schemas.openxmlformats.org/officeDocument/2006/relationships/image" Target="../media/image188.png"/><Relationship Id="rId97" Type="http://schemas.openxmlformats.org/officeDocument/2006/relationships/image" Target="../media/image209.png"/><Relationship Id="rId120" Type="http://schemas.openxmlformats.org/officeDocument/2006/relationships/customXml" Target="../ink/ink249.xml"/><Relationship Id="rId358" Type="http://schemas.openxmlformats.org/officeDocument/2006/relationships/customXml" Target="../ink/ink330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70.png"/><Relationship Id="rId63" Type="http://schemas.openxmlformats.org/officeDocument/2006/relationships/image" Target="../media/image1309.png"/><Relationship Id="rId84" Type="http://schemas.openxmlformats.org/officeDocument/2006/relationships/customXml" Target="../ink/ink373.xml"/><Relationship Id="rId138" Type="http://schemas.openxmlformats.org/officeDocument/2006/relationships/customXml" Target="../ink/ink400.xml"/><Relationship Id="rId159" Type="http://schemas.openxmlformats.org/officeDocument/2006/relationships/customXml" Target="../ink/ink411.xml"/><Relationship Id="rId21" Type="http://schemas.openxmlformats.org/officeDocument/2006/relationships/image" Target="../media/image7010.png"/><Relationship Id="rId170" Type="http://schemas.openxmlformats.org/officeDocument/2006/relationships/customXml" Target="../ink/ink418.xml"/><Relationship Id="rId107" Type="http://schemas.openxmlformats.org/officeDocument/2006/relationships/image" Target="../media/image1520.png"/><Relationship Id="rId53" Type="http://schemas.openxmlformats.org/officeDocument/2006/relationships/image" Target="../media/image12510.png"/><Relationship Id="rId74" Type="http://schemas.openxmlformats.org/officeDocument/2006/relationships/customXml" Target="../ink/ink368.xml"/><Relationship Id="rId128" Type="http://schemas.openxmlformats.org/officeDocument/2006/relationships/customXml" Target="../ink/ink395.xml"/><Relationship Id="rId149" Type="http://schemas.openxmlformats.org/officeDocument/2006/relationships/image" Target="../media/image173.png"/><Relationship Id="rId5" Type="http://schemas.openxmlformats.org/officeDocument/2006/relationships/image" Target="../media/image12.jpeg"/><Relationship Id="rId95" Type="http://schemas.openxmlformats.org/officeDocument/2006/relationships/image" Target="../media/image1460.png"/><Relationship Id="rId160" Type="http://schemas.openxmlformats.org/officeDocument/2006/relationships/customXml" Target="../ink/ink412.xml"/><Relationship Id="rId181" Type="http://schemas.openxmlformats.org/officeDocument/2006/relationships/image" Target="../media/image56.png"/><Relationship Id="rId48" Type="http://schemas.openxmlformats.org/officeDocument/2006/relationships/customXml" Target="../ink/ink355.xml"/><Relationship Id="rId64" Type="http://schemas.openxmlformats.org/officeDocument/2006/relationships/customXml" Target="../ink/ink363.xml"/><Relationship Id="rId69" Type="http://schemas.openxmlformats.org/officeDocument/2006/relationships/image" Target="../media/image1330.png"/><Relationship Id="rId113" Type="http://schemas.openxmlformats.org/officeDocument/2006/relationships/image" Target="../media/image1550.png"/><Relationship Id="rId118" Type="http://schemas.openxmlformats.org/officeDocument/2006/relationships/customXml" Target="../ink/ink390.xml"/><Relationship Id="rId134" Type="http://schemas.openxmlformats.org/officeDocument/2006/relationships/customXml" Target="../ink/ink398.xml"/><Relationship Id="rId139" Type="http://schemas.openxmlformats.org/officeDocument/2006/relationships/image" Target="../media/image168.png"/><Relationship Id="rId80" Type="http://schemas.openxmlformats.org/officeDocument/2006/relationships/customXml" Target="../ink/ink371.xml"/><Relationship Id="rId85" Type="http://schemas.openxmlformats.org/officeDocument/2006/relationships/image" Target="../media/image1410.png"/><Relationship Id="rId150" Type="http://schemas.openxmlformats.org/officeDocument/2006/relationships/customXml" Target="../ink/ink406.xml"/><Relationship Id="rId155" Type="http://schemas.openxmlformats.org/officeDocument/2006/relationships/image" Target="../media/image176.png"/><Relationship Id="rId171" Type="http://schemas.openxmlformats.org/officeDocument/2006/relationships/image" Target="../media/image51.png"/><Relationship Id="rId176" Type="http://schemas.openxmlformats.org/officeDocument/2006/relationships/customXml" Target="../ink/ink421.xml"/><Relationship Id="rId59" Type="http://schemas.openxmlformats.org/officeDocument/2006/relationships/image" Target="../media/image12810.png"/><Relationship Id="rId103" Type="http://schemas.openxmlformats.org/officeDocument/2006/relationships/image" Target="../media/image1500.png"/><Relationship Id="rId108" Type="http://schemas.openxmlformats.org/officeDocument/2006/relationships/customXml" Target="../ink/ink385.xml"/><Relationship Id="rId124" Type="http://schemas.openxmlformats.org/officeDocument/2006/relationships/customXml" Target="../ink/ink393.xml"/><Relationship Id="rId129" Type="http://schemas.openxmlformats.org/officeDocument/2006/relationships/image" Target="../media/image1630.png"/><Relationship Id="rId54" Type="http://schemas.openxmlformats.org/officeDocument/2006/relationships/customXml" Target="../ink/ink358.xml"/><Relationship Id="rId70" Type="http://schemas.openxmlformats.org/officeDocument/2006/relationships/customXml" Target="../ink/ink366.xml"/><Relationship Id="rId75" Type="http://schemas.openxmlformats.org/officeDocument/2006/relationships/image" Target="../media/image1360.png"/><Relationship Id="rId91" Type="http://schemas.openxmlformats.org/officeDocument/2006/relationships/image" Target="../media/image1440.png"/><Relationship Id="rId96" Type="http://schemas.openxmlformats.org/officeDocument/2006/relationships/customXml" Target="../ink/ink379.xml"/><Relationship Id="rId140" Type="http://schemas.openxmlformats.org/officeDocument/2006/relationships/customXml" Target="../ink/ink401.xml"/><Relationship Id="rId145" Type="http://schemas.openxmlformats.org/officeDocument/2006/relationships/image" Target="../media/image171.png"/><Relationship Id="rId161" Type="http://schemas.openxmlformats.org/officeDocument/2006/relationships/customXml" Target="../ink/ink413.xml"/><Relationship Id="rId166" Type="http://schemas.openxmlformats.org/officeDocument/2006/relationships/image" Target="../media/image76.png"/><Relationship Id="rId182" Type="http://schemas.openxmlformats.org/officeDocument/2006/relationships/customXml" Target="../ink/ink424.xml"/><Relationship Id="rId187" Type="http://schemas.openxmlformats.org/officeDocument/2006/relationships/image" Target="../media/image59.png"/><Relationship Id="rId1" Type="http://schemas.microsoft.com/office/2007/relationships/media" Target="../media/media24.m4a"/><Relationship Id="rId6" Type="http://schemas.openxmlformats.org/officeDocument/2006/relationships/customXml" Target="../ink/ink353.xml"/><Relationship Id="rId49" Type="http://schemas.openxmlformats.org/officeDocument/2006/relationships/image" Target="../media/image12310.png"/><Relationship Id="rId114" Type="http://schemas.openxmlformats.org/officeDocument/2006/relationships/customXml" Target="../ink/ink388.xml"/><Relationship Id="rId119" Type="http://schemas.openxmlformats.org/officeDocument/2006/relationships/image" Target="../media/image1580.png"/><Relationship Id="rId23" Type="http://schemas.openxmlformats.org/officeDocument/2006/relationships/image" Target="../media/image7110.png"/><Relationship Id="rId60" Type="http://schemas.openxmlformats.org/officeDocument/2006/relationships/customXml" Target="../ink/ink361.xml"/><Relationship Id="rId65" Type="http://schemas.openxmlformats.org/officeDocument/2006/relationships/image" Target="../media/image1311.png"/><Relationship Id="rId81" Type="http://schemas.openxmlformats.org/officeDocument/2006/relationships/image" Target="../media/image1390.png"/><Relationship Id="rId86" Type="http://schemas.openxmlformats.org/officeDocument/2006/relationships/customXml" Target="../ink/ink374.xml"/><Relationship Id="rId130" Type="http://schemas.openxmlformats.org/officeDocument/2006/relationships/customXml" Target="../ink/ink396.xml"/><Relationship Id="rId135" Type="http://schemas.openxmlformats.org/officeDocument/2006/relationships/image" Target="../media/image166.png"/><Relationship Id="rId151" Type="http://schemas.openxmlformats.org/officeDocument/2006/relationships/image" Target="../media/image174.png"/><Relationship Id="rId156" Type="http://schemas.openxmlformats.org/officeDocument/2006/relationships/customXml" Target="../ink/ink409.xml"/><Relationship Id="rId177" Type="http://schemas.openxmlformats.org/officeDocument/2006/relationships/image" Target="../media/image54.png"/><Relationship Id="rId172" Type="http://schemas.openxmlformats.org/officeDocument/2006/relationships/customXml" Target="../ink/ink419.xml"/><Relationship Id="rId109" Type="http://schemas.openxmlformats.org/officeDocument/2006/relationships/image" Target="../media/image1530.png"/><Relationship Id="rId50" Type="http://schemas.openxmlformats.org/officeDocument/2006/relationships/customXml" Target="../ink/ink356.xml"/><Relationship Id="rId55" Type="http://schemas.openxmlformats.org/officeDocument/2006/relationships/image" Target="../media/image12610.png"/><Relationship Id="rId76" Type="http://schemas.openxmlformats.org/officeDocument/2006/relationships/customXml" Target="../ink/ink369.xml"/><Relationship Id="rId97" Type="http://schemas.openxmlformats.org/officeDocument/2006/relationships/image" Target="../media/image1470.png"/><Relationship Id="rId104" Type="http://schemas.openxmlformats.org/officeDocument/2006/relationships/customXml" Target="../ink/ink383.xml"/><Relationship Id="rId120" Type="http://schemas.openxmlformats.org/officeDocument/2006/relationships/customXml" Target="../ink/ink391.xml"/><Relationship Id="rId125" Type="http://schemas.openxmlformats.org/officeDocument/2006/relationships/image" Target="../media/image1611.png"/><Relationship Id="rId141" Type="http://schemas.openxmlformats.org/officeDocument/2006/relationships/image" Target="../media/image169.png"/><Relationship Id="rId146" Type="http://schemas.openxmlformats.org/officeDocument/2006/relationships/customXml" Target="../ink/ink404.xml"/><Relationship Id="rId167" Type="http://schemas.openxmlformats.org/officeDocument/2006/relationships/customXml" Target="../ink/ink417.xml"/><Relationship Id="rId188" Type="http://schemas.openxmlformats.org/officeDocument/2006/relationships/customXml" Target="../ink/ink427.xml"/><Relationship Id="rId71" Type="http://schemas.openxmlformats.org/officeDocument/2006/relationships/image" Target="../media/image1340.png"/><Relationship Id="rId92" Type="http://schemas.openxmlformats.org/officeDocument/2006/relationships/customXml" Target="../ink/ink377.xml"/><Relationship Id="rId7" Type="http://schemas.openxmlformats.org/officeDocument/2006/relationships/image" Target="../media/image6310.png"/><Relationship Id="rId162" Type="http://schemas.openxmlformats.org/officeDocument/2006/relationships/customXml" Target="../ink/ink414.xml"/><Relationship Id="rId183" Type="http://schemas.openxmlformats.org/officeDocument/2006/relationships/image" Target="../media/image57.png"/><Relationship Id="rId2" Type="http://schemas.openxmlformats.org/officeDocument/2006/relationships/audio" Target="../media/media24.m4a"/><Relationship Id="rId45" Type="http://schemas.openxmlformats.org/officeDocument/2006/relationships/image" Target="../media/image12110.png"/><Relationship Id="rId66" Type="http://schemas.openxmlformats.org/officeDocument/2006/relationships/customXml" Target="../ink/ink364.xml"/><Relationship Id="rId87" Type="http://schemas.openxmlformats.org/officeDocument/2006/relationships/image" Target="../media/image1420.png"/><Relationship Id="rId110" Type="http://schemas.openxmlformats.org/officeDocument/2006/relationships/customXml" Target="../ink/ink386.xml"/><Relationship Id="rId115" Type="http://schemas.openxmlformats.org/officeDocument/2006/relationships/image" Target="../media/image1560.png"/><Relationship Id="rId131" Type="http://schemas.openxmlformats.org/officeDocument/2006/relationships/image" Target="../media/image164.png"/><Relationship Id="rId136" Type="http://schemas.openxmlformats.org/officeDocument/2006/relationships/customXml" Target="../ink/ink399.xml"/><Relationship Id="rId157" Type="http://schemas.openxmlformats.org/officeDocument/2006/relationships/image" Target="../media/image6210.png"/><Relationship Id="rId178" Type="http://schemas.openxmlformats.org/officeDocument/2006/relationships/customXml" Target="../ink/ink422.xml"/><Relationship Id="rId61" Type="http://schemas.openxmlformats.org/officeDocument/2006/relationships/image" Target="../media/image12910.png"/><Relationship Id="rId82" Type="http://schemas.openxmlformats.org/officeDocument/2006/relationships/customXml" Target="../ink/ink372.xml"/><Relationship Id="rId152" Type="http://schemas.openxmlformats.org/officeDocument/2006/relationships/customXml" Target="../ink/ink407.xml"/><Relationship Id="rId173" Type="http://schemas.openxmlformats.org/officeDocument/2006/relationships/image" Target="../media/image52.png"/><Relationship Id="rId19" Type="http://schemas.openxmlformats.org/officeDocument/2006/relationships/image" Target="../media/image6910.png"/><Relationship Id="rId56" Type="http://schemas.openxmlformats.org/officeDocument/2006/relationships/customXml" Target="../ink/ink359.xml"/><Relationship Id="rId77" Type="http://schemas.openxmlformats.org/officeDocument/2006/relationships/image" Target="../media/image1370.png"/><Relationship Id="rId100" Type="http://schemas.openxmlformats.org/officeDocument/2006/relationships/customXml" Target="../ink/ink381.xml"/><Relationship Id="rId105" Type="http://schemas.openxmlformats.org/officeDocument/2006/relationships/image" Target="../media/image1511.png"/><Relationship Id="rId126" Type="http://schemas.openxmlformats.org/officeDocument/2006/relationships/customXml" Target="../ink/ink394.xml"/><Relationship Id="rId147" Type="http://schemas.openxmlformats.org/officeDocument/2006/relationships/image" Target="../media/image172.png"/><Relationship Id="rId168" Type="http://schemas.openxmlformats.org/officeDocument/2006/relationships/image" Target="../media/image77.png"/><Relationship Id="rId51" Type="http://schemas.openxmlformats.org/officeDocument/2006/relationships/image" Target="../media/image12410.png"/><Relationship Id="rId72" Type="http://schemas.openxmlformats.org/officeDocument/2006/relationships/customXml" Target="../ink/ink367.xml"/><Relationship Id="rId93" Type="http://schemas.openxmlformats.org/officeDocument/2006/relationships/image" Target="../media/image1450.png"/><Relationship Id="rId98" Type="http://schemas.openxmlformats.org/officeDocument/2006/relationships/customXml" Target="../ink/ink380.xml"/><Relationship Id="rId121" Type="http://schemas.openxmlformats.org/officeDocument/2006/relationships/image" Target="../media/image1590.png"/><Relationship Id="rId142" Type="http://schemas.openxmlformats.org/officeDocument/2006/relationships/customXml" Target="../ink/ink402.xml"/><Relationship Id="rId163" Type="http://schemas.openxmlformats.org/officeDocument/2006/relationships/customXml" Target="../ink/ink415.xml"/><Relationship Id="rId184" Type="http://schemas.openxmlformats.org/officeDocument/2006/relationships/customXml" Target="../ink/ink425.xml"/><Relationship Id="rId189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46" Type="http://schemas.openxmlformats.org/officeDocument/2006/relationships/customXml" Target="../ink/ink354.xml"/><Relationship Id="rId67" Type="http://schemas.openxmlformats.org/officeDocument/2006/relationships/image" Target="../media/image1320.png"/><Relationship Id="rId116" Type="http://schemas.openxmlformats.org/officeDocument/2006/relationships/customXml" Target="../ink/ink389.xml"/><Relationship Id="rId137" Type="http://schemas.openxmlformats.org/officeDocument/2006/relationships/image" Target="../media/image167.png"/><Relationship Id="rId158" Type="http://schemas.openxmlformats.org/officeDocument/2006/relationships/customXml" Target="../ink/ink410.xml"/><Relationship Id="rId25" Type="http://schemas.openxmlformats.org/officeDocument/2006/relationships/image" Target="../media/image7210.png"/><Relationship Id="rId62" Type="http://schemas.openxmlformats.org/officeDocument/2006/relationships/customXml" Target="../ink/ink362.xml"/><Relationship Id="rId83" Type="http://schemas.openxmlformats.org/officeDocument/2006/relationships/image" Target="../media/image1400.png"/><Relationship Id="rId88" Type="http://schemas.openxmlformats.org/officeDocument/2006/relationships/customXml" Target="../ink/ink375.xml"/><Relationship Id="rId111" Type="http://schemas.openxmlformats.org/officeDocument/2006/relationships/image" Target="../media/image1540.png"/><Relationship Id="rId132" Type="http://schemas.openxmlformats.org/officeDocument/2006/relationships/customXml" Target="../ink/ink397.xml"/><Relationship Id="rId153" Type="http://schemas.openxmlformats.org/officeDocument/2006/relationships/image" Target="../media/image1750.png"/><Relationship Id="rId174" Type="http://schemas.openxmlformats.org/officeDocument/2006/relationships/customXml" Target="../ink/ink420.xml"/><Relationship Id="rId179" Type="http://schemas.openxmlformats.org/officeDocument/2006/relationships/image" Target="../media/image55.png"/><Relationship Id="rId57" Type="http://schemas.openxmlformats.org/officeDocument/2006/relationships/image" Target="../media/image12710.png"/><Relationship Id="rId106" Type="http://schemas.openxmlformats.org/officeDocument/2006/relationships/customXml" Target="../ink/ink384.xml"/><Relationship Id="rId127" Type="http://schemas.openxmlformats.org/officeDocument/2006/relationships/image" Target="../media/image1620.png"/><Relationship Id="rId52" Type="http://schemas.openxmlformats.org/officeDocument/2006/relationships/customXml" Target="../ink/ink357.xml"/><Relationship Id="rId73" Type="http://schemas.openxmlformats.org/officeDocument/2006/relationships/image" Target="../media/image1350.png"/><Relationship Id="rId78" Type="http://schemas.openxmlformats.org/officeDocument/2006/relationships/customXml" Target="../ink/ink370.xml"/><Relationship Id="rId94" Type="http://schemas.openxmlformats.org/officeDocument/2006/relationships/customXml" Target="../ink/ink378.xml"/><Relationship Id="rId99" Type="http://schemas.openxmlformats.org/officeDocument/2006/relationships/image" Target="../media/image1480.png"/><Relationship Id="rId101" Type="http://schemas.openxmlformats.org/officeDocument/2006/relationships/image" Target="../media/image1490.png"/><Relationship Id="rId122" Type="http://schemas.openxmlformats.org/officeDocument/2006/relationships/customXml" Target="../ink/ink392.xml"/><Relationship Id="rId143" Type="http://schemas.openxmlformats.org/officeDocument/2006/relationships/image" Target="../media/image170.png"/><Relationship Id="rId148" Type="http://schemas.openxmlformats.org/officeDocument/2006/relationships/customXml" Target="../ink/ink405.xml"/><Relationship Id="rId164" Type="http://schemas.openxmlformats.org/officeDocument/2006/relationships/image" Target="../media/image7311.png"/><Relationship Id="rId169" Type="http://schemas.openxmlformats.org/officeDocument/2006/relationships/image" Target="../media/image1.png"/><Relationship Id="rId185" Type="http://schemas.openxmlformats.org/officeDocument/2006/relationships/image" Target="../media/image58.png"/><Relationship Id="rId4" Type="http://schemas.openxmlformats.org/officeDocument/2006/relationships/image" Target="../media/image10.png"/><Relationship Id="rId180" Type="http://schemas.openxmlformats.org/officeDocument/2006/relationships/customXml" Target="../ink/ink423.xml"/><Relationship Id="rId47" Type="http://schemas.openxmlformats.org/officeDocument/2006/relationships/image" Target="../media/image12210.png"/><Relationship Id="rId68" Type="http://schemas.openxmlformats.org/officeDocument/2006/relationships/customXml" Target="../ink/ink365.xml"/><Relationship Id="rId89" Type="http://schemas.openxmlformats.org/officeDocument/2006/relationships/image" Target="../media/image1430.png"/><Relationship Id="rId112" Type="http://schemas.openxmlformats.org/officeDocument/2006/relationships/customXml" Target="../ink/ink387.xml"/><Relationship Id="rId133" Type="http://schemas.openxmlformats.org/officeDocument/2006/relationships/image" Target="../media/image165.png"/><Relationship Id="rId154" Type="http://schemas.openxmlformats.org/officeDocument/2006/relationships/customXml" Target="../ink/ink408.xml"/><Relationship Id="rId175" Type="http://schemas.openxmlformats.org/officeDocument/2006/relationships/image" Target="../media/image53.png"/><Relationship Id="rId58" Type="http://schemas.openxmlformats.org/officeDocument/2006/relationships/customXml" Target="../ink/ink360.xml"/><Relationship Id="rId79" Type="http://schemas.openxmlformats.org/officeDocument/2006/relationships/image" Target="../media/image1380.png"/><Relationship Id="rId102" Type="http://schemas.openxmlformats.org/officeDocument/2006/relationships/customXml" Target="../ink/ink382.xml"/><Relationship Id="rId123" Type="http://schemas.openxmlformats.org/officeDocument/2006/relationships/image" Target="../media/image1600.png"/><Relationship Id="rId144" Type="http://schemas.openxmlformats.org/officeDocument/2006/relationships/customXml" Target="../ink/ink403.xml"/><Relationship Id="rId90" Type="http://schemas.openxmlformats.org/officeDocument/2006/relationships/customXml" Target="../ink/ink376.xml"/><Relationship Id="rId165" Type="http://schemas.openxmlformats.org/officeDocument/2006/relationships/customXml" Target="../ink/ink416.xml"/><Relationship Id="rId186" Type="http://schemas.openxmlformats.org/officeDocument/2006/relationships/customXml" Target="../ink/ink4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70.png"/><Relationship Id="rId21" Type="http://schemas.openxmlformats.org/officeDocument/2006/relationships/customXml" Target="../ink/ink436.xml"/><Relationship Id="rId42" Type="http://schemas.openxmlformats.org/officeDocument/2006/relationships/image" Target="../media/image1951.png"/><Relationship Id="rId47" Type="http://schemas.openxmlformats.org/officeDocument/2006/relationships/customXml" Target="../ink/ink449.xml"/><Relationship Id="rId63" Type="http://schemas.openxmlformats.org/officeDocument/2006/relationships/customXml" Target="../ink/ink457.xml"/><Relationship Id="rId68" Type="http://schemas.openxmlformats.org/officeDocument/2006/relationships/image" Target="../media/image2080.png"/><Relationship Id="rId84" Type="http://schemas.openxmlformats.org/officeDocument/2006/relationships/image" Target="../media/image318.png"/><Relationship Id="rId89" Type="http://schemas.openxmlformats.org/officeDocument/2006/relationships/customXml" Target="../ink/ink470.xml"/><Relationship Id="rId16" Type="http://schemas.openxmlformats.org/officeDocument/2006/relationships/image" Target="../media/image182.png"/><Relationship Id="rId107" Type="http://schemas.openxmlformats.org/officeDocument/2006/relationships/image" Target="../media/image1.png"/><Relationship Id="rId11" Type="http://schemas.openxmlformats.org/officeDocument/2006/relationships/customXml" Target="../ink/ink431.xml"/><Relationship Id="rId32" Type="http://schemas.openxmlformats.org/officeDocument/2006/relationships/image" Target="../media/image1901.png"/><Relationship Id="rId37" Type="http://schemas.openxmlformats.org/officeDocument/2006/relationships/customXml" Target="../ink/ink444.xml"/><Relationship Id="rId53" Type="http://schemas.openxmlformats.org/officeDocument/2006/relationships/customXml" Target="../ink/ink452.xml"/><Relationship Id="rId58" Type="http://schemas.openxmlformats.org/officeDocument/2006/relationships/image" Target="../media/image2031.png"/><Relationship Id="rId74" Type="http://schemas.openxmlformats.org/officeDocument/2006/relationships/image" Target="../media/image2110.png"/><Relationship Id="rId79" Type="http://schemas.openxmlformats.org/officeDocument/2006/relationships/customXml" Target="../ink/ink465.xml"/><Relationship Id="rId102" Type="http://schemas.openxmlformats.org/officeDocument/2006/relationships/image" Target="../media/image327.png"/><Relationship Id="rId5" Type="http://schemas.openxmlformats.org/officeDocument/2006/relationships/image" Target="../media/image61.png"/><Relationship Id="rId90" Type="http://schemas.openxmlformats.org/officeDocument/2006/relationships/image" Target="../media/image321.png"/><Relationship Id="rId95" Type="http://schemas.openxmlformats.org/officeDocument/2006/relationships/customXml" Target="../ink/ink473.xml"/><Relationship Id="rId22" Type="http://schemas.openxmlformats.org/officeDocument/2006/relationships/image" Target="../media/image1851.png"/><Relationship Id="rId27" Type="http://schemas.openxmlformats.org/officeDocument/2006/relationships/customXml" Target="../ink/ink439.xml"/><Relationship Id="rId43" Type="http://schemas.openxmlformats.org/officeDocument/2006/relationships/customXml" Target="../ink/ink447.xml"/><Relationship Id="rId48" Type="http://schemas.openxmlformats.org/officeDocument/2006/relationships/image" Target="../media/image1981.png"/><Relationship Id="rId64" Type="http://schemas.openxmlformats.org/officeDocument/2006/relationships/image" Target="../media/image2060.png"/><Relationship Id="rId69" Type="http://schemas.openxmlformats.org/officeDocument/2006/relationships/customXml" Target="../ink/ink460.xml"/><Relationship Id="rId80" Type="http://schemas.openxmlformats.org/officeDocument/2006/relationships/image" Target="../media/image2140.png"/><Relationship Id="rId85" Type="http://schemas.openxmlformats.org/officeDocument/2006/relationships/customXml" Target="../ink/ink468.xml"/><Relationship Id="rId12" Type="http://schemas.openxmlformats.org/officeDocument/2006/relationships/image" Target="../media/image180.png"/><Relationship Id="rId17" Type="http://schemas.openxmlformats.org/officeDocument/2006/relationships/customXml" Target="../ink/ink434.xml"/><Relationship Id="rId33" Type="http://schemas.openxmlformats.org/officeDocument/2006/relationships/customXml" Target="../ink/ink442.xml"/><Relationship Id="rId38" Type="http://schemas.openxmlformats.org/officeDocument/2006/relationships/image" Target="../media/image1931.png"/><Relationship Id="rId59" Type="http://schemas.openxmlformats.org/officeDocument/2006/relationships/customXml" Target="../ink/ink455.xml"/><Relationship Id="rId103" Type="http://schemas.openxmlformats.org/officeDocument/2006/relationships/customXml" Target="../ink/ink477.xml"/><Relationship Id="rId108" Type="http://schemas.openxmlformats.org/officeDocument/2006/relationships/customXml" Target="../ink/ink479.xml"/><Relationship Id="rId20" Type="http://schemas.openxmlformats.org/officeDocument/2006/relationships/image" Target="../media/image184.png"/><Relationship Id="rId41" Type="http://schemas.openxmlformats.org/officeDocument/2006/relationships/customXml" Target="../ink/ink446.xml"/><Relationship Id="rId54" Type="http://schemas.openxmlformats.org/officeDocument/2006/relationships/image" Target="../media/image2011.png"/><Relationship Id="rId62" Type="http://schemas.openxmlformats.org/officeDocument/2006/relationships/image" Target="../media/image2050.png"/><Relationship Id="rId70" Type="http://schemas.openxmlformats.org/officeDocument/2006/relationships/image" Target="../media/image2090.png"/><Relationship Id="rId75" Type="http://schemas.openxmlformats.org/officeDocument/2006/relationships/customXml" Target="../ink/ink463.xml"/><Relationship Id="rId83" Type="http://schemas.openxmlformats.org/officeDocument/2006/relationships/customXml" Target="../ink/ink467.xml"/><Relationship Id="rId88" Type="http://schemas.openxmlformats.org/officeDocument/2006/relationships/image" Target="../media/image320.png"/><Relationship Id="rId91" Type="http://schemas.openxmlformats.org/officeDocument/2006/relationships/customXml" Target="../ink/ink471.xml"/><Relationship Id="rId96" Type="http://schemas.openxmlformats.org/officeDocument/2006/relationships/image" Target="../media/image324.png"/><Relationship Id="rId1" Type="http://schemas.microsoft.com/office/2007/relationships/media" Target="../media/media26.m4a"/><Relationship Id="rId6" Type="http://schemas.openxmlformats.org/officeDocument/2006/relationships/customXml" Target="../ink/ink429.xml"/><Relationship Id="rId15" Type="http://schemas.openxmlformats.org/officeDocument/2006/relationships/customXml" Target="../ink/ink433.xml"/><Relationship Id="rId23" Type="http://schemas.openxmlformats.org/officeDocument/2006/relationships/customXml" Target="../ink/ink437.xml"/><Relationship Id="rId28" Type="http://schemas.openxmlformats.org/officeDocument/2006/relationships/image" Target="../media/image1881.png"/><Relationship Id="rId36" Type="http://schemas.openxmlformats.org/officeDocument/2006/relationships/image" Target="../media/image1921.png"/><Relationship Id="rId49" Type="http://schemas.openxmlformats.org/officeDocument/2006/relationships/customXml" Target="../ink/ink450.xml"/><Relationship Id="rId57" Type="http://schemas.openxmlformats.org/officeDocument/2006/relationships/customXml" Target="../ink/ink454.xml"/><Relationship Id="rId106" Type="http://schemas.openxmlformats.org/officeDocument/2006/relationships/image" Target="../media/image329.png"/><Relationship Id="rId10" Type="http://schemas.openxmlformats.org/officeDocument/2006/relationships/image" Target="../media/image179.png"/><Relationship Id="rId31" Type="http://schemas.openxmlformats.org/officeDocument/2006/relationships/customXml" Target="../ink/ink441.xml"/><Relationship Id="rId44" Type="http://schemas.openxmlformats.org/officeDocument/2006/relationships/image" Target="../media/image1961.png"/><Relationship Id="rId52" Type="http://schemas.openxmlformats.org/officeDocument/2006/relationships/image" Target="../media/image2002.png"/><Relationship Id="rId60" Type="http://schemas.openxmlformats.org/officeDocument/2006/relationships/image" Target="../media/image2040.png"/><Relationship Id="rId65" Type="http://schemas.openxmlformats.org/officeDocument/2006/relationships/customXml" Target="../ink/ink458.xml"/><Relationship Id="rId73" Type="http://schemas.openxmlformats.org/officeDocument/2006/relationships/customXml" Target="../ink/ink462.xml"/><Relationship Id="rId78" Type="http://schemas.openxmlformats.org/officeDocument/2006/relationships/image" Target="../media/image2130.png"/><Relationship Id="rId81" Type="http://schemas.openxmlformats.org/officeDocument/2006/relationships/customXml" Target="../ink/ink466.xml"/><Relationship Id="rId86" Type="http://schemas.openxmlformats.org/officeDocument/2006/relationships/image" Target="../media/image319.png"/><Relationship Id="rId94" Type="http://schemas.openxmlformats.org/officeDocument/2006/relationships/image" Target="../media/image323.png"/><Relationship Id="rId99" Type="http://schemas.openxmlformats.org/officeDocument/2006/relationships/customXml" Target="../ink/ink475.xml"/><Relationship Id="rId101" Type="http://schemas.openxmlformats.org/officeDocument/2006/relationships/customXml" Target="../ink/ink476.xml"/><Relationship Id="rId4" Type="http://schemas.openxmlformats.org/officeDocument/2006/relationships/customXml" Target="../ink/ink428.xml"/><Relationship Id="rId9" Type="http://schemas.openxmlformats.org/officeDocument/2006/relationships/customXml" Target="../ink/ink430.xml"/><Relationship Id="rId13" Type="http://schemas.openxmlformats.org/officeDocument/2006/relationships/customXml" Target="../ink/ink432.xml"/><Relationship Id="rId18" Type="http://schemas.openxmlformats.org/officeDocument/2006/relationships/image" Target="../media/image183.png"/><Relationship Id="rId39" Type="http://schemas.openxmlformats.org/officeDocument/2006/relationships/customXml" Target="../ink/ink445.xml"/><Relationship Id="rId109" Type="http://schemas.openxmlformats.org/officeDocument/2006/relationships/image" Target="../media/image62.png"/><Relationship Id="rId34" Type="http://schemas.openxmlformats.org/officeDocument/2006/relationships/image" Target="../media/image1911.png"/><Relationship Id="rId50" Type="http://schemas.openxmlformats.org/officeDocument/2006/relationships/image" Target="../media/image1991.png"/><Relationship Id="rId55" Type="http://schemas.openxmlformats.org/officeDocument/2006/relationships/customXml" Target="../ink/ink453.xml"/><Relationship Id="rId76" Type="http://schemas.openxmlformats.org/officeDocument/2006/relationships/image" Target="../media/image2120.png"/><Relationship Id="rId97" Type="http://schemas.openxmlformats.org/officeDocument/2006/relationships/customXml" Target="../ink/ink474.xml"/><Relationship Id="rId104" Type="http://schemas.openxmlformats.org/officeDocument/2006/relationships/image" Target="../media/image328.png"/><Relationship Id="rId71" Type="http://schemas.openxmlformats.org/officeDocument/2006/relationships/customXml" Target="../ink/ink461.xml"/><Relationship Id="rId92" Type="http://schemas.openxmlformats.org/officeDocument/2006/relationships/image" Target="../media/image322.png"/><Relationship Id="rId2" Type="http://schemas.openxmlformats.org/officeDocument/2006/relationships/audio" Target="../media/media26.m4a"/><Relationship Id="rId29" Type="http://schemas.openxmlformats.org/officeDocument/2006/relationships/customXml" Target="../ink/ink440.xml"/><Relationship Id="rId24" Type="http://schemas.openxmlformats.org/officeDocument/2006/relationships/image" Target="../media/image1861.png"/><Relationship Id="rId40" Type="http://schemas.openxmlformats.org/officeDocument/2006/relationships/image" Target="../media/image1941.png"/><Relationship Id="rId45" Type="http://schemas.openxmlformats.org/officeDocument/2006/relationships/customXml" Target="../ink/ink448.xml"/><Relationship Id="rId66" Type="http://schemas.openxmlformats.org/officeDocument/2006/relationships/image" Target="../media/image2070.png"/><Relationship Id="rId87" Type="http://schemas.openxmlformats.org/officeDocument/2006/relationships/customXml" Target="../ink/ink469.xml"/><Relationship Id="rId61" Type="http://schemas.openxmlformats.org/officeDocument/2006/relationships/customXml" Target="../ink/ink456.xml"/><Relationship Id="rId82" Type="http://schemas.openxmlformats.org/officeDocument/2006/relationships/image" Target="../media/image317.png"/><Relationship Id="rId19" Type="http://schemas.openxmlformats.org/officeDocument/2006/relationships/customXml" Target="../ink/ink435.xml"/><Relationship Id="rId14" Type="http://schemas.openxmlformats.org/officeDocument/2006/relationships/image" Target="../media/image181.png"/><Relationship Id="rId30" Type="http://schemas.openxmlformats.org/officeDocument/2006/relationships/image" Target="../media/image1891.png"/><Relationship Id="rId35" Type="http://schemas.openxmlformats.org/officeDocument/2006/relationships/customXml" Target="../ink/ink443.xml"/><Relationship Id="rId56" Type="http://schemas.openxmlformats.org/officeDocument/2006/relationships/image" Target="../media/image2021.png"/><Relationship Id="rId77" Type="http://schemas.openxmlformats.org/officeDocument/2006/relationships/customXml" Target="../ink/ink464.xml"/><Relationship Id="rId100" Type="http://schemas.openxmlformats.org/officeDocument/2006/relationships/image" Target="../media/image326.png"/><Relationship Id="rId105" Type="http://schemas.openxmlformats.org/officeDocument/2006/relationships/customXml" Target="../ink/ink478.xml"/><Relationship Id="rId8" Type="http://schemas.openxmlformats.org/officeDocument/2006/relationships/image" Target="../media/image178.png"/><Relationship Id="rId51" Type="http://schemas.openxmlformats.org/officeDocument/2006/relationships/customXml" Target="../ink/ink451.xml"/><Relationship Id="rId72" Type="http://schemas.openxmlformats.org/officeDocument/2006/relationships/image" Target="../media/image2100.png"/><Relationship Id="rId93" Type="http://schemas.openxmlformats.org/officeDocument/2006/relationships/customXml" Target="../ink/ink472.xml"/><Relationship Id="rId98" Type="http://schemas.openxmlformats.org/officeDocument/2006/relationships/image" Target="../media/image325.png"/><Relationship Id="rId3" Type="http://schemas.openxmlformats.org/officeDocument/2006/relationships/slideLayout" Target="../slideLayouts/slideLayout7.xml"/><Relationship Id="rId25" Type="http://schemas.openxmlformats.org/officeDocument/2006/relationships/customXml" Target="../ink/ink438.xml"/><Relationship Id="rId46" Type="http://schemas.openxmlformats.org/officeDocument/2006/relationships/image" Target="../media/image1971.png"/><Relationship Id="rId67" Type="http://schemas.openxmlformats.org/officeDocument/2006/relationships/customXml" Target="../ink/ink4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NULL"/><Relationship Id="rId42" Type="http://schemas.openxmlformats.org/officeDocument/2006/relationships/customXml" Target="../ink/ink19.xml"/><Relationship Id="rId47" Type="http://schemas.openxmlformats.org/officeDocument/2006/relationships/image" Target="NULL"/><Relationship Id="rId63" Type="http://schemas.openxmlformats.org/officeDocument/2006/relationships/image" Target="NULL"/><Relationship Id="rId68" Type="http://schemas.openxmlformats.org/officeDocument/2006/relationships/customXml" Target="../ink/ink32.xml"/><Relationship Id="rId84" Type="http://schemas.openxmlformats.org/officeDocument/2006/relationships/image" Target="../media/image1.png"/><Relationship Id="rId16" Type="http://schemas.openxmlformats.org/officeDocument/2006/relationships/customXml" Target="../ink/ink6.xml"/><Relationship Id="rId11" Type="http://schemas.openxmlformats.org/officeDocument/2006/relationships/image" Target="NULL"/><Relationship Id="rId32" Type="http://schemas.openxmlformats.org/officeDocument/2006/relationships/customXml" Target="../ink/ink14.xml"/><Relationship Id="rId37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image" Target="../media/image8.png"/><Relationship Id="rId5" Type="http://schemas.openxmlformats.org/officeDocument/2006/relationships/image" Target="../media/image2.jpg"/><Relationship Id="rId61" Type="http://schemas.openxmlformats.org/officeDocument/2006/relationships/image" Target="NULL"/><Relationship Id="rId82" Type="http://schemas.openxmlformats.org/officeDocument/2006/relationships/image" Target="../media/image11.gif"/><Relationship Id="rId19" Type="http://schemas.openxmlformats.org/officeDocument/2006/relationships/image" Target="NULL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NULL"/><Relationship Id="rId30" Type="http://schemas.openxmlformats.org/officeDocument/2006/relationships/customXml" Target="../ink/ink13.xml"/><Relationship Id="rId35" Type="http://schemas.openxmlformats.org/officeDocument/2006/relationships/image" Target="NULL"/><Relationship Id="rId43" Type="http://schemas.openxmlformats.org/officeDocument/2006/relationships/image" Target="../media/image5.png"/><Relationship Id="rId48" Type="http://schemas.openxmlformats.org/officeDocument/2006/relationships/customXml" Target="../ink/ink22.xml"/><Relationship Id="rId56" Type="http://schemas.openxmlformats.org/officeDocument/2006/relationships/customXml" Target="../ink/ink26.xml"/><Relationship Id="rId64" Type="http://schemas.openxmlformats.org/officeDocument/2006/relationships/customXml" Target="../ink/ink30.xml"/><Relationship Id="rId69" Type="http://schemas.openxmlformats.org/officeDocument/2006/relationships/image" Target="NULL"/><Relationship Id="rId77" Type="http://schemas.openxmlformats.org/officeDocument/2006/relationships/image" Target="../media/image7.png"/><Relationship Id="rId8" Type="http://schemas.openxmlformats.org/officeDocument/2006/relationships/customXml" Target="../ink/ink2.xml"/><Relationship Id="rId51" Type="http://schemas.openxmlformats.org/officeDocument/2006/relationships/image" Target="NULL"/><Relationship Id="rId72" Type="http://schemas.openxmlformats.org/officeDocument/2006/relationships/customXml" Target="../ink/ink34.xml"/><Relationship Id="rId80" Type="http://schemas.openxmlformats.org/officeDocument/2006/relationships/image" Target="../media/image9.emf"/><Relationship Id="rId3" Type="http://schemas.openxmlformats.org/officeDocument/2006/relationships/audio" Target="../media/media3.m4a"/><Relationship Id="rId12" Type="http://schemas.openxmlformats.org/officeDocument/2006/relationships/customXml" Target="../ink/ink4.xml"/><Relationship Id="rId17" Type="http://schemas.openxmlformats.org/officeDocument/2006/relationships/image" Target="../media/image4.png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NULL"/><Relationship Id="rId67" Type="http://schemas.openxmlformats.org/officeDocument/2006/relationships/image" Target="NULL"/><Relationship Id="rId20" Type="http://schemas.openxmlformats.org/officeDocument/2006/relationships/customXml" Target="../ink/ink8.xml"/><Relationship Id="rId41" Type="http://schemas.openxmlformats.org/officeDocument/2006/relationships/image" Target="NULL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customXml" Target="../ink/ink33.xml"/><Relationship Id="rId75" Type="http://schemas.openxmlformats.org/officeDocument/2006/relationships/image" Target="NULL"/><Relationship Id="rId83" Type="http://schemas.openxmlformats.org/officeDocument/2006/relationships/image" Target="../media/image12.jpeg"/><Relationship Id="rId1" Type="http://schemas.openxmlformats.org/officeDocument/2006/relationships/tags" Target="../tags/tag3.xml"/><Relationship Id="rId6" Type="http://schemas.openxmlformats.org/officeDocument/2006/relationships/customXml" Target="../ink/ink1.xml"/><Relationship Id="rId15" Type="http://schemas.openxmlformats.org/officeDocument/2006/relationships/image" Target="../media/image3.png"/><Relationship Id="rId23" Type="http://schemas.openxmlformats.org/officeDocument/2006/relationships/image" Target="NULL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NULL"/><Relationship Id="rId57" Type="http://schemas.openxmlformats.org/officeDocument/2006/relationships/image" Target="../media/image6.png"/><Relationship Id="rId10" Type="http://schemas.openxmlformats.org/officeDocument/2006/relationships/customXml" Target="../ink/ink3.xml"/><Relationship Id="rId31" Type="http://schemas.openxmlformats.org/officeDocument/2006/relationships/image" Target="NULL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image" Target="../media/image3.jpg"/><Relationship Id="rId81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7.xml"/><Relationship Id="rId39" Type="http://schemas.openxmlformats.org/officeDocument/2006/relationships/image" Target="NULL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NULL"/><Relationship Id="rId76" Type="http://schemas.openxmlformats.org/officeDocument/2006/relationships/customXml" Target="../ink/ink36.xml"/><Relationship Id="rId7" Type="http://schemas.openxmlformats.org/officeDocument/2006/relationships/image" Target="NULL"/><Relationship Id="rId71" Type="http://schemas.openxmlformats.org/officeDocument/2006/relationships/image" Target="NULL"/><Relationship Id="rId2" Type="http://schemas.microsoft.com/office/2007/relationships/media" Target="../media/media3.m4a"/><Relationship Id="rId29" Type="http://schemas.openxmlformats.org/officeDocument/2006/relationships/image" Target="NULL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NULL"/><Relationship Id="rId66" Type="http://schemas.openxmlformats.org/officeDocument/2006/relationships/customXml" Target="../ink/ink31.xml"/></Relationships>
</file>

<file path=ppt/slides/_rels/slide30.xml.rels><?xml version="1.0" encoding="UTF-8" standalone="yes"?>
<Relationships xmlns="http://schemas.openxmlformats.org/package/2006/relationships"><Relationship Id="rId109" Type="http://schemas.openxmlformats.org/officeDocument/2006/relationships/image" Target="../media/image1920.png"/><Relationship Id="rId117" Type="http://schemas.openxmlformats.org/officeDocument/2006/relationships/image" Target="../media/image1960.png"/><Relationship Id="rId84" Type="http://schemas.openxmlformats.org/officeDocument/2006/relationships/customXml" Target="../ink/ink482.xml"/><Relationship Id="rId89" Type="http://schemas.openxmlformats.org/officeDocument/2006/relationships/image" Target="../media/image12911.png"/><Relationship Id="rId97" Type="http://schemas.openxmlformats.org/officeDocument/2006/relationships/image" Target="../media/image1860.png"/><Relationship Id="rId104" Type="http://schemas.openxmlformats.org/officeDocument/2006/relationships/customXml" Target="../ink/ink492.xml"/><Relationship Id="rId112" Type="http://schemas.openxmlformats.org/officeDocument/2006/relationships/customXml" Target="../ink/ink496.xml"/><Relationship Id="rId120" Type="http://schemas.openxmlformats.org/officeDocument/2006/relationships/image" Target="../media/image1.png"/><Relationship Id="rId92" Type="http://schemas.openxmlformats.org/officeDocument/2006/relationships/customXml" Target="../ink/ink486.xml"/><Relationship Id="rId2" Type="http://schemas.openxmlformats.org/officeDocument/2006/relationships/audio" Target="../media/media30.m4a"/><Relationship Id="rId83" Type="http://schemas.openxmlformats.org/officeDocument/2006/relationships/image" Target="../media/image336.png"/><Relationship Id="rId88" Type="http://schemas.openxmlformats.org/officeDocument/2006/relationships/customXml" Target="../ink/ink484.xml"/><Relationship Id="rId91" Type="http://schemas.openxmlformats.org/officeDocument/2006/relationships/image" Target="../media/image1840.png"/><Relationship Id="rId96" Type="http://schemas.openxmlformats.org/officeDocument/2006/relationships/customXml" Target="../ink/ink488.xml"/><Relationship Id="rId107" Type="http://schemas.openxmlformats.org/officeDocument/2006/relationships/image" Target="../media/image1910.png"/><Relationship Id="rId111" Type="http://schemas.openxmlformats.org/officeDocument/2006/relationships/image" Target="../media/image1930.png"/><Relationship Id="rId1" Type="http://schemas.microsoft.com/office/2007/relationships/media" Target="../media/media30.m4a"/><Relationship Id="rId87" Type="http://schemas.openxmlformats.org/officeDocument/2006/relationships/image" Target="../media/image1820.png"/><Relationship Id="rId102" Type="http://schemas.openxmlformats.org/officeDocument/2006/relationships/customXml" Target="../ink/ink491.xml"/><Relationship Id="rId110" Type="http://schemas.openxmlformats.org/officeDocument/2006/relationships/customXml" Target="../ink/ink495.xml"/><Relationship Id="rId115" Type="http://schemas.openxmlformats.org/officeDocument/2006/relationships/image" Target="../media/image1950.png"/><Relationship Id="rId82" Type="http://schemas.openxmlformats.org/officeDocument/2006/relationships/customXml" Target="../ink/ink481.xml"/><Relationship Id="rId90" Type="http://schemas.openxmlformats.org/officeDocument/2006/relationships/customXml" Target="../ink/ink485.xml"/><Relationship Id="rId95" Type="http://schemas.openxmlformats.org/officeDocument/2006/relationships/image" Target="../media/image3510.png"/><Relationship Id="rId106" Type="http://schemas.openxmlformats.org/officeDocument/2006/relationships/customXml" Target="../ink/ink493.xml"/><Relationship Id="rId114" Type="http://schemas.openxmlformats.org/officeDocument/2006/relationships/customXml" Target="../ink/ink497.xml"/><Relationship Id="rId119" Type="http://schemas.openxmlformats.org/officeDocument/2006/relationships/image" Target="../media/image44.png"/><Relationship Id="rId81" Type="http://schemas.openxmlformats.org/officeDocument/2006/relationships/image" Target="../media/image335.png"/><Relationship Id="rId86" Type="http://schemas.openxmlformats.org/officeDocument/2006/relationships/customXml" Target="../ink/ink483.xml"/><Relationship Id="rId94" Type="http://schemas.openxmlformats.org/officeDocument/2006/relationships/customXml" Target="../ink/ink487.xml"/><Relationship Id="rId99" Type="http://schemas.openxmlformats.org/officeDocument/2006/relationships/image" Target="../media/image130.png"/><Relationship Id="rId101" Type="http://schemas.openxmlformats.org/officeDocument/2006/relationships/image" Target="../media/image1880.png"/><Relationship Id="rId4" Type="http://schemas.openxmlformats.org/officeDocument/2006/relationships/customXml" Target="../ink/ink480.xml"/><Relationship Id="rId100" Type="http://schemas.openxmlformats.org/officeDocument/2006/relationships/customXml" Target="../ink/ink490.xml"/><Relationship Id="rId105" Type="http://schemas.openxmlformats.org/officeDocument/2006/relationships/image" Target="../media/image1900.png"/><Relationship Id="rId113" Type="http://schemas.openxmlformats.org/officeDocument/2006/relationships/image" Target="../media/image1940.png"/><Relationship Id="rId118" Type="http://schemas.openxmlformats.org/officeDocument/2006/relationships/image" Target="../media/image43.png"/><Relationship Id="rId85" Type="http://schemas.openxmlformats.org/officeDocument/2006/relationships/image" Target="../media/image1810.png"/><Relationship Id="rId93" Type="http://schemas.openxmlformats.org/officeDocument/2006/relationships/image" Target="../media/image1850.png"/><Relationship Id="rId98" Type="http://schemas.openxmlformats.org/officeDocument/2006/relationships/customXml" Target="../ink/ink489.xml"/><Relationship Id="rId3" Type="http://schemas.openxmlformats.org/officeDocument/2006/relationships/slideLayout" Target="../slideLayouts/slideLayout1.xml"/><Relationship Id="rId103" Type="http://schemas.openxmlformats.org/officeDocument/2006/relationships/image" Target="../media/image1890.png"/><Relationship Id="rId108" Type="http://schemas.openxmlformats.org/officeDocument/2006/relationships/customXml" Target="../ink/ink494.xml"/><Relationship Id="rId116" Type="http://schemas.openxmlformats.org/officeDocument/2006/relationships/customXml" Target="../ink/ink498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61.png"/><Relationship Id="rId138" Type="http://schemas.openxmlformats.org/officeDocument/2006/relationships/customXml" Target="../ink/ink527.xml"/><Relationship Id="rId159" Type="http://schemas.openxmlformats.org/officeDocument/2006/relationships/image" Target="../media/image2571.png"/><Relationship Id="rId170" Type="http://schemas.openxmlformats.org/officeDocument/2006/relationships/customXml" Target="../ink/ink543.xml"/><Relationship Id="rId191" Type="http://schemas.openxmlformats.org/officeDocument/2006/relationships/image" Target="../media/image2731.png"/><Relationship Id="rId205" Type="http://schemas.openxmlformats.org/officeDocument/2006/relationships/image" Target="../media/image2801.png"/><Relationship Id="rId226" Type="http://schemas.openxmlformats.org/officeDocument/2006/relationships/customXml" Target="../ink/ink571.xml"/><Relationship Id="rId247" Type="http://schemas.openxmlformats.org/officeDocument/2006/relationships/image" Target="../media/image3010.png"/><Relationship Id="rId107" Type="http://schemas.openxmlformats.org/officeDocument/2006/relationships/image" Target="../media/image2311.png"/><Relationship Id="rId268" Type="http://schemas.openxmlformats.org/officeDocument/2006/relationships/image" Target="../media/image67.png"/><Relationship Id="rId128" Type="http://schemas.openxmlformats.org/officeDocument/2006/relationships/customXml" Target="../ink/ink522.xml"/><Relationship Id="rId149" Type="http://schemas.openxmlformats.org/officeDocument/2006/relationships/image" Target="../media/image2521.png"/><Relationship Id="rId95" Type="http://schemas.openxmlformats.org/officeDocument/2006/relationships/image" Target="../media/image2251.png"/><Relationship Id="rId160" Type="http://schemas.openxmlformats.org/officeDocument/2006/relationships/customXml" Target="../ink/ink538.xml"/><Relationship Id="rId181" Type="http://schemas.openxmlformats.org/officeDocument/2006/relationships/image" Target="../media/image2681.png"/><Relationship Id="rId216" Type="http://schemas.openxmlformats.org/officeDocument/2006/relationships/customXml" Target="../ink/ink566.xml"/><Relationship Id="rId237" Type="http://schemas.openxmlformats.org/officeDocument/2006/relationships/image" Target="../media/image2960.png"/><Relationship Id="rId258" Type="http://schemas.openxmlformats.org/officeDocument/2006/relationships/customXml" Target="../ink/ink587.xml"/><Relationship Id="rId118" Type="http://schemas.openxmlformats.org/officeDocument/2006/relationships/customXml" Target="../ink/ink517.xml"/><Relationship Id="rId139" Type="http://schemas.openxmlformats.org/officeDocument/2006/relationships/image" Target="../media/image2471.png"/><Relationship Id="rId85" Type="http://schemas.openxmlformats.org/officeDocument/2006/relationships/image" Target="../media/image2200.png"/><Relationship Id="rId150" Type="http://schemas.openxmlformats.org/officeDocument/2006/relationships/customXml" Target="../ink/ink533.xml"/><Relationship Id="rId171" Type="http://schemas.openxmlformats.org/officeDocument/2006/relationships/image" Target="../media/image2631.png"/><Relationship Id="rId192" Type="http://schemas.openxmlformats.org/officeDocument/2006/relationships/customXml" Target="../ink/ink554.xml"/><Relationship Id="rId206" Type="http://schemas.openxmlformats.org/officeDocument/2006/relationships/customXml" Target="../ink/ink561.xml"/><Relationship Id="rId227" Type="http://schemas.openxmlformats.org/officeDocument/2006/relationships/image" Target="../media/image2910.png"/><Relationship Id="rId248" Type="http://schemas.openxmlformats.org/officeDocument/2006/relationships/customXml" Target="../ink/ink582.xml"/><Relationship Id="rId269" Type="http://schemas.openxmlformats.org/officeDocument/2006/relationships/image" Target="../media/image1.png"/><Relationship Id="rId108" Type="http://schemas.openxmlformats.org/officeDocument/2006/relationships/customXml" Target="../ink/ink512.xml"/><Relationship Id="rId129" Type="http://schemas.openxmlformats.org/officeDocument/2006/relationships/image" Target="../media/image2421.png"/><Relationship Id="rId96" Type="http://schemas.openxmlformats.org/officeDocument/2006/relationships/customXml" Target="../ink/ink506.xml"/><Relationship Id="rId140" Type="http://schemas.openxmlformats.org/officeDocument/2006/relationships/customXml" Target="../ink/ink528.xml"/><Relationship Id="rId161" Type="http://schemas.openxmlformats.org/officeDocument/2006/relationships/image" Target="../media/image2581.png"/><Relationship Id="rId182" Type="http://schemas.openxmlformats.org/officeDocument/2006/relationships/customXml" Target="../ink/ink549.xml"/><Relationship Id="rId217" Type="http://schemas.openxmlformats.org/officeDocument/2006/relationships/image" Target="../media/image2860.png"/><Relationship Id="rId238" Type="http://schemas.openxmlformats.org/officeDocument/2006/relationships/customXml" Target="../ink/ink577.xml"/><Relationship Id="rId259" Type="http://schemas.openxmlformats.org/officeDocument/2006/relationships/image" Target="../media/image3070.png"/><Relationship Id="rId119" Type="http://schemas.openxmlformats.org/officeDocument/2006/relationships/image" Target="../media/image2371.png"/><Relationship Id="rId86" Type="http://schemas.openxmlformats.org/officeDocument/2006/relationships/customXml" Target="../ink/ink501.xml"/><Relationship Id="rId130" Type="http://schemas.openxmlformats.org/officeDocument/2006/relationships/customXml" Target="../ink/ink523.xml"/><Relationship Id="rId151" Type="http://schemas.openxmlformats.org/officeDocument/2006/relationships/image" Target="../media/image2531.png"/><Relationship Id="rId172" Type="http://schemas.openxmlformats.org/officeDocument/2006/relationships/customXml" Target="../ink/ink544.xml"/><Relationship Id="rId193" Type="http://schemas.openxmlformats.org/officeDocument/2006/relationships/image" Target="../media/image2741.png"/><Relationship Id="rId207" Type="http://schemas.openxmlformats.org/officeDocument/2006/relationships/image" Target="../media/image2810.png"/><Relationship Id="rId228" Type="http://schemas.openxmlformats.org/officeDocument/2006/relationships/customXml" Target="../ink/ink572.xml"/><Relationship Id="rId249" Type="http://schemas.openxmlformats.org/officeDocument/2006/relationships/image" Target="../media/image3020.png"/><Relationship Id="rId109" Type="http://schemas.openxmlformats.org/officeDocument/2006/relationships/image" Target="../media/image2321.png"/><Relationship Id="rId260" Type="http://schemas.openxmlformats.org/officeDocument/2006/relationships/customXml" Target="../ink/ink588.xml"/><Relationship Id="rId265" Type="http://schemas.openxmlformats.org/officeDocument/2006/relationships/image" Target="../media/image3100.png"/><Relationship Id="rId97" Type="http://schemas.openxmlformats.org/officeDocument/2006/relationships/image" Target="../media/image2261.png"/><Relationship Id="rId104" Type="http://schemas.openxmlformats.org/officeDocument/2006/relationships/customXml" Target="../ink/ink510.xml"/><Relationship Id="rId120" Type="http://schemas.openxmlformats.org/officeDocument/2006/relationships/customXml" Target="../ink/ink518.xml"/><Relationship Id="rId125" Type="http://schemas.openxmlformats.org/officeDocument/2006/relationships/image" Target="../media/image2402.png"/><Relationship Id="rId141" Type="http://schemas.openxmlformats.org/officeDocument/2006/relationships/image" Target="../media/image2481.png"/><Relationship Id="rId146" Type="http://schemas.openxmlformats.org/officeDocument/2006/relationships/customXml" Target="../ink/ink531.xml"/><Relationship Id="rId167" Type="http://schemas.openxmlformats.org/officeDocument/2006/relationships/image" Target="../media/image2611.png"/><Relationship Id="rId188" Type="http://schemas.openxmlformats.org/officeDocument/2006/relationships/customXml" Target="../ink/ink552.xml"/><Relationship Id="rId92" Type="http://schemas.openxmlformats.org/officeDocument/2006/relationships/customXml" Target="../ink/ink504.xml"/><Relationship Id="rId162" Type="http://schemas.openxmlformats.org/officeDocument/2006/relationships/customXml" Target="../ink/ink539.xml"/><Relationship Id="rId183" Type="http://schemas.openxmlformats.org/officeDocument/2006/relationships/image" Target="../media/image2691.png"/><Relationship Id="rId213" Type="http://schemas.openxmlformats.org/officeDocument/2006/relationships/image" Target="../media/image2840.png"/><Relationship Id="rId218" Type="http://schemas.openxmlformats.org/officeDocument/2006/relationships/customXml" Target="../ink/ink567.xml"/><Relationship Id="rId234" Type="http://schemas.openxmlformats.org/officeDocument/2006/relationships/customXml" Target="../ink/ink575.xml"/><Relationship Id="rId239" Type="http://schemas.openxmlformats.org/officeDocument/2006/relationships/image" Target="../media/image2970.png"/><Relationship Id="rId2" Type="http://schemas.openxmlformats.org/officeDocument/2006/relationships/audio" Target="../media/media31.m4a"/><Relationship Id="rId250" Type="http://schemas.openxmlformats.org/officeDocument/2006/relationships/customXml" Target="../ink/ink583.xml"/><Relationship Id="rId255" Type="http://schemas.openxmlformats.org/officeDocument/2006/relationships/image" Target="../media/image3050.png"/><Relationship Id="rId87" Type="http://schemas.openxmlformats.org/officeDocument/2006/relationships/image" Target="../media/image2210.png"/><Relationship Id="rId110" Type="http://schemas.openxmlformats.org/officeDocument/2006/relationships/customXml" Target="../ink/ink513.xml"/><Relationship Id="rId115" Type="http://schemas.openxmlformats.org/officeDocument/2006/relationships/image" Target="../media/image2351.png"/><Relationship Id="rId131" Type="http://schemas.openxmlformats.org/officeDocument/2006/relationships/image" Target="../media/image2431.png"/><Relationship Id="rId136" Type="http://schemas.openxmlformats.org/officeDocument/2006/relationships/customXml" Target="../ink/ink526.xml"/><Relationship Id="rId157" Type="http://schemas.openxmlformats.org/officeDocument/2006/relationships/image" Target="../media/image2561.png"/><Relationship Id="rId178" Type="http://schemas.openxmlformats.org/officeDocument/2006/relationships/customXml" Target="../ink/ink547.xml"/><Relationship Id="rId82" Type="http://schemas.openxmlformats.org/officeDocument/2006/relationships/customXml" Target="../ink/ink500.xml"/><Relationship Id="rId152" Type="http://schemas.openxmlformats.org/officeDocument/2006/relationships/customXml" Target="../ink/ink534.xml"/><Relationship Id="rId173" Type="http://schemas.openxmlformats.org/officeDocument/2006/relationships/image" Target="../media/image2641.png"/><Relationship Id="rId194" Type="http://schemas.openxmlformats.org/officeDocument/2006/relationships/customXml" Target="../ink/ink555.xml"/><Relationship Id="rId199" Type="http://schemas.openxmlformats.org/officeDocument/2006/relationships/image" Target="../media/image2771.png"/><Relationship Id="rId203" Type="http://schemas.openxmlformats.org/officeDocument/2006/relationships/image" Target="../media/image2791.png"/><Relationship Id="rId208" Type="http://schemas.openxmlformats.org/officeDocument/2006/relationships/customXml" Target="../ink/ink562.xml"/><Relationship Id="rId229" Type="http://schemas.openxmlformats.org/officeDocument/2006/relationships/image" Target="../media/image2920.png"/><Relationship Id="rId224" Type="http://schemas.openxmlformats.org/officeDocument/2006/relationships/customXml" Target="../ink/ink570.xml"/><Relationship Id="rId240" Type="http://schemas.openxmlformats.org/officeDocument/2006/relationships/customXml" Target="../ink/ink578.xml"/><Relationship Id="rId245" Type="http://schemas.openxmlformats.org/officeDocument/2006/relationships/image" Target="../media/image3000.png"/><Relationship Id="rId261" Type="http://schemas.openxmlformats.org/officeDocument/2006/relationships/image" Target="../media/image3080.png"/><Relationship Id="rId266" Type="http://schemas.openxmlformats.org/officeDocument/2006/relationships/customXml" Target="../ink/ink591.xml"/><Relationship Id="rId100" Type="http://schemas.openxmlformats.org/officeDocument/2006/relationships/customXml" Target="../ink/ink508.xml"/><Relationship Id="rId105" Type="http://schemas.openxmlformats.org/officeDocument/2006/relationships/image" Target="../media/image2301.png"/><Relationship Id="rId126" Type="http://schemas.openxmlformats.org/officeDocument/2006/relationships/customXml" Target="../ink/ink521.xml"/><Relationship Id="rId147" Type="http://schemas.openxmlformats.org/officeDocument/2006/relationships/image" Target="../media/image2511.png"/><Relationship Id="rId168" Type="http://schemas.openxmlformats.org/officeDocument/2006/relationships/customXml" Target="../ink/ink542.xml"/><Relationship Id="rId93" Type="http://schemas.openxmlformats.org/officeDocument/2006/relationships/image" Target="../media/image2241.png"/><Relationship Id="rId98" Type="http://schemas.openxmlformats.org/officeDocument/2006/relationships/customXml" Target="../ink/ink507.xml"/><Relationship Id="rId121" Type="http://schemas.openxmlformats.org/officeDocument/2006/relationships/image" Target="../media/image2381.png"/><Relationship Id="rId142" Type="http://schemas.openxmlformats.org/officeDocument/2006/relationships/customXml" Target="../ink/ink529.xml"/><Relationship Id="rId163" Type="http://schemas.openxmlformats.org/officeDocument/2006/relationships/image" Target="../media/image2591.png"/><Relationship Id="rId184" Type="http://schemas.openxmlformats.org/officeDocument/2006/relationships/customXml" Target="../ink/ink550.xml"/><Relationship Id="rId189" Type="http://schemas.openxmlformats.org/officeDocument/2006/relationships/image" Target="../media/image2721.png"/><Relationship Id="rId219" Type="http://schemas.openxmlformats.org/officeDocument/2006/relationships/image" Target="../media/image2870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565.xml"/><Relationship Id="rId230" Type="http://schemas.openxmlformats.org/officeDocument/2006/relationships/customXml" Target="../ink/ink573.xml"/><Relationship Id="rId235" Type="http://schemas.openxmlformats.org/officeDocument/2006/relationships/image" Target="../media/image2950.png"/><Relationship Id="rId251" Type="http://schemas.openxmlformats.org/officeDocument/2006/relationships/image" Target="../media/image3030.png"/><Relationship Id="rId256" Type="http://schemas.openxmlformats.org/officeDocument/2006/relationships/customXml" Target="../ink/ink586.xml"/><Relationship Id="rId116" Type="http://schemas.openxmlformats.org/officeDocument/2006/relationships/customXml" Target="../ink/ink516.xml"/><Relationship Id="rId137" Type="http://schemas.openxmlformats.org/officeDocument/2006/relationships/image" Target="../media/image2461.png"/><Relationship Id="rId158" Type="http://schemas.openxmlformats.org/officeDocument/2006/relationships/customXml" Target="../ink/ink537.xml"/><Relationship Id="rId88" Type="http://schemas.openxmlformats.org/officeDocument/2006/relationships/customXml" Target="../ink/ink502.xml"/><Relationship Id="rId111" Type="http://schemas.openxmlformats.org/officeDocument/2006/relationships/image" Target="../media/image2331.png"/><Relationship Id="rId132" Type="http://schemas.openxmlformats.org/officeDocument/2006/relationships/customXml" Target="../ink/ink524.xml"/><Relationship Id="rId153" Type="http://schemas.openxmlformats.org/officeDocument/2006/relationships/image" Target="../media/image2541.png"/><Relationship Id="rId174" Type="http://schemas.openxmlformats.org/officeDocument/2006/relationships/customXml" Target="../ink/ink545.xml"/><Relationship Id="rId179" Type="http://schemas.openxmlformats.org/officeDocument/2006/relationships/image" Target="../media/image2671.png"/><Relationship Id="rId195" Type="http://schemas.openxmlformats.org/officeDocument/2006/relationships/image" Target="../media/image2751.png"/><Relationship Id="rId209" Type="http://schemas.openxmlformats.org/officeDocument/2006/relationships/image" Target="../media/image2820.png"/><Relationship Id="rId190" Type="http://schemas.openxmlformats.org/officeDocument/2006/relationships/customXml" Target="../ink/ink553.xml"/><Relationship Id="rId204" Type="http://schemas.openxmlformats.org/officeDocument/2006/relationships/customXml" Target="../ink/ink560.xml"/><Relationship Id="rId220" Type="http://schemas.openxmlformats.org/officeDocument/2006/relationships/customXml" Target="../ink/ink568.xml"/><Relationship Id="rId225" Type="http://schemas.openxmlformats.org/officeDocument/2006/relationships/image" Target="../media/image2900.png"/><Relationship Id="rId241" Type="http://schemas.openxmlformats.org/officeDocument/2006/relationships/image" Target="../media/image2980.png"/><Relationship Id="rId246" Type="http://schemas.openxmlformats.org/officeDocument/2006/relationships/customXml" Target="../ink/ink581.xml"/><Relationship Id="rId267" Type="http://schemas.openxmlformats.org/officeDocument/2006/relationships/image" Target="../media/image3111.png"/><Relationship Id="rId106" Type="http://schemas.openxmlformats.org/officeDocument/2006/relationships/customXml" Target="../ink/ink511.xml"/><Relationship Id="rId127" Type="http://schemas.openxmlformats.org/officeDocument/2006/relationships/image" Target="../media/image2411.png"/><Relationship Id="rId262" Type="http://schemas.openxmlformats.org/officeDocument/2006/relationships/customXml" Target="../ink/ink589.xml"/><Relationship Id="rId94" Type="http://schemas.openxmlformats.org/officeDocument/2006/relationships/customXml" Target="../ink/ink505.xml"/><Relationship Id="rId99" Type="http://schemas.openxmlformats.org/officeDocument/2006/relationships/image" Target="../media/image2271.png"/><Relationship Id="rId101" Type="http://schemas.openxmlformats.org/officeDocument/2006/relationships/image" Target="../media/image2281.png"/><Relationship Id="rId122" Type="http://schemas.openxmlformats.org/officeDocument/2006/relationships/customXml" Target="../ink/ink519.xml"/><Relationship Id="rId143" Type="http://schemas.openxmlformats.org/officeDocument/2006/relationships/image" Target="../media/image2491.png"/><Relationship Id="rId148" Type="http://schemas.openxmlformats.org/officeDocument/2006/relationships/customXml" Target="../ink/ink532.xml"/><Relationship Id="rId164" Type="http://schemas.openxmlformats.org/officeDocument/2006/relationships/customXml" Target="../ink/ink540.xml"/><Relationship Id="rId169" Type="http://schemas.openxmlformats.org/officeDocument/2006/relationships/image" Target="../media/image2621.png"/><Relationship Id="rId185" Type="http://schemas.openxmlformats.org/officeDocument/2006/relationships/image" Target="../media/image2701.png"/><Relationship Id="rId4" Type="http://schemas.openxmlformats.org/officeDocument/2006/relationships/customXml" Target="../ink/ink499.xml"/><Relationship Id="rId180" Type="http://schemas.openxmlformats.org/officeDocument/2006/relationships/customXml" Target="../ink/ink548.xml"/><Relationship Id="rId210" Type="http://schemas.openxmlformats.org/officeDocument/2006/relationships/customXml" Target="../ink/ink563.xml"/><Relationship Id="rId215" Type="http://schemas.openxmlformats.org/officeDocument/2006/relationships/image" Target="../media/image2850.png"/><Relationship Id="rId236" Type="http://schemas.openxmlformats.org/officeDocument/2006/relationships/customXml" Target="../ink/ink576.xml"/><Relationship Id="rId257" Type="http://schemas.openxmlformats.org/officeDocument/2006/relationships/image" Target="../media/image3060.png"/><Relationship Id="rId231" Type="http://schemas.openxmlformats.org/officeDocument/2006/relationships/image" Target="../media/image2930.png"/><Relationship Id="rId252" Type="http://schemas.openxmlformats.org/officeDocument/2006/relationships/customXml" Target="../ink/ink584.xml"/><Relationship Id="rId89" Type="http://schemas.openxmlformats.org/officeDocument/2006/relationships/image" Target="../media/image2220.png"/><Relationship Id="rId112" Type="http://schemas.openxmlformats.org/officeDocument/2006/relationships/customXml" Target="../ink/ink514.xml"/><Relationship Id="rId133" Type="http://schemas.openxmlformats.org/officeDocument/2006/relationships/image" Target="../media/image2441.png"/><Relationship Id="rId154" Type="http://schemas.openxmlformats.org/officeDocument/2006/relationships/customXml" Target="../ink/ink535.xml"/><Relationship Id="rId175" Type="http://schemas.openxmlformats.org/officeDocument/2006/relationships/image" Target="../media/image2651.png"/><Relationship Id="rId196" Type="http://schemas.openxmlformats.org/officeDocument/2006/relationships/customXml" Target="../ink/ink556.xml"/><Relationship Id="rId200" Type="http://schemas.openxmlformats.org/officeDocument/2006/relationships/customXml" Target="../ink/ink558.xml"/><Relationship Id="rId221" Type="http://schemas.openxmlformats.org/officeDocument/2006/relationships/image" Target="../media/image2880.png"/><Relationship Id="rId242" Type="http://schemas.openxmlformats.org/officeDocument/2006/relationships/customXml" Target="../ink/ink579.xml"/><Relationship Id="rId263" Type="http://schemas.openxmlformats.org/officeDocument/2006/relationships/image" Target="../media/image3090.png"/><Relationship Id="rId102" Type="http://schemas.openxmlformats.org/officeDocument/2006/relationships/customXml" Target="../ink/ink509.xml"/><Relationship Id="rId123" Type="http://schemas.openxmlformats.org/officeDocument/2006/relationships/image" Target="../media/image2391.png"/><Relationship Id="rId144" Type="http://schemas.openxmlformats.org/officeDocument/2006/relationships/customXml" Target="../ink/ink530.xml"/><Relationship Id="rId90" Type="http://schemas.openxmlformats.org/officeDocument/2006/relationships/customXml" Target="../ink/ink503.xml"/><Relationship Id="rId165" Type="http://schemas.openxmlformats.org/officeDocument/2006/relationships/image" Target="../media/image2601.png"/><Relationship Id="rId186" Type="http://schemas.openxmlformats.org/officeDocument/2006/relationships/customXml" Target="../ink/ink551.xml"/><Relationship Id="rId211" Type="http://schemas.openxmlformats.org/officeDocument/2006/relationships/image" Target="../media/image2830.png"/><Relationship Id="rId232" Type="http://schemas.openxmlformats.org/officeDocument/2006/relationships/customXml" Target="../ink/ink574.xml"/><Relationship Id="rId253" Type="http://schemas.openxmlformats.org/officeDocument/2006/relationships/image" Target="../media/image3040.png"/><Relationship Id="rId113" Type="http://schemas.openxmlformats.org/officeDocument/2006/relationships/image" Target="../media/image2341.png"/><Relationship Id="rId134" Type="http://schemas.openxmlformats.org/officeDocument/2006/relationships/customXml" Target="../ink/ink525.xml"/><Relationship Id="rId155" Type="http://schemas.openxmlformats.org/officeDocument/2006/relationships/image" Target="../media/image2551.png"/><Relationship Id="rId176" Type="http://schemas.openxmlformats.org/officeDocument/2006/relationships/customXml" Target="../ink/ink546.xml"/><Relationship Id="rId197" Type="http://schemas.openxmlformats.org/officeDocument/2006/relationships/image" Target="../media/image2761.png"/><Relationship Id="rId201" Type="http://schemas.openxmlformats.org/officeDocument/2006/relationships/image" Target="../media/image2781.png"/><Relationship Id="rId222" Type="http://schemas.openxmlformats.org/officeDocument/2006/relationships/customXml" Target="../ink/ink569.xml"/><Relationship Id="rId243" Type="http://schemas.openxmlformats.org/officeDocument/2006/relationships/image" Target="../media/image2990.png"/><Relationship Id="rId264" Type="http://schemas.openxmlformats.org/officeDocument/2006/relationships/customXml" Target="../ink/ink590.xml"/><Relationship Id="rId103" Type="http://schemas.openxmlformats.org/officeDocument/2006/relationships/image" Target="../media/image2291.png"/><Relationship Id="rId124" Type="http://schemas.openxmlformats.org/officeDocument/2006/relationships/customXml" Target="../ink/ink520.xml"/><Relationship Id="rId91" Type="http://schemas.openxmlformats.org/officeDocument/2006/relationships/image" Target="../media/image2230.png"/><Relationship Id="rId145" Type="http://schemas.openxmlformats.org/officeDocument/2006/relationships/image" Target="../media/image2502.png"/><Relationship Id="rId166" Type="http://schemas.openxmlformats.org/officeDocument/2006/relationships/customXml" Target="../ink/ink541.xml"/><Relationship Id="rId187" Type="http://schemas.openxmlformats.org/officeDocument/2006/relationships/image" Target="../media/image2711.png"/><Relationship Id="rId1" Type="http://schemas.microsoft.com/office/2007/relationships/media" Target="../media/media31.m4a"/><Relationship Id="rId212" Type="http://schemas.openxmlformats.org/officeDocument/2006/relationships/customXml" Target="../ink/ink564.xml"/><Relationship Id="rId233" Type="http://schemas.openxmlformats.org/officeDocument/2006/relationships/image" Target="../media/image2940.png"/><Relationship Id="rId254" Type="http://schemas.openxmlformats.org/officeDocument/2006/relationships/customXml" Target="../ink/ink585.xml"/><Relationship Id="rId114" Type="http://schemas.openxmlformats.org/officeDocument/2006/relationships/customXml" Target="../ink/ink515.xml"/><Relationship Id="rId81" Type="http://schemas.openxmlformats.org/officeDocument/2006/relationships/image" Target="../media/image4210.png"/><Relationship Id="rId135" Type="http://schemas.openxmlformats.org/officeDocument/2006/relationships/image" Target="../media/image2451.png"/><Relationship Id="rId156" Type="http://schemas.openxmlformats.org/officeDocument/2006/relationships/customXml" Target="../ink/ink536.xml"/><Relationship Id="rId177" Type="http://schemas.openxmlformats.org/officeDocument/2006/relationships/image" Target="../media/image2661.png"/><Relationship Id="rId198" Type="http://schemas.openxmlformats.org/officeDocument/2006/relationships/customXml" Target="../ink/ink557.xml"/><Relationship Id="rId202" Type="http://schemas.openxmlformats.org/officeDocument/2006/relationships/customXml" Target="../ink/ink559.xml"/><Relationship Id="rId223" Type="http://schemas.openxmlformats.org/officeDocument/2006/relationships/image" Target="../media/image2890.png"/><Relationship Id="rId244" Type="http://schemas.openxmlformats.org/officeDocument/2006/relationships/customXml" Target="../ink/ink580.xml"/></Relationships>
</file>

<file path=ppt/slides/_rels/slide32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36.png"/><Relationship Id="rId303" Type="http://schemas.openxmlformats.org/officeDocument/2006/relationships/image" Target="../media/image138.png"/><Relationship Id="rId138" Type="http://schemas.openxmlformats.org/officeDocument/2006/relationships/customXml" Target="../ink/ink603.xml"/><Relationship Id="rId159" Type="http://schemas.openxmlformats.org/officeDocument/2006/relationships/image" Target="../media/image3250.png"/><Relationship Id="rId324" Type="http://schemas.openxmlformats.org/officeDocument/2006/relationships/image" Target="../media/image1.png"/><Relationship Id="rId170" Type="http://schemas.openxmlformats.org/officeDocument/2006/relationships/customXml" Target="../ink/ink619.xml"/><Relationship Id="rId191" Type="http://schemas.openxmlformats.org/officeDocument/2006/relationships/image" Target="../media/image3410.png"/><Relationship Id="rId205" Type="http://schemas.openxmlformats.org/officeDocument/2006/relationships/customXml" Target="../ink/ink637.xml"/><Relationship Id="rId226" Type="http://schemas.openxmlformats.org/officeDocument/2006/relationships/image" Target="../media/image3580.png"/><Relationship Id="rId247" Type="http://schemas.openxmlformats.org/officeDocument/2006/relationships/customXml" Target="../ink/ink658.xml"/><Relationship Id="rId268" Type="http://schemas.openxmlformats.org/officeDocument/2006/relationships/image" Target="../media/image3790.png"/><Relationship Id="rId289" Type="http://schemas.openxmlformats.org/officeDocument/2006/relationships/customXml" Target="../ink/ink679.xml"/><Relationship Id="rId128" Type="http://schemas.openxmlformats.org/officeDocument/2006/relationships/image" Target="../media/image2020.png"/><Relationship Id="rId149" Type="http://schemas.openxmlformats.org/officeDocument/2006/relationships/image" Target="../media/image3200.png"/><Relationship Id="rId314" Type="http://schemas.openxmlformats.org/officeDocument/2006/relationships/customXml" Target="../ink/ink691.xml"/><Relationship Id="rId5" Type="http://schemas.openxmlformats.org/officeDocument/2006/relationships/customXml" Target="../ink/ink592.xml"/><Relationship Id="rId160" Type="http://schemas.openxmlformats.org/officeDocument/2006/relationships/customXml" Target="../ink/ink614.xml"/><Relationship Id="rId181" Type="http://schemas.openxmlformats.org/officeDocument/2006/relationships/image" Target="../media/image3360.png"/><Relationship Id="rId216" Type="http://schemas.openxmlformats.org/officeDocument/2006/relationships/image" Target="../media/image3530.png"/><Relationship Id="rId237" Type="http://schemas.openxmlformats.org/officeDocument/2006/relationships/customXml" Target="../ink/ink653.xml"/><Relationship Id="rId258" Type="http://schemas.openxmlformats.org/officeDocument/2006/relationships/image" Target="../media/image3740.png"/><Relationship Id="rId279" Type="http://schemas.openxmlformats.org/officeDocument/2006/relationships/customXml" Target="../ink/ink674.xml"/><Relationship Id="rId118" Type="http://schemas.openxmlformats.org/officeDocument/2006/relationships/image" Target="../media/image1970.png"/><Relationship Id="rId139" Type="http://schemas.openxmlformats.org/officeDocument/2006/relationships/image" Target="../media/image3150.png"/><Relationship Id="rId290" Type="http://schemas.openxmlformats.org/officeDocument/2006/relationships/image" Target="../media/image3900.png"/><Relationship Id="rId304" Type="http://schemas.openxmlformats.org/officeDocument/2006/relationships/customXml" Target="../ink/ink686.xml"/><Relationship Id="rId150" Type="http://schemas.openxmlformats.org/officeDocument/2006/relationships/customXml" Target="../ink/ink609.xml"/><Relationship Id="rId171" Type="http://schemas.openxmlformats.org/officeDocument/2006/relationships/image" Target="../media/image3310.png"/><Relationship Id="rId192" Type="http://schemas.openxmlformats.org/officeDocument/2006/relationships/customXml" Target="../ink/ink630.xml"/><Relationship Id="rId206" Type="http://schemas.openxmlformats.org/officeDocument/2006/relationships/image" Target="../media/image3480.png"/><Relationship Id="rId227" Type="http://schemas.openxmlformats.org/officeDocument/2006/relationships/customXml" Target="../ink/ink648.xml"/><Relationship Id="rId248" Type="http://schemas.openxmlformats.org/officeDocument/2006/relationships/image" Target="../media/image3690.png"/><Relationship Id="rId269" Type="http://schemas.openxmlformats.org/officeDocument/2006/relationships/customXml" Target="../ink/ink669.xml"/><Relationship Id="rId129" Type="http://schemas.openxmlformats.org/officeDocument/2006/relationships/customXml" Target="../ink/ink598.xml"/><Relationship Id="rId280" Type="http://schemas.openxmlformats.org/officeDocument/2006/relationships/image" Target="../media/image3850.png"/><Relationship Id="rId315" Type="http://schemas.openxmlformats.org/officeDocument/2006/relationships/image" Target="../media/image331.png"/><Relationship Id="rId140" Type="http://schemas.openxmlformats.org/officeDocument/2006/relationships/customXml" Target="../ink/ink604.xml"/><Relationship Id="rId161" Type="http://schemas.openxmlformats.org/officeDocument/2006/relationships/image" Target="../media/image3260.png"/><Relationship Id="rId182" Type="http://schemas.openxmlformats.org/officeDocument/2006/relationships/customXml" Target="../ink/ink625.xml"/><Relationship Id="rId217" Type="http://schemas.openxmlformats.org/officeDocument/2006/relationships/customXml" Target="../ink/ink643.xml"/><Relationship Id="rId238" Type="http://schemas.openxmlformats.org/officeDocument/2006/relationships/image" Target="../media/image3640.png"/><Relationship Id="rId259" Type="http://schemas.openxmlformats.org/officeDocument/2006/relationships/customXml" Target="../ink/ink664.xml"/><Relationship Id="rId119" Type="http://schemas.openxmlformats.org/officeDocument/2006/relationships/customXml" Target="../ink/ink593.xml"/><Relationship Id="rId270" Type="http://schemas.openxmlformats.org/officeDocument/2006/relationships/image" Target="../media/image3800.png"/><Relationship Id="rId291" Type="http://schemas.openxmlformats.org/officeDocument/2006/relationships/customXml" Target="../ink/ink680.xml"/><Relationship Id="rId305" Type="http://schemas.openxmlformats.org/officeDocument/2006/relationships/image" Target="../media/image246.png"/><Relationship Id="rId130" Type="http://schemas.openxmlformats.org/officeDocument/2006/relationships/image" Target="../media/image2030.png"/><Relationship Id="rId151" Type="http://schemas.openxmlformats.org/officeDocument/2006/relationships/image" Target="../media/image3210.png"/><Relationship Id="rId172" Type="http://schemas.openxmlformats.org/officeDocument/2006/relationships/customXml" Target="../ink/ink620.xml"/><Relationship Id="rId193" Type="http://schemas.openxmlformats.org/officeDocument/2006/relationships/image" Target="../media/image3420.png"/><Relationship Id="rId207" Type="http://schemas.openxmlformats.org/officeDocument/2006/relationships/customXml" Target="../ink/ink638.xml"/><Relationship Id="rId228" Type="http://schemas.openxmlformats.org/officeDocument/2006/relationships/image" Target="../media/image3590.png"/><Relationship Id="rId249" Type="http://schemas.openxmlformats.org/officeDocument/2006/relationships/customXml" Target="../ink/ink659.xml"/><Relationship Id="rId260" Type="http://schemas.openxmlformats.org/officeDocument/2006/relationships/image" Target="../media/image3750.png"/><Relationship Id="rId281" Type="http://schemas.openxmlformats.org/officeDocument/2006/relationships/customXml" Target="../ink/ink675.xml"/><Relationship Id="rId316" Type="http://schemas.openxmlformats.org/officeDocument/2006/relationships/customXml" Target="../ink/ink692.xml"/><Relationship Id="rId120" Type="http://schemas.openxmlformats.org/officeDocument/2006/relationships/image" Target="../media/image1980.png"/><Relationship Id="rId141" Type="http://schemas.openxmlformats.org/officeDocument/2006/relationships/image" Target="../media/image3160.png"/><Relationship Id="rId162" Type="http://schemas.openxmlformats.org/officeDocument/2006/relationships/customXml" Target="../ink/ink615.xml"/><Relationship Id="rId183" Type="http://schemas.openxmlformats.org/officeDocument/2006/relationships/image" Target="../media/image3370.png"/><Relationship Id="rId218" Type="http://schemas.openxmlformats.org/officeDocument/2006/relationships/image" Target="../media/image3540.png"/><Relationship Id="rId239" Type="http://schemas.openxmlformats.org/officeDocument/2006/relationships/customXml" Target="../ink/ink654.xml"/><Relationship Id="rId250" Type="http://schemas.openxmlformats.org/officeDocument/2006/relationships/image" Target="../media/image3700.png"/><Relationship Id="rId271" Type="http://schemas.openxmlformats.org/officeDocument/2006/relationships/customXml" Target="../ink/ink670.xml"/><Relationship Id="rId292" Type="http://schemas.openxmlformats.org/officeDocument/2006/relationships/image" Target="../media/image3911.png"/><Relationship Id="rId306" Type="http://schemas.openxmlformats.org/officeDocument/2006/relationships/customXml" Target="../ink/ink687.xml"/><Relationship Id="rId131" Type="http://schemas.openxmlformats.org/officeDocument/2006/relationships/customXml" Target="../ink/ink599.xml"/><Relationship Id="rId152" Type="http://schemas.openxmlformats.org/officeDocument/2006/relationships/customXml" Target="../ink/ink610.xml"/><Relationship Id="rId173" Type="http://schemas.openxmlformats.org/officeDocument/2006/relationships/image" Target="../media/image3320.png"/><Relationship Id="rId194" Type="http://schemas.openxmlformats.org/officeDocument/2006/relationships/customXml" Target="../ink/ink631.xml"/><Relationship Id="rId199" Type="http://schemas.openxmlformats.org/officeDocument/2006/relationships/customXml" Target="../ink/ink634.xml"/><Relationship Id="rId203" Type="http://schemas.openxmlformats.org/officeDocument/2006/relationships/customXml" Target="../ink/ink636.xml"/><Relationship Id="rId208" Type="http://schemas.openxmlformats.org/officeDocument/2006/relationships/image" Target="../media/image3490.png"/><Relationship Id="rId229" Type="http://schemas.openxmlformats.org/officeDocument/2006/relationships/customXml" Target="../ink/ink649.xml"/><Relationship Id="rId224" Type="http://schemas.openxmlformats.org/officeDocument/2006/relationships/image" Target="../media/image3570.png"/><Relationship Id="rId240" Type="http://schemas.openxmlformats.org/officeDocument/2006/relationships/image" Target="../media/image3650.png"/><Relationship Id="rId245" Type="http://schemas.openxmlformats.org/officeDocument/2006/relationships/customXml" Target="../ink/ink657.xml"/><Relationship Id="rId261" Type="http://schemas.openxmlformats.org/officeDocument/2006/relationships/customXml" Target="../ink/ink665.xml"/><Relationship Id="rId266" Type="http://schemas.openxmlformats.org/officeDocument/2006/relationships/image" Target="../media/image3780.png"/><Relationship Id="rId287" Type="http://schemas.openxmlformats.org/officeDocument/2006/relationships/customXml" Target="../ink/ink678.xml"/><Relationship Id="rId126" Type="http://schemas.openxmlformats.org/officeDocument/2006/relationships/image" Target="../media/image2010.png"/><Relationship Id="rId147" Type="http://schemas.openxmlformats.org/officeDocument/2006/relationships/image" Target="../media/image3190.png"/><Relationship Id="rId168" Type="http://schemas.openxmlformats.org/officeDocument/2006/relationships/customXml" Target="../ink/ink618.xml"/><Relationship Id="rId282" Type="http://schemas.openxmlformats.org/officeDocument/2006/relationships/image" Target="../media/image3860.png"/><Relationship Id="rId312" Type="http://schemas.openxmlformats.org/officeDocument/2006/relationships/customXml" Target="../ink/ink690.xml"/><Relationship Id="rId317" Type="http://schemas.openxmlformats.org/officeDocument/2006/relationships/image" Target="../media/image332.png"/><Relationship Id="rId121" Type="http://schemas.openxmlformats.org/officeDocument/2006/relationships/customXml" Target="../ink/ink594.xml"/><Relationship Id="rId142" Type="http://schemas.openxmlformats.org/officeDocument/2006/relationships/customXml" Target="../ink/ink605.xml"/><Relationship Id="rId163" Type="http://schemas.openxmlformats.org/officeDocument/2006/relationships/image" Target="../media/image3270.png"/><Relationship Id="rId184" Type="http://schemas.openxmlformats.org/officeDocument/2006/relationships/customXml" Target="../ink/ink626.xml"/><Relationship Id="rId189" Type="http://schemas.openxmlformats.org/officeDocument/2006/relationships/image" Target="../media/image3400.png"/><Relationship Id="rId219" Type="http://schemas.openxmlformats.org/officeDocument/2006/relationships/customXml" Target="../ink/ink644.xml"/><Relationship Id="rId3" Type="http://schemas.openxmlformats.org/officeDocument/2006/relationships/audio" Target="../media/media32.m4a"/><Relationship Id="rId214" Type="http://schemas.openxmlformats.org/officeDocument/2006/relationships/image" Target="../media/image3520.png"/><Relationship Id="rId230" Type="http://schemas.openxmlformats.org/officeDocument/2006/relationships/image" Target="../media/image3600.png"/><Relationship Id="rId235" Type="http://schemas.openxmlformats.org/officeDocument/2006/relationships/customXml" Target="../ink/ink652.xml"/><Relationship Id="rId251" Type="http://schemas.openxmlformats.org/officeDocument/2006/relationships/customXml" Target="../ink/ink660.xml"/><Relationship Id="rId256" Type="http://schemas.openxmlformats.org/officeDocument/2006/relationships/image" Target="../media/image3730.png"/><Relationship Id="rId277" Type="http://schemas.openxmlformats.org/officeDocument/2006/relationships/customXml" Target="../ink/ink673.xml"/><Relationship Id="rId137" Type="http://schemas.openxmlformats.org/officeDocument/2006/relationships/image" Target="../media/image3140.png"/><Relationship Id="rId158" Type="http://schemas.openxmlformats.org/officeDocument/2006/relationships/customXml" Target="../ink/ink613.xml"/><Relationship Id="rId272" Type="http://schemas.openxmlformats.org/officeDocument/2006/relationships/image" Target="../media/image3811.png"/><Relationship Id="rId293" Type="http://schemas.openxmlformats.org/officeDocument/2006/relationships/customXml" Target="../ink/ink681.xml"/><Relationship Id="rId302" Type="http://schemas.openxmlformats.org/officeDocument/2006/relationships/customXml" Target="../ink/ink685.xml"/><Relationship Id="rId307" Type="http://schemas.openxmlformats.org/officeDocument/2006/relationships/image" Target="../media/image265.png"/><Relationship Id="rId323" Type="http://schemas.openxmlformats.org/officeDocument/2006/relationships/image" Target="../media/image69.jpg"/><Relationship Id="rId83" Type="http://schemas.openxmlformats.org/officeDocument/2006/relationships/image" Target="../media/image3510.png"/><Relationship Id="rId132" Type="http://schemas.openxmlformats.org/officeDocument/2006/relationships/customXml" Target="../ink/ink600.xml"/><Relationship Id="rId153" Type="http://schemas.openxmlformats.org/officeDocument/2006/relationships/image" Target="../media/image3220.png"/><Relationship Id="rId174" Type="http://schemas.openxmlformats.org/officeDocument/2006/relationships/customXml" Target="../ink/ink621.xml"/><Relationship Id="rId179" Type="http://schemas.openxmlformats.org/officeDocument/2006/relationships/image" Target="../media/image3350.png"/><Relationship Id="rId195" Type="http://schemas.openxmlformats.org/officeDocument/2006/relationships/image" Target="../media/image3430.png"/><Relationship Id="rId209" Type="http://schemas.openxmlformats.org/officeDocument/2006/relationships/customXml" Target="../ink/ink639.xml"/><Relationship Id="rId190" Type="http://schemas.openxmlformats.org/officeDocument/2006/relationships/customXml" Target="../ink/ink629.xml"/><Relationship Id="rId204" Type="http://schemas.openxmlformats.org/officeDocument/2006/relationships/image" Target="../media/image3470.png"/><Relationship Id="rId220" Type="http://schemas.openxmlformats.org/officeDocument/2006/relationships/image" Target="../media/image3550.png"/><Relationship Id="rId225" Type="http://schemas.openxmlformats.org/officeDocument/2006/relationships/customXml" Target="../ink/ink647.xml"/><Relationship Id="rId241" Type="http://schemas.openxmlformats.org/officeDocument/2006/relationships/customXml" Target="../ink/ink655.xml"/><Relationship Id="rId246" Type="http://schemas.openxmlformats.org/officeDocument/2006/relationships/image" Target="../media/image3680.png"/><Relationship Id="rId267" Type="http://schemas.openxmlformats.org/officeDocument/2006/relationships/customXml" Target="../ink/ink668.xml"/><Relationship Id="rId288" Type="http://schemas.openxmlformats.org/officeDocument/2006/relationships/image" Target="../media/image3890.png"/><Relationship Id="rId127" Type="http://schemas.openxmlformats.org/officeDocument/2006/relationships/customXml" Target="../ink/ink597.xml"/><Relationship Id="rId262" Type="http://schemas.openxmlformats.org/officeDocument/2006/relationships/image" Target="../media/image3760.png"/><Relationship Id="rId283" Type="http://schemas.openxmlformats.org/officeDocument/2006/relationships/customXml" Target="../ink/ink676.xml"/><Relationship Id="rId313" Type="http://schemas.openxmlformats.org/officeDocument/2006/relationships/image" Target="../media/image330.png"/><Relationship Id="rId318" Type="http://schemas.openxmlformats.org/officeDocument/2006/relationships/customXml" Target="../ink/ink693.xml"/><Relationship Id="rId122" Type="http://schemas.openxmlformats.org/officeDocument/2006/relationships/image" Target="../media/image1990.png"/><Relationship Id="rId143" Type="http://schemas.openxmlformats.org/officeDocument/2006/relationships/image" Target="../media/image3170.png"/><Relationship Id="rId148" Type="http://schemas.openxmlformats.org/officeDocument/2006/relationships/customXml" Target="../ink/ink608.xml"/><Relationship Id="rId164" Type="http://schemas.openxmlformats.org/officeDocument/2006/relationships/customXml" Target="../ink/ink616.xml"/><Relationship Id="rId169" Type="http://schemas.openxmlformats.org/officeDocument/2006/relationships/image" Target="../media/image3300.png"/><Relationship Id="rId185" Type="http://schemas.openxmlformats.org/officeDocument/2006/relationships/image" Target="../media/image3380.png"/><Relationship Id="rId4" Type="http://schemas.openxmlformats.org/officeDocument/2006/relationships/slideLayout" Target="../slideLayouts/slideLayout1.xml"/><Relationship Id="rId180" Type="http://schemas.openxmlformats.org/officeDocument/2006/relationships/customXml" Target="../ink/ink624.xml"/><Relationship Id="rId210" Type="http://schemas.openxmlformats.org/officeDocument/2006/relationships/image" Target="../media/image3500.png"/><Relationship Id="rId215" Type="http://schemas.openxmlformats.org/officeDocument/2006/relationships/customXml" Target="../ink/ink642.xml"/><Relationship Id="rId236" Type="http://schemas.openxmlformats.org/officeDocument/2006/relationships/image" Target="../media/image3630.png"/><Relationship Id="rId257" Type="http://schemas.openxmlformats.org/officeDocument/2006/relationships/customXml" Target="../ink/ink663.xml"/><Relationship Id="rId278" Type="http://schemas.openxmlformats.org/officeDocument/2006/relationships/image" Target="../media/image3840.png"/><Relationship Id="rId231" Type="http://schemas.openxmlformats.org/officeDocument/2006/relationships/customXml" Target="../ink/ink650.xml"/><Relationship Id="rId252" Type="http://schemas.openxmlformats.org/officeDocument/2006/relationships/image" Target="../media/image3711.png"/><Relationship Id="rId273" Type="http://schemas.openxmlformats.org/officeDocument/2006/relationships/customXml" Target="../ink/ink671.xml"/><Relationship Id="rId294" Type="http://schemas.openxmlformats.org/officeDocument/2006/relationships/image" Target="../media/image3920.png"/><Relationship Id="rId308" Type="http://schemas.openxmlformats.org/officeDocument/2006/relationships/customXml" Target="../ink/ink688.xml"/><Relationship Id="rId133" Type="http://schemas.openxmlformats.org/officeDocument/2006/relationships/image" Target="../media/image3120.png"/><Relationship Id="rId154" Type="http://schemas.openxmlformats.org/officeDocument/2006/relationships/customXml" Target="../ink/ink611.xml"/><Relationship Id="rId175" Type="http://schemas.openxmlformats.org/officeDocument/2006/relationships/image" Target="../media/image3330.png"/><Relationship Id="rId196" Type="http://schemas.openxmlformats.org/officeDocument/2006/relationships/customXml" Target="../ink/ink632.xml"/><Relationship Id="rId200" Type="http://schemas.openxmlformats.org/officeDocument/2006/relationships/image" Target="../media/image3450.png"/><Relationship Id="rId221" Type="http://schemas.openxmlformats.org/officeDocument/2006/relationships/customXml" Target="../ink/ink645.xml"/><Relationship Id="rId242" Type="http://schemas.openxmlformats.org/officeDocument/2006/relationships/image" Target="../media/image3660.png"/><Relationship Id="rId263" Type="http://schemas.openxmlformats.org/officeDocument/2006/relationships/customXml" Target="../ink/ink666.xml"/><Relationship Id="rId284" Type="http://schemas.openxmlformats.org/officeDocument/2006/relationships/image" Target="../media/image132.png"/><Relationship Id="rId319" Type="http://schemas.openxmlformats.org/officeDocument/2006/relationships/image" Target="../media/image333.png"/><Relationship Id="rId123" Type="http://schemas.openxmlformats.org/officeDocument/2006/relationships/customXml" Target="../ink/ink595.xml"/><Relationship Id="rId144" Type="http://schemas.openxmlformats.org/officeDocument/2006/relationships/customXml" Target="../ink/ink606.xml"/><Relationship Id="rId165" Type="http://schemas.openxmlformats.org/officeDocument/2006/relationships/image" Target="../media/image3280.png"/><Relationship Id="rId186" Type="http://schemas.openxmlformats.org/officeDocument/2006/relationships/customXml" Target="../ink/ink627.xml"/><Relationship Id="rId211" Type="http://schemas.openxmlformats.org/officeDocument/2006/relationships/customXml" Target="../ink/ink640.xml"/><Relationship Id="rId232" Type="http://schemas.openxmlformats.org/officeDocument/2006/relationships/image" Target="../media/image3611.png"/><Relationship Id="rId253" Type="http://schemas.openxmlformats.org/officeDocument/2006/relationships/customXml" Target="../ink/ink661.xml"/><Relationship Id="rId274" Type="http://schemas.openxmlformats.org/officeDocument/2006/relationships/image" Target="../media/image3820.png"/><Relationship Id="rId295" Type="http://schemas.openxmlformats.org/officeDocument/2006/relationships/customXml" Target="../ink/ink682.xml"/><Relationship Id="rId309" Type="http://schemas.openxmlformats.org/officeDocument/2006/relationships/image" Target="../media/image266.png"/><Relationship Id="rId134" Type="http://schemas.openxmlformats.org/officeDocument/2006/relationships/customXml" Target="../ink/ink601.xml"/><Relationship Id="rId320" Type="http://schemas.openxmlformats.org/officeDocument/2006/relationships/customXml" Target="../ink/ink694.xml"/><Relationship Id="rId155" Type="http://schemas.openxmlformats.org/officeDocument/2006/relationships/image" Target="../media/image3230.png"/><Relationship Id="rId176" Type="http://schemas.openxmlformats.org/officeDocument/2006/relationships/customXml" Target="../ink/ink622.xml"/><Relationship Id="rId197" Type="http://schemas.openxmlformats.org/officeDocument/2006/relationships/customXml" Target="../ink/ink633.xml"/><Relationship Id="rId201" Type="http://schemas.openxmlformats.org/officeDocument/2006/relationships/customXml" Target="../ink/ink635.xml"/><Relationship Id="rId222" Type="http://schemas.openxmlformats.org/officeDocument/2006/relationships/image" Target="../media/image3560.png"/><Relationship Id="rId243" Type="http://schemas.openxmlformats.org/officeDocument/2006/relationships/customXml" Target="../ink/ink656.xml"/><Relationship Id="rId264" Type="http://schemas.openxmlformats.org/officeDocument/2006/relationships/image" Target="../media/image3770.png"/><Relationship Id="rId285" Type="http://schemas.openxmlformats.org/officeDocument/2006/relationships/customXml" Target="../ink/ink677.xml"/><Relationship Id="rId124" Type="http://schemas.openxmlformats.org/officeDocument/2006/relationships/image" Target="../media/image2001.png"/><Relationship Id="rId310" Type="http://schemas.openxmlformats.org/officeDocument/2006/relationships/customXml" Target="../ink/ink689.xml"/><Relationship Id="rId145" Type="http://schemas.openxmlformats.org/officeDocument/2006/relationships/image" Target="../media/image3180.png"/><Relationship Id="rId166" Type="http://schemas.openxmlformats.org/officeDocument/2006/relationships/customXml" Target="../ink/ink617.xml"/><Relationship Id="rId187" Type="http://schemas.openxmlformats.org/officeDocument/2006/relationships/image" Target="../media/image3390.png"/><Relationship Id="rId1" Type="http://schemas.openxmlformats.org/officeDocument/2006/relationships/tags" Target="../tags/tag11.xml"/><Relationship Id="rId212" Type="http://schemas.openxmlformats.org/officeDocument/2006/relationships/image" Target="../media/image3511.png"/><Relationship Id="rId233" Type="http://schemas.openxmlformats.org/officeDocument/2006/relationships/customXml" Target="../ink/ink651.xml"/><Relationship Id="rId254" Type="http://schemas.openxmlformats.org/officeDocument/2006/relationships/image" Target="../media/image3720.png"/><Relationship Id="rId275" Type="http://schemas.openxmlformats.org/officeDocument/2006/relationships/customXml" Target="../ink/ink672.xml"/><Relationship Id="rId296" Type="http://schemas.openxmlformats.org/officeDocument/2006/relationships/image" Target="../media/image133.png"/><Relationship Id="rId300" Type="http://schemas.openxmlformats.org/officeDocument/2006/relationships/customXml" Target="../ink/ink684.xml"/><Relationship Id="rId135" Type="http://schemas.openxmlformats.org/officeDocument/2006/relationships/image" Target="../media/image3130.png"/><Relationship Id="rId156" Type="http://schemas.openxmlformats.org/officeDocument/2006/relationships/customXml" Target="../ink/ink612.xml"/><Relationship Id="rId177" Type="http://schemas.openxmlformats.org/officeDocument/2006/relationships/image" Target="../media/image3340.png"/><Relationship Id="rId198" Type="http://schemas.openxmlformats.org/officeDocument/2006/relationships/image" Target="../media/image3440.png"/><Relationship Id="rId321" Type="http://schemas.openxmlformats.org/officeDocument/2006/relationships/image" Target="../media/image334.png"/><Relationship Id="rId202" Type="http://schemas.openxmlformats.org/officeDocument/2006/relationships/image" Target="../media/image3460.png"/><Relationship Id="rId223" Type="http://schemas.openxmlformats.org/officeDocument/2006/relationships/customXml" Target="../ink/ink646.xml"/><Relationship Id="rId244" Type="http://schemas.openxmlformats.org/officeDocument/2006/relationships/image" Target="../media/image3670.png"/><Relationship Id="rId265" Type="http://schemas.openxmlformats.org/officeDocument/2006/relationships/customXml" Target="../ink/ink667.xml"/><Relationship Id="rId286" Type="http://schemas.openxmlformats.org/officeDocument/2006/relationships/image" Target="../media/image3880.png"/><Relationship Id="rId125" Type="http://schemas.openxmlformats.org/officeDocument/2006/relationships/customXml" Target="../ink/ink596.xml"/><Relationship Id="rId146" Type="http://schemas.openxmlformats.org/officeDocument/2006/relationships/customXml" Target="../ink/ink607.xml"/><Relationship Id="rId167" Type="http://schemas.openxmlformats.org/officeDocument/2006/relationships/image" Target="../media/image3290.png"/><Relationship Id="rId188" Type="http://schemas.openxmlformats.org/officeDocument/2006/relationships/customXml" Target="../ink/ink628.xml"/><Relationship Id="rId311" Type="http://schemas.openxmlformats.org/officeDocument/2006/relationships/image" Target="../media/image269.png"/><Relationship Id="rId213" Type="http://schemas.openxmlformats.org/officeDocument/2006/relationships/customXml" Target="../ink/ink641.xml"/><Relationship Id="rId234" Type="http://schemas.openxmlformats.org/officeDocument/2006/relationships/image" Target="../media/image3620.png"/><Relationship Id="rId2" Type="http://schemas.microsoft.com/office/2007/relationships/media" Target="../media/media32.m4a"/><Relationship Id="rId255" Type="http://schemas.openxmlformats.org/officeDocument/2006/relationships/customXml" Target="../ink/ink662.xml"/><Relationship Id="rId276" Type="http://schemas.openxmlformats.org/officeDocument/2006/relationships/image" Target="../media/image3830.png"/><Relationship Id="rId297" Type="http://schemas.openxmlformats.org/officeDocument/2006/relationships/customXml" Target="../ink/ink683.xml"/><Relationship Id="rId136" Type="http://schemas.openxmlformats.org/officeDocument/2006/relationships/customXml" Target="../ink/ink602.xml"/><Relationship Id="rId157" Type="http://schemas.openxmlformats.org/officeDocument/2006/relationships/image" Target="../media/image3240.png"/><Relationship Id="rId178" Type="http://schemas.openxmlformats.org/officeDocument/2006/relationships/customXml" Target="../ink/ink623.xml"/><Relationship Id="rId301" Type="http://schemas.openxmlformats.org/officeDocument/2006/relationships/image" Target="../media/image137.png"/><Relationship Id="rId322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customXml" Target="../ink/ink699.xml"/><Relationship Id="rId18" Type="http://schemas.openxmlformats.org/officeDocument/2006/relationships/image" Target="../media/image4000.png"/><Relationship Id="rId26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21" Type="http://schemas.openxmlformats.org/officeDocument/2006/relationships/customXml" Target="../ink/ink703.xml"/><Relationship Id="rId7" Type="http://schemas.openxmlformats.org/officeDocument/2006/relationships/customXml" Target="../ink/ink696.xml"/><Relationship Id="rId12" Type="http://schemas.openxmlformats.org/officeDocument/2006/relationships/image" Target="../media/image3970.png"/><Relationship Id="rId17" Type="http://schemas.openxmlformats.org/officeDocument/2006/relationships/customXml" Target="../ink/ink701.xml"/><Relationship Id="rId25" Type="http://schemas.openxmlformats.org/officeDocument/2006/relationships/image" Target="../media/image1.png"/><Relationship Id="rId2" Type="http://schemas.openxmlformats.org/officeDocument/2006/relationships/audio" Target="../media/media33.m4a"/><Relationship Id="rId16" Type="http://schemas.openxmlformats.org/officeDocument/2006/relationships/image" Target="../media/image3990.png"/><Relationship Id="rId20" Type="http://schemas.openxmlformats.org/officeDocument/2006/relationships/image" Target="../media/image4010.png"/><Relationship Id="rId1" Type="http://schemas.microsoft.com/office/2007/relationships/media" Target="../media/media33.m4a"/><Relationship Id="rId6" Type="http://schemas.openxmlformats.org/officeDocument/2006/relationships/image" Target="../media/image73.png"/><Relationship Id="rId11" Type="http://schemas.openxmlformats.org/officeDocument/2006/relationships/customXml" Target="../ink/ink698.xml"/><Relationship Id="rId24" Type="http://schemas.openxmlformats.org/officeDocument/2006/relationships/image" Target="../media/image4030.png"/><Relationship Id="rId5" Type="http://schemas.openxmlformats.org/officeDocument/2006/relationships/customXml" Target="../ink/ink695.xml"/><Relationship Id="rId15" Type="http://schemas.openxmlformats.org/officeDocument/2006/relationships/customXml" Target="../ink/ink700.xml"/><Relationship Id="rId23" Type="http://schemas.openxmlformats.org/officeDocument/2006/relationships/customXml" Target="../ink/ink704.xml"/><Relationship Id="rId10" Type="http://schemas.openxmlformats.org/officeDocument/2006/relationships/image" Target="../media/image3960.png"/><Relationship Id="rId19" Type="http://schemas.openxmlformats.org/officeDocument/2006/relationships/customXml" Target="../ink/ink702.xml"/><Relationship Id="rId4" Type="http://schemas.openxmlformats.org/officeDocument/2006/relationships/image" Target="../media/image70.jpeg"/><Relationship Id="rId9" Type="http://schemas.openxmlformats.org/officeDocument/2006/relationships/customXml" Target="../ink/ink697.xml"/><Relationship Id="rId14" Type="http://schemas.openxmlformats.org/officeDocument/2006/relationships/image" Target="../media/image3980.png"/><Relationship Id="rId22" Type="http://schemas.openxmlformats.org/officeDocument/2006/relationships/image" Target="../media/image4020.png"/><Relationship Id="rId27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49.png"/><Relationship Id="rId9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601.png"/><Relationship Id="rId21" Type="http://schemas.openxmlformats.org/officeDocument/2006/relationships/customXml" Target="../ink/ink713.xml"/><Relationship Id="rId42" Type="http://schemas.openxmlformats.org/officeDocument/2006/relationships/customXml" Target="../ink/ink724.xml"/><Relationship Id="rId63" Type="http://schemas.openxmlformats.org/officeDocument/2006/relationships/image" Target="../media/image4340.png"/><Relationship Id="rId84" Type="http://schemas.openxmlformats.org/officeDocument/2006/relationships/customXml" Target="../ink/ink746.xml"/><Relationship Id="rId138" Type="http://schemas.openxmlformats.org/officeDocument/2006/relationships/customXml" Target="../ink/ink773.xml"/><Relationship Id="rId159" Type="http://schemas.openxmlformats.org/officeDocument/2006/relationships/customXml" Target="../ink/ink784.xml"/><Relationship Id="rId170" Type="http://schemas.openxmlformats.org/officeDocument/2006/relationships/image" Target="../media/image4850.png"/><Relationship Id="rId191" Type="http://schemas.openxmlformats.org/officeDocument/2006/relationships/customXml" Target="../ink/ink801.xml"/><Relationship Id="rId205" Type="http://schemas.openxmlformats.org/officeDocument/2006/relationships/image" Target="../media/image5001.png"/><Relationship Id="rId226" Type="http://schemas.openxmlformats.org/officeDocument/2006/relationships/image" Target="../media/image5070.png"/><Relationship Id="rId107" Type="http://schemas.openxmlformats.org/officeDocument/2006/relationships/image" Target="../media/image4550.png"/><Relationship Id="rId11" Type="http://schemas.openxmlformats.org/officeDocument/2006/relationships/customXml" Target="../ink/ink708.xml"/><Relationship Id="rId32" Type="http://schemas.openxmlformats.org/officeDocument/2006/relationships/image" Target="../media/image4200.png"/><Relationship Id="rId53" Type="http://schemas.openxmlformats.org/officeDocument/2006/relationships/image" Target="../media/image4300.png"/><Relationship Id="rId74" Type="http://schemas.openxmlformats.org/officeDocument/2006/relationships/customXml" Target="../ink/ink741.xml"/><Relationship Id="rId128" Type="http://schemas.openxmlformats.org/officeDocument/2006/relationships/customXml" Target="../ink/ink768.xml"/><Relationship Id="rId149" Type="http://schemas.openxmlformats.org/officeDocument/2006/relationships/image" Target="../media/image4760.png"/><Relationship Id="rId5" Type="http://schemas.openxmlformats.org/officeDocument/2006/relationships/image" Target="../media/image821.png"/><Relationship Id="rId95" Type="http://schemas.openxmlformats.org/officeDocument/2006/relationships/image" Target="../media/image4490.png"/><Relationship Id="rId160" Type="http://schemas.openxmlformats.org/officeDocument/2006/relationships/image" Target="../media/image4810.png"/><Relationship Id="rId181" Type="http://schemas.openxmlformats.org/officeDocument/2006/relationships/image" Target="../media/image4890.png"/><Relationship Id="rId216" Type="http://schemas.openxmlformats.org/officeDocument/2006/relationships/customXml" Target="../ink/ink815.xml"/><Relationship Id="rId237" Type="http://schemas.openxmlformats.org/officeDocument/2006/relationships/image" Target="../media/image5120.png"/><Relationship Id="rId22" Type="http://schemas.openxmlformats.org/officeDocument/2006/relationships/image" Target="../media/image4150.png"/><Relationship Id="rId43" Type="http://schemas.openxmlformats.org/officeDocument/2006/relationships/image" Target="../media/image4250.png"/><Relationship Id="rId64" Type="http://schemas.openxmlformats.org/officeDocument/2006/relationships/customXml" Target="../ink/ink736.xml"/><Relationship Id="rId118" Type="http://schemas.openxmlformats.org/officeDocument/2006/relationships/customXml" Target="../ink/ink763.xml"/><Relationship Id="rId139" Type="http://schemas.openxmlformats.org/officeDocument/2006/relationships/image" Target="../media/image4710.png"/><Relationship Id="rId85" Type="http://schemas.openxmlformats.org/officeDocument/2006/relationships/image" Target="../media/image4450.png"/><Relationship Id="rId150" Type="http://schemas.openxmlformats.org/officeDocument/2006/relationships/customXml" Target="../ink/ink779.xml"/><Relationship Id="rId171" Type="http://schemas.openxmlformats.org/officeDocument/2006/relationships/customXml" Target="../ink/ink790.xml"/><Relationship Id="rId192" Type="http://schemas.openxmlformats.org/officeDocument/2006/relationships/customXml" Target="../ink/ink802.xml"/><Relationship Id="rId206" Type="http://schemas.openxmlformats.org/officeDocument/2006/relationships/customXml" Target="../ink/ink809.xml"/><Relationship Id="rId227" Type="http://schemas.openxmlformats.org/officeDocument/2006/relationships/customXml" Target="../ink/ink821.xml"/><Relationship Id="rId12" Type="http://schemas.openxmlformats.org/officeDocument/2006/relationships/image" Target="../media/image4100.png"/><Relationship Id="rId33" Type="http://schemas.openxmlformats.org/officeDocument/2006/relationships/customXml" Target="../ink/ink719.xml"/><Relationship Id="rId108" Type="http://schemas.openxmlformats.org/officeDocument/2006/relationships/customXml" Target="../ink/ink758.xml"/><Relationship Id="rId129" Type="http://schemas.openxmlformats.org/officeDocument/2006/relationships/image" Target="../media/image4660.png"/><Relationship Id="rId54" Type="http://schemas.openxmlformats.org/officeDocument/2006/relationships/customXml" Target="../ink/ink730.xml"/><Relationship Id="rId75" Type="http://schemas.openxmlformats.org/officeDocument/2006/relationships/image" Target="../media/image4400.png"/><Relationship Id="rId96" Type="http://schemas.openxmlformats.org/officeDocument/2006/relationships/customXml" Target="../ink/ink752.xml"/><Relationship Id="rId140" Type="http://schemas.openxmlformats.org/officeDocument/2006/relationships/customXml" Target="../ink/ink774.xml"/><Relationship Id="rId161" Type="http://schemas.openxmlformats.org/officeDocument/2006/relationships/customXml" Target="../ink/ink785.xml"/><Relationship Id="rId182" Type="http://schemas.openxmlformats.org/officeDocument/2006/relationships/customXml" Target="../ink/ink796.xml"/><Relationship Id="rId217" Type="http://schemas.openxmlformats.org/officeDocument/2006/relationships/customXml" Target="../ink/ink816.xml"/><Relationship Id="rId6" Type="http://schemas.openxmlformats.org/officeDocument/2006/relationships/customXml" Target="../ink/ink706.xml"/><Relationship Id="rId238" Type="http://schemas.openxmlformats.org/officeDocument/2006/relationships/customXml" Target="../ink/ink827.xml"/><Relationship Id="rId23" Type="http://schemas.openxmlformats.org/officeDocument/2006/relationships/customXml" Target="../ink/ink714.xml"/><Relationship Id="rId119" Type="http://schemas.openxmlformats.org/officeDocument/2006/relationships/image" Target="../media/image4610.png"/><Relationship Id="rId44" Type="http://schemas.openxmlformats.org/officeDocument/2006/relationships/customXml" Target="../ink/ink725.xml"/><Relationship Id="rId65" Type="http://schemas.openxmlformats.org/officeDocument/2006/relationships/image" Target="../media/image4350.png"/><Relationship Id="rId86" Type="http://schemas.openxmlformats.org/officeDocument/2006/relationships/customXml" Target="../ink/ink747.xml"/><Relationship Id="rId130" Type="http://schemas.openxmlformats.org/officeDocument/2006/relationships/customXml" Target="../ink/ink769.xml"/><Relationship Id="rId151" Type="http://schemas.openxmlformats.org/officeDocument/2006/relationships/image" Target="../media/image4770.png"/><Relationship Id="rId172" Type="http://schemas.openxmlformats.org/officeDocument/2006/relationships/image" Target="../media/image4860.png"/><Relationship Id="rId193" Type="http://schemas.openxmlformats.org/officeDocument/2006/relationships/image" Target="../media/image4940.png"/><Relationship Id="rId207" Type="http://schemas.openxmlformats.org/officeDocument/2006/relationships/image" Target="../media/image5010.png"/><Relationship Id="rId228" Type="http://schemas.openxmlformats.org/officeDocument/2006/relationships/image" Target="../media/image5080.png"/><Relationship Id="rId13" Type="http://schemas.openxmlformats.org/officeDocument/2006/relationships/customXml" Target="../ink/ink709.xml"/><Relationship Id="rId109" Type="http://schemas.openxmlformats.org/officeDocument/2006/relationships/image" Target="../media/image4560.png"/><Relationship Id="rId34" Type="http://schemas.openxmlformats.org/officeDocument/2006/relationships/image" Target="../media/image4211.png"/><Relationship Id="rId55" Type="http://schemas.openxmlformats.org/officeDocument/2006/relationships/image" Target="../media/image4310.png"/><Relationship Id="rId76" Type="http://schemas.openxmlformats.org/officeDocument/2006/relationships/customXml" Target="../ink/ink742.xml"/><Relationship Id="rId97" Type="http://schemas.openxmlformats.org/officeDocument/2006/relationships/image" Target="../media/image4501.png"/><Relationship Id="rId120" Type="http://schemas.openxmlformats.org/officeDocument/2006/relationships/customXml" Target="../ink/ink764.xml"/><Relationship Id="rId141" Type="http://schemas.openxmlformats.org/officeDocument/2006/relationships/image" Target="../media/image4720.png"/><Relationship Id="rId162" Type="http://schemas.openxmlformats.org/officeDocument/2006/relationships/image" Target="../media/image38.png"/><Relationship Id="rId183" Type="http://schemas.openxmlformats.org/officeDocument/2006/relationships/image" Target="../media/image4901.png"/><Relationship Id="rId218" Type="http://schemas.openxmlformats.org/officeDocument/2006/relationships/image" Target="../media/image5030.png"/><Relationship Id="rId239" Type="http://schemas.openxmlformats.org/officeDocument/2006/relationships/image" Target="../media/image5130.png"/><Relationship Id="rId24" Type="http://schemas.openxmlformats.org/officeDocument/2006/relationships/image" Target="../media/image4160.png"/><Relationship Id="rId45" Type="http://schemas.openxmlformats.org/officeDocument/2006/relationships/image" Target="../media/image4260.png"/><Relationship Id="rId66" Type="http://schemas.openxmlformats.org/officeDocument/2006/relationships/customXml" Target="../ink/ink737.xml"/><Relationship Id="rId87" Type="http://schemas.openxmlformats.org/officeDocument/2006/relationships/image" Target="../media/image4460.png"/><Relationship Id="rId110" Type="http://schemas.openxmlformats.org/officeDocument/2006/relationships/customXml" Target="../ink/ink759.xml"/><Relationship Id="rId131" Type="http://schemas.openxmlformats.org/officeDocument/2006/relationships/image" Target="../media/image4670.png"/><Relationship Id="rId152" Type="http://schemas.openxmlformats.org/officeDocument/2006/relationships/customXml" Target="../ink/ink780.xml"/><Relationship Id="rId173" Type="http://schemas.openxmlformats.org/officeDocument/2006/relationships/customXml" Target="../ink/ink791.xml"/><Relationship Id="rId194" Type="http://schemas.openxmlformats.org/officeDocument/2006/relationships/customXml" Target="../ink/ink803.xml"/><Relationship Id="rId208" Type="http://schemas.openxmlformats.org/officeDocument/2006/relationships/customXml" Target="../ink/ink810.xml"/><Relationship Id="rId229" Type="http://schemas.openxmlformats.org/officeDocument/2006/relationships/customXml" Target="../ink/ink822.xml"/><Relationship Id="rId240" Type="http://schemas.openxmlformats.org/officeDocument/2006/relationships/customXml" Target="../ink/ink828.xml"/><Relationship Id="rId14" Type="http://schemas.openxmlformats.org/officeDocument/2006/relationships/image" Target="../media/image4111.png"/><Relationship Id="rId35" Type="http://schemas.openxmlformats.org/officeDocument/2006/relationships/customXml" Target="../ink/ink720.xml"/><Relationship Id="rId56" Type="http://schemas.openxmlformats.org/officeDocument/2006/relationships/customXml" Target="../ink/ink731.xml"/><Relationship Id="rId77" Type="http://schemas.openxmlformats.org/officeDocument/2006/relationships/image" Target="../media/image4410.png"/><Relationship Id="rId100" Type="http://schemas.openxmlformats.org/officeDocument/2006/relationships/customXml" Target="../ink/ink754.xml"/><Relationship Id="rId8" Type="http://schemas.openxmlformats.org/officeDocument/2006/relationships/image" Target="../media/image4080.png"/><Relationship Id="rId98" Type="http://schemas.openxmlformats.org/officeDocument/2006/relationships/customXml" Target="../ink/ink753.xml"/><Relationship Id="rId121" Type="http://schemas.openxmlformats.org/officeDocument/2006/relationships/image" Target="../media/image4620.png"/><Relationship Id="rId142" Type="http://schemas.openxmlformats.org/officeDocument/2006/relationships/customXml" Target="../ink/ink775.xml"/><Relationship Id="rId163" Type="http://schemas.openxmlformats.org/officeDocument/2006/relationships/customXml" Target="../ink/ink786.xml"/><Relationship Id="rId184" Type="http://schemas.openxmlformats.org/officeDocument/2006/relationships/customXml" Target="../ink/ink797.xml"/><Relationship Id="rId219" Type="http://schemas.openxmlformats.org/officeDocument/2006/relationships/customXml" Target="../ink/ink817.xml"/><Relationship Id="rId230" Type="http://schemas.openxmlformats.org/officeDocument/2006/relationships/image" Target="../media/image5090.png"/><Relationship Id="rId25" Type="http://schemas.openxmlformats.org/officeDocument/2006/relationships/customXml" Target="../ink/ink715.xml"/><Relationship Id="rId46" Type="http://schemas.openxmlformats.org/officeDocument/2006/relationships/customXml" Target="../ink/ink726.xml"/><Relationship Id="rId67" Type="http://schemas.openxmlformats.org/officeDocument/2006/relationships/image" Target="../media/image4360.png"/><Relationship Id="rId88" Type="http://schemas.openxmlformats.org/officeDocument/2006/relationships/customXml" Target="../ink/ink748.xml"/><Relationship Id="rId111" Type="http://schemas.openxmlformats.org/officeDocument/2006/relationships/image" Target="../media/image4570.png"/><Relationship Id="rId132" Type="http://schemas.openxmlformats.org/officeDocument/2006/relationships/customXml" Target="../ink/ink770.xml"/><Relationship Id="rId153" Type="http://schemas.openxmlformats.org/officeDocument/2006/relationships/image" Target="../media/image4780.png"/><Relationship Id="rId174" Type="http://schemas.openxmlformats.org/officeDocument/2006/relationships/image" Target="../media/image4870.png"/><Relationship Id="rId195" Type="http://schemas.openxmlformats.org/officeDocument/2006/relationships/image" Target="../media/image4950.png"/><Relationship Id="rId209" Type="http://schemas.openxmlformats.org/officeDocument/2006/relationships/customXml" Target="../ink/ink811.xml"/><Relationship Id="rId220" Type="http://schemas.openxmlformats.org/officeDocument/2006/relationships/image" Target="../media/image5040.png"/><Relationship Id="rId241" Type="http://schemas.openxmlformats.org/officeDocument/2006/relationships/image" Target="../media/image5140.png"/><Relationship Id="rId15" Type="http://schemas.openxmlformats.org/officeDocument/2006/relationships/customXml" Target="../ink/ink710.xml"/><Relationship Id="rId36" Type="http://schemas.openxmlformats.org/officeDocument/2006/relationships/customXml" Target="../ink/ink721.xml"/><Relationship Id="rId57" Type="http://schemas.openxmlformats.org/officeDocument/2006/relationships/image" Target="../media/image4320.png"/><Relationship Id="rId106" Type="http://schemas.openxmlformats.org/officeDocument/2006/relationships/customXml" Target="../ink/ink757.xml"/><Relationship Id="rId127" Type="http://schemas.openxmlformats.org/officeDocument/2006/relationships/image" Target="../media/image4650.png"/><Relationship Id="rId10" Type="http://schemas.openxmlformats.org/officeDocument/2006/relationships/image" Target="../media/image4090.png"/><Relationship Id="rId31" Type="http://schemas.openxmlformats.org/officeDocument/2006/relationships/customXml" Target="../ink/ink718.xml"/><Relationship Id="rId52" Type="http://schemas.openxmlformats.org/officeDocument/2006/relationships/customXml" Target="../ink/ink729.xml"/><Relationship Id="rId73" Type="http://schemas.openxmlformats.org/officeDocument/2006/relationships/image" Target="../media/image4390.png"/><Relationship Id="rId78" Type="http://schemas.openxmlformats.org/officeDocument/2006/relationships/customXml" Target="../ink/ink743.xml"/><Relationship Id="rId94" Type="http://schemas.openxmlformats.org/officeDocument/2006/relationships/customXml" Target="../ink/ink751.xml"/><Relationship Id="rId99" Type="http://schemas.openxmlformats.org/officeDocument/2006/relationships/image" Target="../media/image4510.png"/><Relationship Id="rId101" Type="http://schemas.openxmlformats.org/officeDocument/2006/relationships/image" Target="../media/image4520.png"/><Relationship Id="rId122" Type="http://schemas.openxmlformats.org/officeDocument/2006/relationships/customXml" Target="../ink/ink765.xml"/><Relationship Id="rId143" Type="http://schemas.openxmlformats.org/officeDocument/2006/relationships/image" Target="../media/image4730.png"/><Relationship Id="rId148" Type="http://schemas.openxmlformats.org/officeDocument/2006/relationships/customXml" Target="../ink/ink778.xml"/><Relationship Id="rId164" Type="http://schemas.openxmlformats.org/officeDocument/2006/relationships/image" Target="../media/image4820.png"/><Relationship Id="rId169" Type="http://schemas.openxmlformats.org/officeDocument/2006/relationships/customXml" Target="../ink/ink789.xml"/><Relationship Id="rId185" Type="http://schemas.openxmlformats.org/officeDocument/2006/relationships/image" Target="../media/image4910.png"/><Relationship Id="rId4" Type="http://schemas.openxmlformats.org/officeDocument/2006/relationships/customXml" Target="../ink/ink705.xml"/><Relationship Id="rId9" Type="http://schemas.openxmlformats.org/officeDocument/2006/relationships/customXml" Target="../ink/ink707.xml"/><Relationship Id="rId180" Type="http://schemas.openxmlformats.org/officeDocument/2006/relationships/customXml" Target="../ink/ink795.xml"/><Relationship Id="rId210" Type="http://schemas.openxmlformats.org/officeDocument/2006/relationships/customXml" Target="../ink/ink812.xml"/><Relationship Id="rId215" Type="http://schemas.openxmlformats.org/officeDocument/2006/relationships/image" Target="../media/image5112.png"/><Relationship Id="rId236" Type="http://schemas.openxmlformats.org/officeDocument/2006/relationships/customXml" Target="../ink/ink826.xml"/><Relationship Id="rId26" Type="http://schemas.openxmlformats.org/officeDocument/2006/relationships/image" Target="../media/image4170.png"/><Relationship Id="rId231" Type="http://schemas.openxmlformats.org/officeDocument/2006/relationships/customXml" Target="../ink/ink823.xml"/><Relationship Id="rId47" Type="http://schemas.openxmlformats.org/officeDocument/2006/relationships/image" Target="../media/image4270.png"/><Relationship Id="rId68" Type="http://schemas.openxmlformats.org/officeDocument/2006/relationships/customXml" Target="../ink/ink738.xml"/><Relationship Id="rId89" Type="http://schemas.openxmlformats.org/officeDocument/2006/relationships/image" Target="../media/image7211.png"/><Relationship Id="rId112" Type="http://schemas.openxmlformats.org/officeDocument/2006/relationships/customXml" Target="../ink/ink760.xml"/><Relationship Id="rId133" Type="http://schemas.openxmlformats.org/officeDocument/2006/relationships/image" Target="../media/image4680.png"/><Relationship Id="rId154" Type="http://schemas.openxmlformats.org/officeDocument/2006/relationships/customXml" Target="../ink/ink781.xml"/><Relationship Id="rId175" Type="http://schemas.openxmlformats.org/officeDocument/2006/relationships/customXml" Target="../ink/ink792.xml"/><Relationship Id="rId196" Type="http://schemas.openxmlformats.org/officeDocument/2006/relationships/customXml" Target="../ink/ink804.xml"/><Relationship Id="rId200" Type="http://schemas.openxmlformats.org/officeDocument/2006/relationships/customXml" Target="../ink/ink806.xml"/><Relationship Id="rId16" Type="http://schemas.openxmlformats.org/officeDocument/2006/relationships/image" Target="../media/image4120.png"/><Relationship Id="rId221" Type="http://schemas.openxmlformats.org/officeDocument/2006/relationships/customXml" Target="../ink/ink818.xml"/><Relationship Id="rId242" Type="http://schemas.openxmlformats.org/officeDocument/2006/relationships/image" Target="../media/image1.png"/><Relationship Id="rId37" Type="http://schemas.openxmlformats.org/officeDocument/2006/relationships/image" Target="../media/image4220.png"/><Relationship Id="rId58" Type="http://schemas.openxmlformats.org/officeDocument/2006/relationships/customXml" Target="../ink/ink732.xml"/><Relationship Id="rId79" Type="http://schemas.openxmlformats.org/officeDocument/2006/relationships/image" Target="../media/image4420.png"/><Relationship Id="rId102" Type="http://schemas.openxmlformats.org/officeDocument/2006/relationships/customXml" Target="../ink/ink755.xml"/><Relationship Id="rId123" Type="http://schemas.openxmlformats.org/officeDocument/2006/relationships/image" Target="../media/image4630.png"/><Relationship Id="rId144" Type="http://schemas.openxmlformats.org/officeDocument/2006/relationships/customXml" Target="../ink/ink776.xml"/><Relationship Id="rId90" Type="http://schemas.openxmlformats.org/officeDocument/2006/relationships/customXml" Target="../ink/ink749.xml"/><Relationship Id="rId165" Type="http://schemas.openxmlformats.org/officeDocument/2006/relationships/customXml" Target="../ink/ink787.xml"/><Relationship Id="rId186" Type="http://schemas.openxmlformats.org/officeDocument/2006/relationships/customXml" Target="../ink/ink798.xml"/><Relationship Id="rId211" Type="http://schemas.openxmlformats.org/officeDocument/2006/relationships/image" Target="../media/image2940.png"/><Relationship Id="rId232" Type="http://schemas.openxmlformats.org/officeDocument/2006/relationships/image" Target="../media/image5100.png"/><Relationship Id="rId27" Type="http://schemas.openxmlformats.org/officeDocument/2006/relationships/customXml" Target="../ink/ink716.xml"/><Relationship Id="rId48" Type="http://schemas.openxmlformats.org/officeDocument/2006/relationships/customXml" Target="../ink/ink727.xml"/><Relationship Id="rId69" Type="http://schemas.openxmlformats.org/officeDocument/2006/relationships/image" Target="../media/image4370.png"/><Relationship Id="rId113" Type="http://schemas.openxmlformats.org/officeDocument/2006/relationships/image" Target="../media/image4580.png"/><Relationship Id="rId134" Type="http://schemas.openxmlformats.org/officeDocument/2006/relationships/customXml" Target="../ink/ink771.xml"/><Relationship Id="rId80" Type="http://schemas.openxmlformats.org/officeDocument/2006/relationships/customXml" Target="../ink/ink744.xml"/><Relationship Id="rId155" Type="http://schemas.openxmlformats.org/officeDocument/2006/relationships/customXml" Target="../ink/ink782.xml"/><Relationship Id="rId176" Type="http://schemas.openxmlformats.org/officeDocument/2006/relationships/customXml" Target="../ink/ink793.xml"/><Relationship Id="rId197" Type="http://schemas.openxmlformats.org/officeDocument/2006/relationships/image" Target="../media/image4960.png"/><Relationship Id="rId201" Type="http://schemas.openxmlformats.org/officeDocument/2006/relationships/image" Target="../media/image4980.png"/><Relationship Id="rId222" Type="http://schemas.openxmlformats.org/officeDocument/2006/relationships/image" Target="../media/image5050.png"/><Relationship Id="rId17" Type="http://schemas.openxmlformats.org/officeDocument/2006/relationships/customXml" Target="../ink/ink711.xml"/><Relationship Id="rId38" Type="http://schemas.openxmlformats.org/officeDocument/2006/relationships/customXml" Target="../ink/ink722.xml"/><Relationship Id="rId59" Type="http://schemas.openxmlformats.org/officeDocument/2006/relationships/image" Target="../media/image4330.png"/><Relationship Id="rId103" Type="http://schemas.openxmlformats.org/officeDocument/2006/relationships/image" Target="../media/image4530.png"/><Relationship Id="rId124" Type="http://schemas.openxmlformats.org/officeDocument/2006/relationships/customXml" Target="../ink/ink766.xml"/><Relationship Id="rId70" Type="http://schemas.openxmlformats.org/officeDocument/2006/relationships/customXml" Target="../ink/ink739.xml"/><Relationship Id="rId91" Type="http://schemas.openxmlformats.org/officeDocument/2006/relationships/image" Target="../media/image4470.png"/><Relationship Id="rId145" Type="http://schemas.openxmlformats.org/officeDocument/2006/relationships/image" Target="../media/image4740.png"/><Relationship Id="rId166" Type="http://schemas.openxmlformats.org/officeDocument/2006/relationships/image" Target="../media/image4830.png"/><Relationship Id="rId187" Type="http://schemas.openxmlformats.org/officeDocument/2006/relationships/image" Target="../media/image4920.png"/><Relationship Id="rId1" Type="http://schemas.microsoft.com/office/2007/relationships/media" Target="../media/media35.m4a"/><Relationship Id="rId212" Type="http://schemas.openxmlformats.org/officeDocument/2006/relationships/customXml" Target="../ink/ink813.xml"/><Relationship Id="rId233" Type="http://schemas.openxmlformats.org/officeDocument/2006/relationships/customXml" Target="../ink/ink824.xml"/><Relationship Id="rId28" Type="http://schemas.openxmlformats.org/officeDocument/2006/relationships/image" Target="../media/image4180.png"/><Relationship Id="rId49" Type="http://schemas.openxmlformats.org/officeDocument/2006/relationships/image" Target="../media/image4280.png"/><Relationship Id="rId114" Type="http://schemas.openxmlformats.org/officeDocument/2006/relationships/customXml" Target="../ink/ink761.xml"/><Relationship Id="rId60" Type="http://schemas.openxmlformats.org/officeDocument/2006/relationships/customXml" Target="../ink/ink733.xml"/><Relationship Id="rId81" Type="http://schemas.openxmlformats.org/officeDocument/2006/relationships/image" Target="../media/image4430.png"/><Relationship Id="rId135" Type="http://schemas.openxmlformats.org/officeDocument/2006/relationships/image" Target="../media/image4690.png"/><Relationship Id="rId156" Type="http://schemas.openxmlformats.org/officeDocument/2006/relationships/image" Target="../media/image4790.png"/><Relationship Id="rId177" Type="http://schemas.openxmlformats.org/officeDocument/2006/relationships/image" Target="../media/image2741.png"/><Relationship Id="rId198" Type="http://schemas.openxmlformats.org/officeDocument/2006/relationships/customXml" Target="../ink/ink805.xml"/><Relationship Id="rId202" Type="http://schemas.openxmlformats.org/officeDocument/2006/relationships/customXml" Target="../ink/ink807.xml"/><Relationship Id="rId223" Type="http://schemas.openxmlformats.org/officeDocument/2006/relationships/customXml" Target="../ink/ink819.xml"/><Relationship Id="rId18" Type="http://schemas.openxmlformats.org/officeDocument/2006/relationships/image" Target="../media/image4130.png"/><Relationship Id="rId39" Type="http://schemas.openxmlformats.org/officeDocument/2006/relationships/image" Target="../media/image4230.png"/><Relationship Id="rId50" Type="http://schemas.openxmlformats.org/officeDocument/2006/relationships/customXml" Target="../ink/ink728.xml"/><Relationship Id="rId104" Type="http://schemas.openxmlformats.org/officeDocument/2006/relationships/customXml" Target="../ink/ink756.xml"/><Relationship Id="rId125" Type="http://schemas.openxmlformats.org/officeDocument/2006/relationships/image" Target="../media/image4640.png"/><Relationship Id="rId146" Type="http://schemas.openxmlformats.org/officeDocument/2006/relationships/customXml" Target="../ink/ink777.xml"/><Relationship Id="rId167" Type="http://schemas.openxmlformats.org/officeDocument/2006/relationships/customXml" Target="../ink/ink788.xml"/><Relationship Id="rId188" Type="http://schemas.openxmlformats.org/officeDocument/2006/relationships/customXml" Target="../ink/ink799.xml"/><Relationship Id="rId71" Type="http://schemas.openxmlformats.org/officeDocument/2006/relationships/image" Target="../media/image4380.png"/><Relationship Id="rId92" Type="http://schemas.openxmlformats.org/officeDocument/2006/relationships/customXml" Target="../ink/ink750.xml"/><Relationship Id="rId213" Type="http://schemas.openxmlformats.org/officeDocument/2006/relationships/image" Target="../media/image5020.png"/><Relationship Id="rId234" Type="http://schemas.openxmlformats.org/officeDocument/2006/relationships/customXml" Target="../ink/ink825.xml"/><Relationship Id="rId2" Type="http://schemas.openxmlformats.org/officeDocument/2006/relationships/audio" Target="../media/media35.m4a"/><Relationship Id="rId29" Type="http://schemas.openxmlformats.org/officeDocument/2006/relationships/customXml" Target="../ink/ink717.xml"/><Relationship Id="rId40" Type="http://schemas.openxmlformats.org/officeDocument/2006/relationships/customXml" Target="../ink/ink723.xml"/><Relationship Id="rId115" Type="http://schemas.openxmlformats.org/officeDocument/2006/relationships/image" Target="../media/image4590.png"/><Relationship Id="rId136" Type="http://schemas.openxmlformats.org/officeDocument/2006/relationships/customXml" Target="../ink/ink772.xml"/><Relationship Id="rId157" Type="http://schemas.openxmlformats.org/officeDocument/2006/relationships/customXml" Target="../ink/ink783.xml"/><Relationship Id="rId178" Type="http://schemas.openxmlformats.org/officeDocument/2006/relationships/customXml" Target="../ink/ink794.xml"/><Relationship Id="rId61" Type="http://schemas.openxmlformats.org/officeDocument/2006/relationships/customXml" Target="../ink/ink734.xml"/><Relationship Id="rId82" Type="http://schemas.openxmlformats.org/officeDocument/2006/relationships/customXml" Target="../ink/ink745.xml"/><Relationship Id="rId199" Type="http://schemas.openxmlformats.org/officeDocument/2006/relationships/image" Target="../media/image4970.png"/><Relationship Id="rId203" Type="http://schemas.openxmlformats.org/officeDocument/2006/relationships/image" Target="../media/image4990.png"/><Relationship Id="rId19" Type="http://schemas.openxmlformats.org/officeDocument/2006/relationships/customXml" Target="../ink/ink712.xml"/><Relationship Id="rId224" Type="http://schemas.openxmlformats.org/officeDocument/2006/relationships/image" Target="../media/image5060.png"/><Relationship Id="rId30" Type="http://schemas.openxmlformats.org/officeDocument/2006/relationships/image" Target="../media/image4190.png"/><Relationship Id="rId105" Type="http://schemas.openxmlformats.org/officeDocument/2006/relationships/image" Target="../media/image4540.png"/><Relationship Id="rId126" Type="http://schemas.openxmlformats.org/officeDocument/2006/relationships/customXml" Target="../ink/ink767.xml"/><Relationship Id="rId147" Type="http://schemas.openxmlformats.org/officeDocument/2006/relationships/image" Target="../media/image4750.png"/><Relationship Id="rId168" Type="http://schemas.openxmlformats.org/officeDocument/2006/relationships/image" Target="../media/image4840.png"/><Relationship Id="rId51" Type="http://schemas.openxmlformats.org/officeDocument/2006/relationships/image" Target="../media/image4290.png"/><Relationship Id="rId72" Type="http://schemas.openxmlformats.org/officeDocument/2006/relationships/customXml" Target="../ink/ink740.xml"/><Relationship Id="rId93" Type="http://schemas.openxmlformats.org/officeDocument/2006/relationships/image" Target="../media/image4480.png"/><Relationship Id="rId189" Type="http://schemas.openxmlformats.org/officeDocument/2006/relationships/image" Target="../media/image4930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814.xml"/><Relationship Id="rId235" Type="http://schemas.openxmlformats.org/officeDocument/2006/relationships/image" Target="../media/image5111.png"/><Relationship Id="rId116" Type="http://schemas.openxmlformats.org/officeDocument/2006/relationships/customXml" Target="../ink/ink762.xml"/><Relationship Id="rId137" Type="http://schemas.openxmlformats.org/officeDocument/2006/relationships/image" Target="../media/image4701.png"/><Relationship Id="rId158" Type="http://schemas.openxmlformats.org/officeDocument/2006/relationships/image" Target="../media/image4801.png"/><Relationship Id="rId20" Type="http://schemas.openxmlformats.org/officeDocument/2006/relationships/image" Target="../media/image4140.png"/><Relationship Id="rId41" Type="http://schemas.openxmlformats.org/officeDocument/2006/relationships/image" Target="../media/image4240.png"/><Relationship Id="rId62" Type="http://schemas.openxmlformats.org/officeDocument/2006/relationships/customXml" Target="../ink/ink735.xml"/><Relationship Id="rId83" Type="http://schemas.openxmlformats.org/officeDocument/2006/relationships/image" Target="../media/image4440.png"/><Relationship Id="rId179" Type="http://schemas.openxmlformats.org/officeDocument/2006/relationships/image" Target="../media/image4880.png"/><Relationship Id="rId190" Type="http://schemas.openxmlformats.org/officeDocument/2006/relationships/customXml" Target="../ink/ink800.xml"/><Relationship Id="rId204" Type="http://schemas.openxmlformats.org/officeDocument/2006/relationships/customXml" Target="../ink/ink808.xml"/><Relationship Id="rId225" Type="http://schemas.openxmlformats.org/officeDocument/2006/relationships/customXml" Target="../ink/ink820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85.xml"/><Relationship Id="rId299" Type="http://schemas.openxmlformats.org/officeDocument/2006/relationships/image" Target="../media/image471.png"/><Relationship Id="rId21" Type="http://schemas.openxmlformats.org/officeDocument/2006/relationships/customXml" Target="../ink/ink837.xml"/><Relationship Id="rId63" Type="http://schemas.openxmlformats.org/officeDocument/2006/relationships/customXml" Target="../ink/ink858.xml"/><Relationship Id="rId159" Type="http://schemas.openxmlformats.org/officeDocument/2006/relationships/customXml" Target="../ink/ink906.xml"/><Relationship Id="rId324" Type="http://schemas.openxmlformats.org/officeDocument/2006/relationships/customXml" Target="../ink/ink989.xml"/><Relationship Id="rId170" Type="http://schemas.openxmlformats.org/officeDocument/2006/relationships/image" Target="../media/image407.png"/><Relationship Id="rId226" Type="http://schemas.openxmlformats.org/officeDocument/2006/relationships/customXml" Target="../ink/ink940.xml"/><Relationship Id="rId268" Type="http://schemas.openxmlformats.org/officeDocument/2006/relationships/customXml" Target="../ink/ink961.xml"/><Relationship Id="rId32" Type="http://schemas.openxmlformats.org/officeDocument/2006/relationships/image" Target="../media/image3341.png"/><Relationship Id="rId74" Type="http://schemas.openxmlformats.org/officeDocument/2006/relationships/image" Target="../media/image359.png"/><Relationship Id="rId128" Type="http://schemas.openxmlformats.org/officeDocument/2006/relationships/image" Target="../media/image386.png"/><Relationship Id="rId335" Type="http://schemas.openxmlformats.org/officeDocument/2006/relationships/image" Target="../media/image489.png"/><Relationship Id="rId5" Type="http://schemas.openxmlformats.org/officeDocument/2006/relationships/customXml" Target="../ink/ink829.xml"/><Relationship Id="rId181" Type="http://schemas.openxmlformats.org/officeDocument/2006/relationships/customXml" Target="../ink/ink917.xml"/><Relationship Id="rId237" Type="http://schemas.openxmlformats.org/officeDocument/2006/relationships/image" Target="../media/image440.png"/><Relationship Id="rId279" Type="http://schemas.openxmlformats.org/officeDocument/2006/relationships/image" Target="../media/image461.png"/><Relationship Id="rId43" Type="http://schemas.openxmlformats.org/officeDocument/2006/relationships/customXml" Target="../ink/ink848.xml"/><Relationship Id="rId139" Type="http://schemas.openxmlformats.org/officeDocument/2006/relationships/customXml" Target="../ink/ink896.xml"/><Relationship Id="rId290" Type="http://schemas.openxmlformats.org/officeDocument/2006/relationships/customXml" Target="../ink/ink972.xml"/><Relationship Id="rId304" Type="http://schemas.openxmlformats.org/officeDocument/2006/relationships/customXml" Target="../ink/ink979.xml"/><Relationship Id="rId85" Type="http://schemas.openxmlformats.org/officeDocument/2006/relationships/customXml" Target="../ink/ink869.xml"/><Relationship Id="rId150" Type="http://schemas.openxmlformats.org/officeDocument/2006/relationships/image" Target="../media/image397.png"/><Relationship Id="rId192" Type="http://schemas.openxmlformats.org/officeDocument/2006/relationships/image" Target="../media/image418.png"/><Relationship Id="rId206" Type="http://schemas.openxmlformats.org/officeDocument/2006/relationships/customXml" Target="../ink/ink930.xml"/><Relationship Id="rId248" Type="http://schemas.openxmlformats.org/officeDocument/2006/relationships/customXml" Target="../ink/ink951.xml"/><Relationship Id="rId12" Type="http://schemas.openxmlformats.org/officeDocument/2006/relationships/image" Target="../media/image13710.png"/><Relationship Id="rId108" Type="http://schemas.openxmlformats.org/officeDocument/2006/relationships/image" Target="../media/image376.png"/><Relationship Id="rId315" Type="http://schemas.openxmlformats.org/officeDocument/2006/relationships/image" Target="../media/image479.png"/><Relationship Id="rId54" Type="http://schemas.openxmlformats.org/officeDocument/2006/relationships/image" Target="../media/image349.png"/><Relationship Id="rId96" Type="http://schemas.openxmlformats.org/officeDocument/2006/relationships/image" Target="../media/image370.png"/><Relationship Id="rId161" Type="http://schemas.openxmlformats.org/officeDocument/2006/relationships/customXml" Target="../ink/ink907.xml"/><Relationship Id="rId217" Type="http://schemas.openxmlformats.org/officeDocument/2006/relationships/image" Target="../media/image430.png"/><Relationship Id="rId259" Type="http://schemas.openxmlformats.org/officeDocument/2006/relationships/image" Target="../media/image451.png"/><Relationship Id="rId23" Type="http://schemas.openxmlformats.org/officeDocument/2006/relationships/customXml" Target="../ink/ink838.xml"/><Relationship Id="rId119" Type="http://schemas.openxmlformats.org/officeDocument/2006/relationships/customXml" Target="../ink/ink886.xml"/><Relationship Id="rId270" Type="http://schemas.openxmlformats.org/officeDocument/2006/relationships/customXml" Target="../ink/ink962.xml"/><Relationship Id="rId326" Type="http://schemas.openxmlformats.org/officeDocument/2006/relationships/customXml" Target="../ink/ink990.xml"/><Relationship Id="rId65" Type="http://schemas.openxmlformats.org/officeDocument/2006/relationships/customXml" Target="../ink/ink859.xml"/><Relationship Id="rId130" Type="http://schemas.openxmlformats.org/officeDocument/2006/relationships/image" Target="../media/image387.png"/><Relationship Id="rId172" Type="http://schemas.openxmlformats.org/officeDocument/2006/relationships/image" Target="../media/image408.png"/><Relationship Id="rId228" Type="http://schemas.openxmlformats.org/officeDocument/2006/relationships/customXml" Target="../ink/ink941.xml"/><Relationship Id="rId281" Type="http://schemas.openxmlformats.org/officeDocument/2006/relationships/image" Target="../media/image462.png"/><Relationship Id="rId337" Type="http://schemas.openxmlformats.org/officeDocument/2006/relationships/image" Target="../media/image490.png"/><Relationship Id="rId34" Type="http://schemas.openxmlformats.org/officeDocument/2006/relationships/image" Target="../media/image337.png"/><Relationship Id="rId76" Type="http://schemas.openxmlformats.org/officeDocument/2006/relationships/image" Target="../media/image360.png"/><Relationship Id="rId141" Type="http://schemas.openxmlformats.org/officeDocument/2006/relationships/customXml" Target="../ink/ink897.xml"/><Relationship Id="rId7" Type="http://schemas.openxmlformats.org/officeDocument/2006/relationships/customXml" Target="../ink/ink830.xml"/><Relationship Id="rId183" Type="http://schemas.openxmlformats.org/officeDocument/2006/relationships/customXml" Target="../ink/ink918.xml"/><Relationship Id="rId239" Type="http://schemas.openxmlformats.org/officeDocument/2006/relationships/image" Target="../media/image441.png"/><Relationship Id="rId250" Type="http://schemas.openxmlformats.org/officeDocument/2006/relationships/customXml" Target="../ink/ink952.xml"/><Relationship Id="rId292" Type="http://schemas.openxmlformats.org/officeDocument/2006/relationships/customXml" Target="../ink/ink973.xml"/><Relationship Id="rId306" Type="http://schemas.openxmlformats.org/officeDocument/2006/relationships/customXml" Target="../ink/ink980.xml"/><Relationship Id="rId45" Type="http://schemas.openxmlformats.org/officeDocument/2006/relationships/customXml" Target="../ink/ink849.xml"/><Relationship Id="rId87" Type="http://schemas.openxmlformats.org/officeDocument/2006/relationships/customXml" Target="../ink/ink870.xml"/><Relationship Id="rId110" Type="http://schemas.openxmlformats.org/officeDocument/2006/relationships/image" Target="../media/image377.png"/><Relationship Id="rId152" Type="http://schemas.openxmlformats.org/officeDocument/2006/relationships/image" Target="../media/image398.png"/><Relationship Id="rId173" Type="http://schemas.openxmlformats.org/officeDocument/2006/relationships/customXml" Target="../ink/ink913.xml"/><Relationship Id="rId194" Type="http://schemas.openxmlformats.org/officeDocument/2006/relationships/image" Target="../media/image419.png"/><Relationship Id="rId208" Type="http://schemas.openxmlformats.org/officeDocument/2006/relationships/customXml" Target="../ink/ink931.xml"/><Relationship Id="rId229" Type="http://schemas.openxmlformats.org/officeDocument/2006/relationships/image" Target="../media/image436.png"/><Relationship Id="rId240" Type="http://schemas.openxmlformats.org/officeDocument/2006/relationships/customXml" Target="../ink/ink947.xml"/><Relationship Id="rId261" Type="http://schemas.openxmlformats.org/officeDocument/2006/relationships/image" Target="../media/image452.png"/><Relationship Id="rId14" Type="http://schemas.openxmlformats.org/officeDocument/2006/relationships/image" Target="../media/image13810.png"/><Relationship Id="rId35" Type="http://schemas.openxmlformats.org/officeDocument/2006/relationships/customXml" Target="../ink/ink844.xml"/><Relationship Id="rId56" Type="http://schemas.openxmlformats.org/officeDocument/2006/relationships/image" Target="../media/image350.png"/><Relationship Id="rId77" Type="http://schemas.openxmlformats.org/officeDocument/2006/relationships/customXml" Target="../ink/ink865.xml"/><Relationship Id="rId100" Type="http://schemas.openxmlformats.org/officeDocument/2006/relationships/image" Target="../media/image372.png"/><Relationship Id="rId282" Type="http://schemas.openxmlformats.org/officeDocument/2006/relationships/customXml" Target="../ink/ink968.xml"/><Relationship Id="rId317" Type="http://schemas.openxmlformats.org/officeDocument/2006/relationships/image" Target="../media/image480.png"/><Relationship Id="rId338" Type="http://schemas.openxmlformats.org/officeDocument/2006/relationships/image" Target="../media/image1.png"/><Relationship Id="rId8" Type="http://schemas.openxmlformats.org/officeDocument/2006/relationships/image" Target="../media/image13410.png"/><Relationship Id="rId98" Type="http://schemas.openxmlformats.org/officeDocument/2006/relationships/image" Target="../media/image371.png"/><Relationship Id="rId121" Type="http://schemas.openxmlformats.org/officeDocument/2006/relationships/customXml" Target="../ink/ink887.xml"/><Relationship Id="rId142" Type="http://schemas.openxmlformats.org/officeDocument/2006/relationships/image" Target="../media/image393.png"/><Relationship Id="rId163" Type="http://schemas.openxmlformats.org/officeDocument/2006/relationships/customXml" Target="../ink/ink908.xml"/><Relationship Id="rId184" Type="http://schemas.openxmlformats.org/officeDocument/2006/relationships/image" Target="../media/image414.png"/><Relationship Id="rId219" Type="http://schemas.openxmlformats.org/officeDocument/2006/relationships/image" Target="../media/image431.png"/><Relationship Id="rId230" Type="http://schemas.openxmlformats.org/officeDocument/2006/relationships/customXml" Target="../ink/ink942.xml"/><Relationship Id="rId251" Type="http://schemas.openxmlformats.org/officeDocument/2006/relationships/image" Target="../media/image447.png"/><Relationship Id="rId25" Type="http://schemas.openxmlformats.org/officeDocument/2006/relationships/customXml" Target="../ink/ink839.xml"/><Relationship Id="rId46" Type="http://schemas.openxmlformats.org/officeDocument/2006/relationships/image" Target="../media/image345.png"/><Relationship Id="rId67" Type="http://schemas.openxmlformats.org/officeDocument/2006/relationships/customXml" Target="../ink/ink860.xml"/><Relationship Id="rId272" Type="http://schemas.openxmlformats.org/officeDocument/2006/relationships/customXml" Target="../ink/ink963.xml"/><Relationship Id="rId293" Type="http://schemas.openxmlformats.org/officeDocument/2006/relationships/image" Target="../media/image468.png"/><Relationship Id="rId307" Type="http://schemas.openxmlformats.org/officeDocument/2006/relationships/image" Target="../media/image475.png"/><Relationship Id="rId328" Type="http://schemas.openxmlformats.org/officeDocument/2006/relationships/customXml" Target="../ink/ink991.xml"/><Relationship Id="rId88" Type="http://schemas.openxmlformats.org/officeDocument/2006/relationships/image" Target="../media/image366.png"/><Relationship Id="rId111" Type="http://schemas.openxmlformats.org/officeDocument/2006/relationships/customXml" Target="../ink/ink882.xml"/><Relationship Id="rId132" Type="http://schemas.openxmlformats.org/officeDocument/2006/relationships/image" Target="../media/image388.png"/><Relationship Id="rId153" Type="http://schemas.openxmlformats.org/officeDocument/2006/relationships/customXml" Target="../ink/ink903.xml"/><Relationship Id="rId174" Type="http://schemas.openxmlformats.org/officeDocument/2006/relationships/image" Target="../media/image409.png"/><Relationship Id="rId195" Type="http://schemas.openxmlformats.org/officeDocument/2006/relationships/customXml" Target="../ink/ink924.xml"/><Relationship Id="rId209" Type="http://schemas.openxmlformats.org/officeDocument/2006/relationships/image" Target="../media/image426.png"/><Relationship Id="rId220" Type="http://schemas.openxmlformats.org/officeDocument/2006/relationships/customXml" Target="../ink/ink937.xml"/><Relationship Id="rId241" Type="http://schemas.openxmlformats.org/officeDocument/2006/relationships/image" Target="../media/image442.png"/><Relationship Id="rId15" Type="http://schemas.openxmlformats.org/officeDocument/2006/relationships/customXml" Target="../ink/ink834.xml"/><Relationship Id="rId36" Type="http://schemas.openxmlformats.org/officeDocument/2006/relationships/image" Target="../media/image338.png"/><Relationship Id="rId57" Type="http://schemas.openxmlformats.org/officeDocument/2006/relationships/customXml" Target="../ink/ink855.xml"/><Relationship Id="rId262" Type="http://schemas.openxmlformats.org/officeDocument/2006/relationships/customXml" Target="../ink/ink958.xml"/><Relationship Id="rId283" Type="http://schemas.openxmlformats.org/officeDocument/2006/relationships/image" Target="../media/image463.png"/><Relationship Id="rId318" Type="http://schemas.openxmlformats.org/officeDocument/2006/relationships/customXml" Target="../ink/ink986.xml"/><Relationship Id="rId78" Type="http://schemas.openxmlformats.org/officeDocument/2006/relationships/image" Target="../media/image361.png"/><Relationship Id="rId99" Type="http://schemas.openxmlformats.org/officeDocument/2006/relationships/customXml" Target="../ink/ink876.xml"/><Relationship Id="rId101" Type="http://schemas.openxmlformats.org/officeDocument/2006/relationships/customXml" Target="../ink/ink877.xml"/><Relationship Id="rId122" Type="http://schemas.openxmlformats.org/officeDocument/2006/relationships/image" Target="../media/image383.png"/><Relationship Id="rId143" Type="http://schemas.openxmlformats.org/officeDocument/2006/relationships/customXml" Target="../ink/ink898.xml"/><Relationship Id="rId164" Type="http://schemas.openxmlformats.org/officeDocument/2006/relationships/image" Target="../media/image404.png"/><Relationship Id="rId185" Type="http://schemas.openxmlformats.org/officeDocument/2006/relationships/customXml" Target="../ink/ink919.xml"/><Relationship Id="rId9" Type="http://schemas.openxmlformats.org/officeDocument/2006/relationships/customXml" Target="../ink/ink831.xml"/><Relationship Id="rId210" Type="http://schemas.openxmlformats.org/officeDocument/2006/relationships/customXml" Target="../ink/ink932.xml"/><Relationship Id="rId26" Type="http://schemas.openxmlformats.org/officeDocument/2006/relationships/image" Target="../media/image3311.png"/><Relationship Id="rId231" Type="http://schemas.openxmlformats.org/officeDocument/2006/relationships/image" Target="../media/image437.png"/><Relationship Id="rId252" Type="http://schemas.openxmlformats.org/officeDocument/2006/relationships/customXml" Target="../ink/ink953.xml"/><Relationship Id="rId273" Type="http://schemas.openxmlformats.org/officeDocument/2006/relationships/image" Target="../media/image458.png"/><Relationship Id="rId294" Type="http://schemas.openxmlformats.org/officeDocument/2006/relationships/customXml" Target="../ink/ink974.xml"/><Relationship Id="rId308" Type="http://schemas.openxmlformats.org/officeDocument/2006/relationships/customXml" Target="../ink/ink981.xml"/><Relationship Id="rId329" Type="http://schemas.openxmlformats.org/officeDocument/2006/relationships/image" Target="../media/image486.png"/><Relationship Id="rId47" Type="http://schemas.openxmlformats.org/officeDocument/2006/relationships/customXml" Target="../ink/ink850.xml"/><Relationship Id="rId68" Type="http://schemas.openxmlformats.org/officeDocument/2006/relationships/image" Target="../media/image356.png"/><Relationship Id="rId89" Type="http://schemas.openxmlformats.org/officeDocument/2006/relationships/customXml" Target="../ink/ink871.xml"/><Relationship Id="rId112" Type="http://schemas.openxmlformats.org/officeDocument/2006/relationships/image" Target="../media/image378.png"/><Relationship Id="rId133" Type="http://schemas.openxmlformats.org/officeDocument/2006/relationships/customXml" Target="../ink/ink893.xml"/><Relationship Id="rId154" Type="http://schemas.openxmlformats.org/officeDocument/2006/relationships/image" Target="../media/image399.png"/><Relationship Id="rId175" Type="http://schemas.openxmlformats.org/officeDocument/2006/relationships/customXml" Target="../ink/ink914.xml"/><Relationship Id="rId196" Type="http://schemas.openxmlformats.org/officeDocument/2006/relationships/image" Target="../media/image420.png"/><Relationship Id="rId200" Type="http://schemas.openxmlformats.org/officeDocument/2006/relationships/image" Target="../media/image422.png"/><Relationship Id="rId16" Type="http://schemas.openxmlformats.org/officeDocument/2006/relationships/image" Target="../media/image2460.png"/><Relationship Id="rId221" Type="http://schemas.openxmlformats.org/officeDocument/2006/relationships/image" Target="../media/image432.png"/><Relationship Id="rId242" Type="http://schemas.openxmlformats.org/officeDocument/2006/relationships/customXml" Target="../ink/ink948.xml"/><Relationship Id="rId263" Type="http://schemas.openxmlformats.org/officeDocument/2006/relationships/image" Target="../media/image453.png"/><Relationship Id="rId284" Type="http://schemas.openxmlformats.org/officeDocument/2006/relationships/customXml" Target="../ink/ink969.xml"/><Relationship Id="rId319" Type="http://schemas.openxmlformats.org/officeDocument/2006/relationships/image" Target="../media/image481.png"/><Relationship Id="rId37" Type="http://schemas.openxmlformats.org/officeDocument/2006/relationships/customXml" Target="../ink/ink845.xml"/><Relationship Id="rId58" Type="http://schemas.openxmlformats.org/officeDocument/2006/relationships/image" Target="../media/image351.png"/><Relationship Id="rId79" Type="http://schemas.openxmlformats.org/officeDocument/2006/relationships/customXml" Target="../ink/ink866.xml"/><Relationship Id="rId102" Type="http://schemas.openxmlformats.org/officeDocument/2006/relationships/image" Target="../media/image373.png"/><Relationship Id="rId123" Type="http://schemas.openxmlformats.org/officeDocument/2006/relationships/customXml" Target="../ink/ink888.xml"/><Relationship Id="rId144" Type="http://schemas.openxmlformats.org/officeDocument/2006/relationships/image" Target="../media/image394.png"/><Relationship Id="rId330" Type="http://schemas.openxmlformats.org/officeDocument/2006/relationships/customXml" Target="../ink/ink992.xml"/><Relationship Id="rId90" Type="http://schemas.openxmlformats.org/officeDocument/2006/relationships/image" Target="../media/image367.png"/><Relationship Id="rId165" Type="http://schemas.openxmlformats.org/officeDocument/2006/relationships/customXml" Target="../ink/ink909.xml"/><Relationship Id="rId186" Type="http://schemas.openxmlformats.org/officeDocument/2006/relationships/image" Target="../media/image415.png"/><Relationship Id="rId211" Type="http://schemas.openxmlformats.org/officeDocument/2006/relationships/image" Target="../media/image427.png"/><Relationship Id="rId232" Type="http://schemas.openxmlformats.org/officeDocument/2006/relationships/customXml" Target="../ink/ink943.xml"/><Relationship Id="rId253" Type="http://schemas.openxmlformats.org/officeDocument/2006/relationships/image" Target="../media/image448.png"/><Relationship Id="rId274" Type="http://schemas.openxmlformats.org/officeDocument/2006/relationships/customXml" Target="../ink/ink964.xml"/><Relationship Id="rId295" Type="http://schemas.openxmlformats.org/officeDocument/2006/relationships/image" Target="../media/image469.png"/><Relationship Id="rId309" Type="http://schemas.openxmlformats.org/officeDocument/2006/relationships/image" Target="../media/image476.png"/><Relationship Id="rId27" Type="http://schemas.openxmlformats.org/officeDocument/2006/relationships/customXml" Target="../ink/ink840.xml"/><Relationship Id="rId48" Type="http://schemas.openxmlformats.org/officeDocument/2006/relationships/image" Target="../media/image346.png"/><Relationship Id="rId69" Type="http://schemas.openxmlformats.org/officeDocument/2006/relationships/customXml" Target="../ink/ink861.xml"/><Relationship Id="rId113" Type="http://schemas.openxmlformats.org/officeDocument/2006/relationships/customXml" Target="../ink/ink883.xml"/><Relationship Id="rId134" Type="http://schemas.openxmlformats.org/officeDocument/2006/relationships/image" Target="../media/image389.png"/><Relationship Id="rId320" Type="http://schemas.openxmlformats.org/officeDocument/2006/relationships/customXml" Target="../ink/ink987.xml"/><Relationship Id="rId80" Type="http://schemas.openxmlformats.org/officeDocument/2006/relationships/image" Target="../media/image362.png"/><Relationship Id="rId155" Type="http://schemas.openxmlformats.org/officeDocument/2006/relationships/customXml" Target="../ink/ink904.xml"/><Relationship Id="rId176" Type="http://schemas.openxmlformats.org/officeDocument/2006/relationships/image" Target="../media/image410.png"/><Relationship Id="rId197" Type="http://schemas.openxmlformats.org/officeDocument/2006/relationships/customXml" Target="../ink/ink925.xml"/><Relationship Id="rId201" Type="http://schemas.openxmlformats.org/officeDocument/2006/relationships/customXml" Target="../ink/ink927.xml"/><Relationship Id="rId222" Type="http://schemas.openxmlformats.org/officeDocument/2006/relationships/customXml" Target="../ink/ink938.xml"/><Relationship Id="rId243" Type="http://schemas.openxmlformats.org/officeDocument/2006/relationships/image" Target="../media/image443.png"/><Relationship Id="rId264" Type="http://schemas.openxmlformats.org/officeDocument/2006/relationships/customXml" Target="../ink/ink959.xml"/><Relationship Id="rId285" Type="http://schemas.openxmlformats.org/officeDocument/2006/relationships/image" Target="../media/image464.png"/><Relationship Id="rId17" Type="http://schemas.openxmlformats.org/officeDocument/2006/relationships/customXml" Target="../ink/ink835.xml"/><Relationship Id="rId38" Type="http://schemas.openxmlformats.org/officeDocument/2006/relationships/image" Target="../media/image341.png"/><Relationship Id="rId59" Type="http://schemas.openxmlformats.org/officeDocument/2006/relationships/customXml" Target="../ink/ink856.xml"/><Relationship Id="rId103" Type="http://schemas.openxmlformats.org/officeDocument/2006/relationships/customXml" Target="../ink/ink878.xml"/><Relationship Id="rId124" Type="http://schemas.openxmlformats.org/officeDocument/2006/relationships/image" Target="../media/image384.png"/><Relationship Id="rId310" Type="http://schemas.openxmlformats.org/officeDocument/2006/relationships/customXml" Target="../ink/ink982.xml"/><Relationship Id="rId70" Type="http://schemas.openxmlformats.org/officeDocument/2006/relationships/image" Target="../media/image357.png"/><Relationship Id="rId91" Type="http://schemas.openxmlformats.org/officeDocument/2006/relationships/customXml" Target="../ink/ink872.xml"/><Relationship Id="rId145" Type="http://schemas.openxmlformats.org/officeDocument/2006/relationships/customXml" Target="../ink/ink899.xml"/><Relationship Id="rId166" Type="http://schemas.openxmlformats.org/officeDocument/2006/relationships/image" Target="../media/image405.png"/><Relationship Id="rId187" Type="http://schemas.openxmlformats.org/officeDocument/2006/relationships/customXml" Target="../ink/ink920.xml"/><Relationship Id="rId331" Type="http://schemas.openxmlformats.org/officeDocument/2006/relationships/image" Target="../media/image487.png"/><Relationship Id="rId1" Type="http://schemas.microsoft.com/office/2007/relationships/media" Target="../media/media36.m4a"/><Relationship Id="rId212" Type="http://schemas.openxmlformats.org/officeDocument/2006/relationships/customXml" Target="../ink/ink933.xml"/><Relationship Id="rId233" Type="http://schemas.openxmlformats.org/officeDocument/2006/relationships/image" Target="../media/image438.png"/><Relationship Id="rId254" Type="http://schemas.openxmlformats.org/officeDocument/2006/relationships/customXml" Target="../ink/ink954.xml"/><Relationship Id="rId28" Type="http://schemas.openxmlformats.org/officeDocument/2006/relationships/image" Target="../media/image3321.png"/><Relationship Id="rId49" Type="http://schemas.openxmlformats.org/officeDocument/2006/relationships/customXml" Target="../ink/ink851.xml"/><Relationship Id="rId114" Type="http://schemas.openxmlformats.org/officeDocument/2006/relationships/image" Target="../media/image379.png"/><Relationship Id="rId275" Type="http://schemas.openxmlformats.org/officeDocument/2006/relationships/image" Target="../media/image459.png"/><Relationship Id="rId296" Type="http://schemas.openxmlformats.org/officeDocument/2006/relationships/customXml" Target="../ink/ink975.xml"/><Relationship Id="rId300" Type="http://schemas.openxmlformats.org/officeDocument/2006/relationships/customXml" Target="../ink/ink977.xml"/><Relationship Id="rId60" Type="http://schemas.openxmlformats.org/officeDocument/2006/relationships/image" Target="../media/image352.png"/><Relationship Id="rId81" Type="http://schemas.openxmlformats.org/officeDocument/2006/relationships/customXml" Target="../ink/ink867.xml"/><Relationship Id="rId135" Type="http://schemas.openxmlformats.org/officeDocument/2006/relationships/customXml" Target="../ink/ink894.xml"/><Relationship Id="rId156" Type="http://schemas.openxmlformats.org/officeDocument/2006/relationships/image" Target="../media/image400.png"/><Relationship Id="rId177" Type="http://schemas.openxmlformats.org/officeDocument/2006/relationships/customXml" Target="../ink/ink915.xml"/><Relationship Id="rId198" Type="http://schemas.openxmlformats.org/officeDocument/2006/relationships/image" Target="../media/image421.png"/><Relationship Id="rId321" Type="http://schemas.openxmlformats.org/officeDocument/2006/relationships/image" Target="../media/image482.png"/><Relationship Id="rId202" Type="http://schemas.openxmlformats.org/officeDocument/2006/relationships/image" Target="../media/image423.png"/><Relationship Id="rId223" Type="http://schemas.openxmlformats.org/officeDocument/2006/relationships/image" Target="../media/image433.png"/><Relationship Id="rId244" Type="http://schemas.openxmlformats.org/officeDocument/2006/relationships/customXml" Target="../ink/ink949.xml"/><Relationship Id="rId18" Type="http://schemas.openxmlformats.org/officeDocument/2006/relationships/image" Target="../media/image2650.png"/><Relationship Id="rId39" Type="http://schemas.openxmlformats.org/officeDocument/2006/relationships/customXml" Target="../ink/ink846.xml"/><Relationship Id="rId265" Type="http://schemas.openxmlformats.org/officeDocument/2006/relationships/image" Target="../media/image454.png"/><Relationship Id="rId286" Type="http://schemas.openxmlformats.org/officeDocument/2006/relationships/customXml" Target="../ink/ink970.xml"/><Relationship Id="rId50" Type="http://schemas.openxmlformats.org/officeDocument/2006/relationships/image" Target="../media/image347.png"/><Relationship Id="rId104" Type="http://schemas.openxmlformats.org/officeDocument/2006/relationships/image" Target="../media/image374.png"/><Relationship Id="rId125" Type="http://schemas.openxmlformats.org/officeDocument/2006/relationships/customXml" Target="../ink/ink889.xml"/><Relationship Id="rId146" Type="http://schemas.openxmlformats.org/officeDocument/2006/relationships/image" Target="../media/image395.png"/><Relationship Id="rId167" Type="http://schemas.openxmlformats.org/officeDocument/2006/relationships/customXml" Target="../ink/ink910.xml"/><Relationship Id="rId188" Type="http://schemas.openxmlformats.org/officeDocument/2006/relationships/image" Target="../media/image416.png"/><Relationship Id="rId311" Type="http://schemas.openxmlformats.org/officeDocument/2006/relationships/image" Target="../media/image477.png"/><Relationship Id="rId332" Type="http://schemas.openxmlformats.org/officeDocument/2006/relationships/customXml" Target="../ink/ink993.xml"/><Relationship Id="rId71" Type="http://schemas.openxmlformats.org/officeDocument/2006/relationships/customXml" Target="../ink/ink862.xml"/><Relationship Id="rId92" Type="http://schemas.openxmlformats.org/officeDocument/2006/relationships/image" Target="../media/image368.png"/><Relationship Id="rId213" Type="http://schemas.openxmlformats.org/officeDocument/2006/relationships/image" Target="../media/image428.png"/><Relationship Id="rId234" Type="http://schemas.openxmlformats.org/officeDocument/2006/relationships/customXml" Target="../ink/ink944.xml"/><Relationship Id="rId2" Type="http://schemas.openxmlformats.org/officeDocument/2006/relationships/audio" Target="../media/media36.m4a"/><Relationship Id="rId29" Type="http://schemas.openxmlformats.org/officeDocument/2006/relationships/customXml" Target="../ink/ink841.xml"/><Relationship Id="rId255" Type="http://schemas.openxmlformats.org/officeDocument/2006/relationships/image" Target="../media/image449.png"/><Relationship Id="rId276" Type="http://schemas.openxmlformats.org/officeDocument/2006/relationships/customXml" Target="../ink/ink965.xml"/><Relationship Id="rId297" Type="http://schemas.openxmlformats.org/officeDocument/2006/relationships/image" Target="../media/image470.png"/><Relationship Id="rId40" Type="http://schemas.openxmlformats.org/officeDocument/2006/relationships/image" Target="../media/image342.png"/><Relationship Id="rId115" Type="http://schemas.openxmlformats.org/officeDocument/2006/relationships/customXml" Target="../ink/ink884.xml"/><Relationship Id="rId136" Type="http://schemas.openxmlformats.org/officeDocument/2006/relationships/image" Target="../media/image390.png"/><Relationship Id="rId157" Type="http://schemas.openxmlformats.org/officeDocument/2006/relationships/customXml" Target="../ink/ink905.xml"/><Relationship Id="rId178" Type="http://schemas.openxmlformats.org/officeDocument/2006/relationships/image" Target="../media/image411.png"/><Relationship Id="rId301" Type="http://schemas.openxmlformats.org/officeDocument/2006/relationships/image" Target="../media/image472.png"/><Relationship Id="rId322" Type="http://schemas.openxmlformats.org/officeDocument/2006/relationships/customXml" Target="../ink/ink988.xml"/><Relationship Id="rId61" Type="http://schemas.openxmlformats.org/officeDocument/2006/relationships/customXml" Target="../ink/ink857.xml"/><Relationship Id="rId82" Type="http://schemas.openxmlformats.org/officeDocument/2006/relationships/image" Target="../media/image363.png"/><Relationship Id="rId199" Type="http://schemas.openxmlformats.org/officeDocument/2006/relationships/customXml" Target="../ink/ink926.xml"/><Relationship Id="rId203" Type="http://schemas.openxmlformats.org/officeDocument/2006/relationships/customXml" Target="../ink/ink928.xml"/><Relationship Id="rId19" Type="http://schemas.openxmlformats.org/officeDocument/2006/relationships/customXml" Target="../ink/ink836.xml"/><Relationship Id="rId224" Type="http://schemas.openxmlformats.org/officeDocument/2006/relationships/customXml" Target="../ink/ink939.xml"/><Relationship Id="rId245" Type="http://schemas.openxmlformats.org/officeDocument/2006/relationships/image" Target="../media/image444.png"/><Relationship Id="rId266" Type="http://schemas.openxmlformats.org/officeDocument/2006/relationships/customXml" Target="../ink/ink960.xml"/><Relationship Id="rId287" Type="http://schemas.openxmlformats.org/officeDocument/2006/relationships/image" Target="../media/image465.png"/><Relationship Id="rId30" Type="http://schemas.openxmlformats.org/officeDocument/2006/relationships/image" Target="../media/image3331.png"/><Relationship Id="rId105" Type="http://schemas.openxmlformats.org/officeDocument/2006/relationships/customXml" Target="../ink/ink879.xml"/><Relationship Id="rId126" Type="http://schemas.openxmlformats.org/officeDocument/2006/relationships/image" Target="../media/image385.png"/><Relationship Id="rId147" Type="http://schemas.openxmlformats.org/officeDocument/2006/relationships/customXml" Target="../ink/ink900.xml"/><Relationship Id="rId168" Type="http://schemas.openxmlformats.org/officeDocument/2006/relationships/image" Target="../media/image406.png"/><Relationship Id="rId312" Type="http://schemas.openxmlformats.org/officeDocument/2006/relationships/customXml" Target="../ink/ink983.xml"/><Relationship Id="rId333" Type="http://schemas.openxmlformats.org/officeDocument/2006/relationships/image" Target="../media/image488.png"/><Relationship Id="rId51" Type="http://schemas.openxmlformats.org/officeDocument/2006/relationships/customXml" Target="../ink/ink852.xml"/><Relationship Id="rId72" Type="http://schemas.openxmlformats.org/officeDocument/2006/relationships/image" Target="../media/image358.png"/><Relationship Id="rId93" Type="http://schemas.openxmlformats.org/officeDocument/2006/relationships/customXml" Target="../ink/ink873.xml"/><Relationship Id="rId189" Type="http://schemas.openxmlformats.org/officeDocument/2006/relationships/customXml" Target="../ink/ink921.xml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934.xml"/><Relationship Id="rId235" Type="http://schemas.openxmlformats.org/officeDocument/2006/relationships/image" Target="../media/image439.png"/><Relationship Id="rId256" Type="http://schemas.openxmlformats.org/officeDocument/2006/relationships/customXml" Target="../ink/ink955.xml"/><Relationship Id="rId277" Type="http://schemas.openxmlformats.org/officeDocument/2006/relationships/image" Target="../media/image460.png"/><Relationship Id="rId298" Type="http://schemas.openxmlformats.org/officeDocument/2006/relationships/customXml" Target="../ink/ink976.xml"/><Relationship Id="rId116" Type="http://schemas.openxmlformats.org/officeDocument/2006/relationships/image" Target="../media/image380.png"/><Relationship Id="rId137" Type="http://schemas.openxmlformats.org/officeDocument/2006/relationships/customXml" Target="../ink/ink895.xml"/><Relationship Id="rId158" Type="http://schemas.openxmlformats.org/officeDocument/2006/relationships/image" Target="../media/image401.png"/><Relationship Id="rId302" Type="http://schemas.openxmlformats.org/officeDocument/2006/relationships/customXml" Target="../ink/ink978.xml"/><Relationship Id="rId323" Type="http://schemas.openxmlformats.org/officeDocument/2006/relationships/image" Target="../media/image483.png"/><Relationship Id="rId20" Type="http://schemas.openxmlformats.org/officeDocument/2006/relationships/image" Target="../media/image2660.png"/><Relationship Id="rId41" Type="http://schemas.openxmlformats.org/officeDocument/2006/relationships/customXml" Target="../ink/ink847.xml"/><Relationship Id="rId62" Type="http://schemas.openxmlformats.org/officeDocument/2006/relationships/image" Target="../media/image353.png"/><Relationship Id="rId83" Type="http://schemas.openxmlformats.org/officeDocument/2006/relationships/customXml" Target="../ink/ink868.xml"/><Relationship Id="rId179" Type="http://schemas.openxmlformats.org/officeDocument/2006/relationships/customXml" Target="../ink/ink916.xml"/><Relationship Id="rId190" Type="http://schemas.openxmlformats.org/officeDocument/2006/relationships/image" Target="../media/image417.png"/><Relationship Id="rId204" Type="http://schemas.openxmlformats.org/officeDocument/2006/relationships/image" Target="../media/image424.png"/><Relationship Id="rId225" Type="http://schemas.openxmlformats.org/officeDocument/2006/relationships/image" Target="../media/image434.png"/><Relationship Id="rId246" Type="http://schemas.openxmlformats.org/officeDocument/2006/relationships/customXml" Target="../ink/ink950.xml"/><Relationship Id="rId267" Type="http://schemas.openxmlformats.org/officeDocument/2006/relationships/image" Target="../media/image455.png"/><Relationship Id="rId288" Type="http://schemas.openxmlformats.org/officeDocument/2006/relationships/customXml" Target="../ink/ink971.xml"/><Relationship Id="rId106" Type="http://schemas.openxmlformats.org/officeDocument/2006/relationships/image" Target="../media/image375.png"/><Relationship Id="rId127" Type="http://schemas.openxmlformats.org/officeDocument/2006/relationships/customXml" Target="../ink/ink890.xml"/><Relationship Id="rId313" Type="http://schemas.openxmlformats.org/officeDocument/2006/relationships/image" Target="../media/image478.png"/><Relationship Id="rId10" Type="http://schemas.openxmlformats.org/officeDocument/2006/relationships/image" Target="../media/image13610.png"/><Relationship Id="rId31" Type="http://schemas.openxmlformats.org/officeDocument/2006/relationships/customXml" Target="../ink/ink842.xml"/><Relationship Id="rId52" Type="http://schemas.openxmlformats.org/officeDocument/2006/relationships/image" Target="../media/image348.png"/><Relationship Id="rId73" Type="http://schemas.openxmlformats.org/officeDocument/2006/relationships/customXml" Target="../ink/ink863.xml"/><Relationship Id="rId94" Type="http://schemas.openxmlformats.org/officeDocument/2006/relationships/image" Target="../media/image369.png"/><Relationship Id="rId148" Type="http://schemas.openxmlformats.org/officeDocument/2006/relationships/image" Target="../media/image396.png"/><Relationship Id="rId169" Type="http://schemas.openxmlformats.org/officeDocument/2006/relationships/customXml" Target="../ink/ink911.xml"/><Relationship Id="rId334" Type="http://schemas.openxmlformats.org/officeDocument/2006/relationships/customXml" Target="../ink/ink994.xml"/><Relationship Id="rId4" Type="http://schemas.openxmlformats.org/officeDocument/2006/relationships/hyperlink" Target="https://collab.its.virginia.edu/access/content/group/d439a99b-c660-40e6-8591-f37f778527e5/Lectures/Maths.pptx" TargetMode="External"/><Relationship Id="rId180" Type="http://schemas.openxmlformats.org/officeDocument/2006/relationships/image" Target="../media/image412.png"/><Relationship Id="rId215" Type="http://schemas.openxmlformats.org/officeDocument/2006/relationships/image" Target="../media/image429.png"/><Relationship Id="rId236" Type="http://schemas.openxmlformats.org/officeDocument/2006/relationships/customXml" Target="../ink/ink945.xml"/><Relationship Id="rId257" Type="http://schemas.openxmlformats.org/officeDocument/2006/relationships/image" Target="../media/image450.png"/><Relationship Id="rId278" Type="http://schemas.openxmlformats.org/officeDocument/2006/relationships/customXml" Target="../ink/ink966.xml"/><Relationship Id="rId303" Type="http://schemas.openxmlformats.org/officeDocument/2006/relationships/image" Target="../media/image473.png"/><Relationship Id="rId42" Type="http://schemas.openxmlformats.org/officeDocument/2006/relationships/image" Target="../media/image343.png"/><Relationship Id="rId84" Type="http://schemas.openxmlformats.org/officeDocument/2006/relationships/image" Target="../media/image364.png"/><Relationship Id="rId138" Type="http://schemas.openxmlformats.org/officeDocument/2006/relationships/image" Target="../media/image391.png"/><Relationship Id="rId191" Type="http://schemas.openxmlformats.org/officeDocument/2006/relationships/customXml" Target="../ink/ink922.xml"/><Relationship Id="rId205" Type="http://schemas.openxmlformats.org/officeDocument/2006/relationships/customXml" Target="../ink/ink929.xml"/><Relationship Id="rId247" Type="http://schemas.openxmlformats.org/officeDocument/2006/relationships/image" Target="../media/image445.png"/><Relationship Id="rId107" Type="http://schemas.openxmlformats.org/officeDocument/2006/relationships/customXml" Target="../ink/ink880.xml"/><Relationship Id="rId289" Type="http://schemas.openxmlformats.org/officeDocument/2006/relationships/image" Target="../media/image466.png"/><Relationship Id="rId11" Type="http://schemas.openxmlformats.org/officeDocument/2006/relationships/customXml" Target="../ink/ink832.xml"/><Relationship Id="rId53" Type="http://schemas.openxmlformats.org/officeDocument/2006/relationships/customXml" Target="../ink/ink853.xml"/><Relationship Id="rId149" Type="http://schemas.openxmlformats.org/officeDocument/2006/relationships/customXml" Target="../ink/ink901.xml"/><Relationship Id="rId314" Type="http://schemas.openxmlformats.org/officeDocument/2006/relationships/customXml" Target="../ink/ink984.xml"/><Relationship Id="rId95" Type="http://schemas.openxmlformats.org/officeDocument/2006/relationships/customXml" Target="../ink/ink874.xml"/><Relationship Id="rId160" Type="http://schemas.openxmlformats.org/officeDocument/2006/relationships/image" Target="../media/image402.png"/><Relationship Id="rId216" Type="http://schemas.openxmlformats.org/officeDocument/2006/relationships/customXml" Target="../ink/ink935.xml"/><Relationship Id="rId258" Type="http://schemas.openxmlformats.org/officeDocument/2006/relationships/customXml" Target="../ink/ink956.xml"/><Relationship Id="rId22" Type="http://schemas.openxmlformats.org/officeDocument/2006/relationships/image" Target="../media/image2690.png"/><Relationship Id="rId64" Type="http://schemas.openxmlformats.org/officeDocument/2006/relationships/image" Target="../media/image354.png"/><Relationship Id="rId118" Type="http://schemas.openxmlformats.org/officeDocument/2006/relationships/image" Target="../media/image381.png"/><Relationship Id="rId325" Type="http://schemas.openxmlformats.org/officeDocument/2006/relationships/image" Target="../media/image484.png"/><Relationship Id="rId171" Type="http://schemas.openxmlformats.org/officeDocument/2006/relationships/customXml" Target="../ink/ink912.xml"/><Relationship Id="rId227" Type="http://schemas.openxmlformats.org/officeDocument/2006/relationships/image" Target="../media/image435.png"/><Relationship Id="rId269" Type="http://schemas.openxmlformats.org/officeDocument/2006/relationships/image" Target="../media/image456.png"/><Relationship Id="rId33" Type="http://schemas.openxmlformats.org/officeDocument/2006/relationships/customXml" Target="../ink/ink843.xml"/><Relationship Id="rId129" Type="http://schemas.openxmlformats.org/officeDocument/2006/relationships/customXml" Target="../ink/ink891.xml"/><Relationship Id="rId280" Type="http://schemas.openxmlformats.org/officeDocument/2006/relationships/customXml" Target="../ink/ink967.xml"/><Relationship Id="rId336" Type="http://schemas.openxmlformats.org/officeDocument/2006/relationships/customXml" Target="../ink/ink995.xml"/><Relationship Id="rId75" Type="http://schemas.openxmlformats.org/officeDocument/2006/relationships/customXml" Target="../ink/ink864.xml"/><Relationship Id="rId140" Type="http://schemas.openxmlformats.org/officeDocument/2006/relationships/image" Target="../media/image392.png"/><Relationship Id="rId182" Type="http://schemas.openxmlformats.org/officeDocument/2006/relationships/image" Target="../media/image413.png"/><Relationship Id="rId6" Type="http://schemas.openxmlformats.org/officeDocument/2006/relationships/image" Target="../media/image13310.png"/><Relationship Id="rId238" Type="http://schemas.openxmlformats.org/officeDocument/2006/relationships/customXml" Target="../ink/ink946.xml"/><Relationship Id="rId291" Type="http://schemas.openxmlformats.org/officeDocument/2006/relationships/image" Target="../media/image467.png"/><Relationship Id="rId305" Type="http://schemas.openxmlformats.org/officeDocument/2006/relationships/image" Target="../media/image474.png"/><Relationship Id="rId44" Type="http://schemas.openxmlformats.org/officeDocument/2006/relationships/image" Target="../media/image344.png"/><Relationship Id="rId86" Type="http://schemas.openxmlformats.org/officeDocument/2006/relationships/image" Target="../media/image365.png"/><Relationship Id="rId151" Type="http://schemas.openxmlformats.org/officeDocument/2006/relationships/customXml" Target="../ink/ink902.xml"/><Relationship Id="rId193" Type="http://schemas.openxmlformats.org/officeDocument/2006/relationships/customXml" Target="../ink/ink923.xml"/><Relationship Id="rId207" Type="http://schemas.openxmlformats.org/officeDocument/2006/relationships/image" Target="../media/image425.png"/><Relationship Id="rId249" Type="http://schemas.openxmlformats.org/officeDocument/2006/relationships/image" Target="../media/image446.png"/><Relationship Id="rId13" Type="http://schemas.openxmlformats.org/officeDocument/2006/relationships/customXml" Target="../ink/ink833.xml"/><Relationship Id="rId109" Type="http://schemas.openxmlformats.org/officeDocument/2006/relationships/customXml" Target="../ink/ink881.xml"/><Relationship Id="rId260" Type="http://schemas.openxmlformats.org/officeDocument/2006/relationships/customXml" Target="../ink/ink957.xml"/><Relationship Id="rId316" Type="http://schemas.openxmlformats.org/officeDocument/2006/relationships/customXml" Target="../ink/ink985.xml"/><Relationship Id="rId55" Type="http://schemas.openxmlformats.org/officeDocument/2006/relationships/customXml" Target="../ink/ink854.xml"/><Relationship Id="rId97" Type="http://schemas.openxmlformats.org/officeDocument/2006/relationships/customXml" Target="../ink/ink875.xml"/><Relationship Id="rId120" Type="http://schemas.openxmlformats.org/officeDocument/2006/relationships/image" Target="../media/image382.png"/><Relationship Id="rId162" Type="http://schemas.openxmlformats.org/officeDocument/2006/relationships/image" Target="../media/image403.png"/><Relationship Id="rId218" Type="http://schemas.openxmlformats.org/officeDocument/2006/relationships/customXml" Target="../ink/ink936.xml"/><Relationship Id="rId271" Type="http://schemas.openxmlformats.org/officeDocument/2006/relationships/image" Target="../media/image457.png"/><Relationship Id="rId24" Type="http://schemas.openxmlformats.org/officeDocument/2006/relationships/image" Target="../media/image3301.png"/><Relationship Id="rId66" Type="http://schemas.openxmlformats.org/officeDocument/2006/relationships/image" Target="../media/image355.png"/><Relationship Id="rId131" Type="http://schemas.openxmlformats.org/officeDocument/2006/relationships/customXml" Target="../ink/ink892.xml"/><Relationship Id="rId327" Type="http://schemas.openxmlformats.org/officeDocument/2006/relationships/image" Target="../media/image485.png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69.png"/><Relationship Id="rId21" Type="http://schemas.openxmlformats.org/officeDocument/2006/relationships/customXml" Target="../ink/ink1004.xml"/><Relationship Id="rId42" Type="http://schemas.openxmlformats.org/officeDocument/2006/relationships/image" Target="../media/image532.png"/><Relationship Id="rId63" Type="http://schemas.openxmlformats.org/officeDocument/2006/relationships/customXml" Target="../ink/ink1025.xml"/><Relationship Id="rId84" Type="http://schemas.openxmlformats.org/officeDocument/2006/relationships/image" Target="../media/image553.png"/><Relationship Id="rId138" Type="http://schemas.openxmlformats.org/officeDocument/2006/relationships/customXml" Target="../ink/ink1063.xml"/><Relationship Id="rId159" Type="http://schemas.openxmlformats.org/officeDocument/2006/relationships/image" Target="../media/image3631.png"/><Relationship Id="rId107" Type="http://schemas.openxmlformats.org/officeDocument/2006/relationships/image" Target="../media/image564.png"/><Relationship Id="rId11" Type="http://schemas.openxmlformats.org/officeDocument/2006/relationships/customXml" Target="../ink/ink999.xml"/><Relationship Id="rId32" Type="http://schemas.openxmlformats.org/officeDocument/2006/relationships/image" Target="../media/image527.png"/><Relationship Id="rId53" Type="http://schemas.openxmlformats.org/officeDocument/2006/relationships/customXml" Target="../ink/ink1020.xml"/><Relationship Id="rId74" Type="http://schemas.openxmlformats.org/officeDocument/2006/relationships/image" Target="../media/image548.png"/><Relationship Id="rId128" Type="http://schemas.openxmlformats.org/officeDocument/2006/relationships/customXml" Target="../ink/ink1058.xml"/><Relationship Id="rId149" Type="http://schemas.openxmlformats.org/officeDocument/2006/relationships/image" Target="../media/image3581.png"/><Relationship Id="rId5" Type="http://schemas.openxmlformats.org/officeDocument/2006/relationships/image" Target="../media/image821.png"/><Relationship Id="rId95" Type="http://schemas.openxmlformats.org/officeDocument/2006/relationships/image" Target="../media/image558.png"/><Relationship Id="rId160" Type="http://schemas.openxmlformats.org/officeDocument/2006/relationships/customXml" Target="../ink/ink1074.xml"/><Relationship Id="rId22" Type="http://schemas.openxmlformats.org/officeDocument/2006/relationships/image" Target="../media/image522.png"/><Relationship Id="rId43" Type="http://schemas.openxmlformats.org/officeDocument/2006/relationships/customXml" Target="../ink/ink1015.xml"/><Relationship Id="rId64" Type="http://schemas.openxmlformats.org/officeDocument/2006/relationships/image" Target="../media/image543.png"/><Relationship Id="rId118" Type="http://schemas.openxmlformats.org/officeDocument/2006/relationships/customXml" Target="../ink/ink1053.xml"/><Relationship Id="rId139" Type="http://schemas.openxmlformats.org/officeDocument/2006/relationships/image" Target="../media/image3531.png"/><Relationship Id="rId85" Type="http://schemas.openxmlformats.org/officeDocument/2006/relationships/customXml" Target="../ink/ink1036.xml"/><Relationship Id="rId150" Type="http://schemas.openxmlformats.org/officeDocument/2006/relationships/customXml" Target="../ink/ink1069.xml"/><Relationship Id="rId12" Type="http://schemas.openxmlformats.org/officeDocument/2006/relationships/image" Target="../media/image5170.png"/><Relationship Id="rId17" Type="http://schemas.openxmlformats.org/officeDocument/2006/relationships/customXml" Target="../ink/ink1002.xml"/><Relationship Id="rId33" Type="http://schemas.openxmlformats.org/officeDocument/2006/relationships/customXml" Target="../ink/ink1010.xml"/><Relationship Id="rId38" Type="http://schemas.openxmlformats.org/officeDocument/2006/relationships/image" Target="../media/image530.png"/><Relationship Id="rId59" Type="http://schemas.openxmlformats.org/officeDocument/2006/relationships/customXml" Target="../ink/ink1023.xml"/><Relationship Id="rId103" Type="http://schemas.openxmlformats.org/officeDocument/2006/relationships/image" Target="../media/image562.png"/><Relationship Id="rId108" Type="http://schemas.openxmlformats.org/officeDocument/2006/relationships/customXml" Target="../ink/ink1048.xml"/><Relationship Id="rId124" Type="http://schemas.openxmlformats.org/officeDocument/2006/relationships/customXml" Target="../ink/ink1056.xml"/><Relationship Id="rId129" Type="http://schemas.openxmlformats.org/officeDocument/2006/relationships/image" Target="../media/image3481.png"/><Relationship Id="rId54" Type="http://schemas.openxmlformats.org/officeDocument/2006/relationships/image" Target="../media/image538.png"/><Relationship Id="rId70" Type="http://schemas.openxmlformats.org/officeDocument/2006/relationships/image" Target="../media/image546.png"/><Relationship Id="rId75" Type="http://schemas.openxmlformats.org/officeDocument/2006/relationships/customXml" Target="../ink/ink1031.xml"/><Relationship Id="rId91" Type="http://schemas.openxmlformats.org/officeDocument/2006/relationships/image" Target="../media/image556.png"/><Relationship Id="rId96" Type="http://schemas.openxmlformats.org/officeDocument/2006/relationships/customXml" Target="../ink/ink1042.xml"/><Relationship Id="rId140" Type="http://schemas.openxmlformats.org/officeDocument/2006/relationships/customXml" Target="../ink/ink1064.xml"/><Relationship Id="rId145" Type="http://schemas.openxmlformats.org/officeDocument/2006/relationships/image" Target="../media/image3561.png"/><Relationship Id="rId161" Type="http://schemas.openxmlformats.org/officeDocument/2006/relationships/image" Target="../media/image3641.png"/><Relationship Id="rId1" Type="http://schemas.microsoft.com/office/2007/relationships/media" Target="../media/media37.m4a"/><Relationship Id="rId6" Type="http://schemas.openxmlformats.org/officeDocument/2006/relationships/customXml" Target="../ink/ink997.xml"/><Relationship Id="rId23" Type="http://schemas.openxmlformats.org/officeDocument/2006/relationships/customXml" Target="../ink/ink1005.xml"/><Relationship Id="rId28" Type="http://schemas.openxmlformats.org/officeDocument/2006/relationships/image" Target="../media/image525.png"/><Relationship Id="rId49" Type="http://schemas.openxmlformats.org/officeDocument/2006/relationships/customXml" Target="../ink/ink1018.xml"/><Relationship Id="rId114" Type="http://schemas.openxmlformats.org/officeDocument/2006/relationships/customXml" Target="../ink/ink1051.xml"/><Relationship Id="rId119" Type="http://schemas.openxmlformats.org/officeDocument/2006/relationships/image" Target="../media/image570.png"/><Relationship Id="rId44" Type="http://schemas.openxmlformats.org/officeDocument/2006/relationships/image" Target="../media/image533.png"/><Relationship Id="rId60" Type="http://schemas.openxmlformats.org/officeDocument/2006/relationships/image" Target="../media/image541.png"/><Relationship Id="rId65" Type="http://schemas.openxmlformats.org/officeDocument/2006/relationships/customXml" Target="../ink/ink1026.xml"/><Relationship Id="rId81" Type="http://schemas.openxmlformats.org/officeDocument/2006/relationships/customXml" Target="../ink/ink1034.xml"/><Relationship Id="rId86" Type="http://schemas.openxmlformats.org/officeDocument/2006/relationships/customXml" Target="../ink/ink1037.xml"/><Relationship Id="rId130" Type="http://schemas.openxmlformats.org/officeDocument/2006/relationships/customXml" Target="../ink/ink1059.xml"/><Relationship Id="rId135" Type="http://schemas.openxmlformats.org/officeDocument/2006/relationships/image" Target="../media/image3512.png"/><Relationship Id="rId151" Type="http://schemas.openxmlformats.org/officeDocument/2006/relationships/image" Target="../media/image3591.png"/><Relationship Id="rId156" Type="http://schemas.openxmlformats.org/officeDocument/2006/relationships/customXml" Target="../ink/ink1072.xml"/><Relationship Id="rId13" Type="http://schemas.openxmlformats.org/officeDocument/2006/relationships/customXml" Target="../ink/ink1000.xml"/><Relationship Id="rId18" Type="http://schemas.openxmlformats.org/officeDocument/2006/relationships/image" Target="../media/image520.png"/><Relationship Id="rId39" Type="http://schemas.openxmlformats.org/officeDocument/2006/relationships/customXml" Target="../ink/ink1013.xml"/><Relationship Id="rId109" Type="http://schemas.openxmlformats.org/officeDocument/2006/relationships/image" Target="../media/image565.png"/><Relationship Id="rId34" Type="http://schemas.openxmlformats.org/officeDocument/2006/relationships/image" Target="../media/image528.png"/><Relationship Id="rId50" Type="http://schemas.openxmlformats.org/officeDocument/2006/relationships/image" Target="../media/image536.png"/><Relationship Id="rId55" Type="http://schemas.openxmlformats.org/officeDocument/2006/relationships/customXml" Target="../ink/ink1021.xml"/><Relationship Id="rId76" Type="http://schemas.openxmlformats.org/officeDocument/2006/relationships/image" Target="../media/image549.png"/><Relationship Id="rId97" Type="http://schemas.openxmlformats.org/officeDocument/2006/relationships/image" Target="../media/image559.png"/><Relationship Id="rId104" Type="http://schemas.openxmlformats.org/officeDocument/2006/relationships/customXml" Target="../ink/ink1046.xml"/><Relationship Id="rId120" Type="http://schemas.openxmlformats.org/officeDocument/2006/relationships/customXml" Target="../ink/ink1054.xml"/><Relationship Id="rId125" Type="http://schemas.openxmlformats.org/officeDocument/2006/relationships/image" Target="../media/image3461.png"/><Relationship Id="rId141" Type="http://schemas.openxmlformats.org/officeDocument/2006/relationships/image" Target="../media/image3541.png"/><Relationship Id="rId146" Type="http://schemas.openxmlformats.org/officeDocument/2006/relationships/customXml" Target="../ink/ink1067.xml"/><Relationship Id="rId71" Type="http://schemas.openxmlformats.org/officeDocument/2006/relationships/customXml" Target="../ink/ink1029.xml"/><Relationship Id="rId92" Type="http://schemas.openxmlformats.org/officeDocument/2006/relationships/customXml" Target="../ink/ink1040.xml"/><Relationship Id="rId162" Type="http://schemas.openxmlformats.org/officeDocument/2006/relationships/customXml" Target="../ink/ink1075.xml"/><Relationship Id="rId2" Type="http://schemas.openxmlformats.org/officeDocument/2006/relationships/audio" Target="../media/media37.m4a"/><Relationship Id="rId29" Type="http://schemas.openxmlformats.org/officeDocument/2006/relationships/customXml" Target="../ink/ink1008.xml"/><Relationship Id="rId24" Type="http://schemas.openxmlformats.org/officeDocument/2006/relationships/image" Target="../media/image523.png"/><Relationship Id="rId40" Type="http://schemas.openxmlformats.org/officeDocument/2006/relationships/image" Target="../media/image531.png"/><Relationship Id="rId45" Type="http://schemas.openxmlformats.org/officeDocument/2006/relationships/customXml" Target="../ink/ink1016.xml"/><Relationship Id="rId66" Type="http://schemas.openxmlformats.org/officeDocument/2006/relationships/image" Target="../media/image544.png"/><Relationship Id="rId87" Type="http://schemas.openxmlformats.org/officeDocument/2006/relationships/image" Target="../media/image554.png"/><Relationship Id="rId110" Type="http://schemas.openxmlformats.org/officeDocument/2006/relationships/customXml" Target="../ink/ink1049.xml"/><Relationship Id="rId115" Type="http://schemas.openxmlformats.org/officeDocument/2006/relationships/image" Target="../media/image568.png"/><Relationship Id="rId131" Type="http://schemas.openxmlformats.org/officeDocument/2006/relationships/image" Target="../media/image3491.png"/><Relationship Id="rId136" Type="http://schemas.openxmlformats.org/officeDocument/2006/relationships/customXml" Target="../ink/ink1062.xml"/><Relationship Id="rId157" Type="http://schemas.openxmlformats.org/officeDocument/2006/relationships/image" Target="../media/image3621.png"/><Relationship Id="rId61" Type="http://schemas.openxmlformats.org/officeDocument/2006/relationships/customXml" Target="../ink/ink1024.xml"/><Relationship Id="rId82" Type="http://schemas.openxmlformats.org/officeDocument/2006/relationships/image" Target="../media/image552.png"/><Relationship Id="rId152" Type="http://schemas.openxmlformats.org/officeDocument/2006/relationships/customXml" Target="../ink/ink1070.xml"/><Relationship Id="rId19" Type="http://schemas.openxmlformats.org/officeDocument/2006/relationships/customXml" Target="../ink/ink1003.xml"/><Relationship Id="rId14" Type="http://schemas.openxmlformats.org/officeDocument/2006/relationships/image" Target="../media/image5180.png"/><Relationship Id="rId30" Type="http://schemas.openxmlformats.org/officeDocument/2006/relationships/image" Target="../media/image526.png"/><Relationship Id="rId35" Type="http://schemas.openxmlformats.org/officeDocument/2006/relationships/customXml" Target="../ink/ink1011.xml"/><Relationship Id="rId56" Type="http://schemas.openxmlformats.org/officeDocument/2006/relationships/image" Target="../media/image539.png"/><Relationship Id="rId77" Type="http://schemas.openxmlformats.org/officeDocument/2006/relationships/customXml" Target="../ink/ink1032.xml"/><Relationship Id="rId100" Type="http://schemas.openxmlformats.org/officeDocument/2006/relationships/customXml" Target="../ink/ink1044.xml"/><Relationship Id="rId105" Type="http://schemas.openxmlformats.org/officeDocument/2006/relationships/image" Target="../media/image563.png"/><Relationship Id="rId126" Type="http://schemas.openxmlformats.org/officeDocument/2006/relationships/customXml" Target="../ink/ink1057.xml"/><Relationship Id="rId147" Type="http://schemas.openxmlformats.org/officeDocument/2006/relationships/image" Target="../media/image3571.png"/><Relationship Id="rId8" Type="http://schemas.openxmlformats.org/officeDocument/2006/relationships/image" Target="../media/image5150.png"/><Relationship Id="rId51" Type="http://schemas.openxmlformats.org/officeDocument/2006/relationships/customXml" Target="../ink/ink1019.xml"/><Relationship Id="rId72" Type="http://schemas.openxmlformats.org/officeDocument/2006/relationships/image" Target="../media/image547.png"/><Relationship Id="rId93" Type="http://schemas.openxmlformats.org/officeDocument/2006/relationships/image" Target="../media/image557.png"/><Relationship Id="rId98" Type="http://schemas.openxmlformats.org/officeDocument/2006/relationships/customXml" Target="../ink/ink1043.xml"/><Relationship Id="rId121" Type="http://schemas.openxmlformats.org/officeDocument/2006/relationships/image" Target="../media/image571.png"/><Relationship Id="rId142" Type="http://schemas.openxmlformats.org/officeDocument/2006/relationships/customXml" Target="../ink/ink1065.xml"/><Relationship Id="rId163" Type="http://schemas.openxmlformats.org/officeDocument/2006/relationships/image" Target="../media/image3651.png"/><Relationship Id="rId3" Type="http://schemas.openxmlformats.org/officeDocument/2006/relationships/slideLayout" Target="../slideLayouts/slideLayout1.xml"/><Relationship Id="rId25" Type="http://schemas.openxmlformats.org/officeDocument/2006/relationships/customXml" Target="../ink/ink1006.xml"/><Relationship Id="rId46" Type="http://schemas.openxmlformats.org/officeDocument/2006/relationships/image" Target="../media/image534.png"/><Relationship Id="rId67" Type="http://schemas.openxmlformats.org/officeDocument/2006/relationships/customXml" Target="../ink/ink1027.xml"/><Relationship Id="rId116" Type="http://schemas.openxmlformats.org/officeDocument/2006/relationships/customXml" Target="../ink/ink1052.xml"/><Relationship Id="rId137" Type="http://schemas.openxmlformats.org/officeDocument/2006/relationships/image" Target="../media/image3521.png"/><Relationship Id="rId158" Type="http://schemas.openxmlformats.org/officeDocument/2006/relationships/customXml" Target="../ink/ink1073.xml"/><Relationship Id="rId20" Type="http://schemas.openxmlformats.org/officeDocument/2006/relationships/image" Target="../media/image521.png"/><Relationship Id="rId41" Type="http://schemas.openxmlformats.org/officeDocument/2006/relationships/customXml" Target="../ink/ink1014.xml"/><Relationship Id="rId62" Type="http://schemas.openxmlformats.org/officeDocument/2006/relationships/image" Target="../media/image542.png"/><Relationship Id="rId83" Type="http://schemas.openxmlformats.org/officeDocument/2006/relationships/customXml" Target="../ink/ink1035.xml"/><Relationship Id="rId88" Type="http://schemas.openxmlformats.org/officeDocument/2006/relationships/customXml" Target="../ink/ink1038.xml"/><Relationship Id="rId111" Type="http://schemas.openxmlformats.org/officeDocument/2006/relationships/image" Target="../media/image566.png"/><Relationship Id="rId132" Type="http://schemas.openxmlformats.org/officeDocument/2006/relationships/customXml" Target="../ink/ink1060.xml"/><Relationship Id="rId153" Type="http://schemas.openxmlformats.org/officeDocument/2006/relationships/image" Target="../media/image3601.png"/><Relationship Id="rId15" Type="http://schemas.openxmlformats.org/officeDocument/2006/relationships/customXml" Target="../ink/ink1001.xml"/><Relationship Id="rId36" Type="http://schemas.openxmlformats.org/officeDocument/2006/relationships/image" Target="../media/image529.png"/><Relationship Id="rId57" Type="http://schemas.openxmlformats.org/officeDocument/2006/relationships/customXml" Target="../ink/ink1022.xml"/><Relationship Id="rId106" Type="http://schemas.openxmlformats.org/officeDocument/2006/relationships/customXml" Target="../ink/ink1047.xml"/><Relationship Id="rId127" Type="http://schemas.openxmlformats.org/officeDocument/2006/relationships/image" Target="../media/image3471.png"/><Relationship Id="rId10" Type="http://schemas.openxmlformats.org/officeDocument/2006/relationships/image" Target="../media/image516.png"/><Relationship Id="rId31" Type="http://schemas.openxmlformats.org/officeDocument/2006/relationships/customXml" Target="../ink/ink1009.xml"/><Relationship Id="rId52" Type="http://schemas.openxmlformats.org/officeDocument/2006/relationships/image" Target="../media/image537.png"/><Relationship Id="rId73" Type="http://schemas.openxmlformats.org/officeDocument/2006/relationships/customXml" Target="../ink/ink1030.xml"/><Relationship Id="rId78" Type="http://schemas.openxmlformats.org/officeDocument/2006/relationships/image" Target="../media/image550.png"/><Relationship Id="rId94" Type="http://schemas.openxmlformats.org/officeDocument/2006/relationships/customXml" Target="../ink/ink1041.xml"/><Relationship Id="rId99" Type="http://schemas.openxmlformats.org/officeDocument/2006/relationships/image" Target="../media/image560.png"/><Relationship Id="rId101" Type="http://schemas.openxmlformats.org/officeDocument/2006/relationships/image" Target="../media/image561.png"/><Relationship Id="rId122" Type="http://schemas.openxmlformats.org/officeDocument/2006/relationships/customXml" Target="../ink/ink1055.xml"/><Relationship Id="rId143" Type="http://schemas.openxmlformats.org/officeDocument/2006/relationships/image" Target="../media/image3551.png"/><Relationship Id="rId148" Type="http://schemas.openxmlformats.org/officeDocument/2006/relationships/customXml" Target="../ink/ink1068.xml"/><Relationship Id="rId164" Type="http://schemas.openxmlformats.org/officeDocument/2006/relationships/image" Target="../media/image1.png"/><Relationship Id="rId4" Type="http://schemas.openxmlformats.org/officeDocument/2006/relationships/customXml" Target="../ink/ink996.xml"/><Relationship Id="rId9" Type="http://schemas.openxmlformats.org/officeDocument/2006/relationships/customXml" Target="../ink/ink998.xml"/><Relationship Id="rId26" Type="http://schemas.openxmlformats.org/officeDocument/2006/relationships/image" Target="../media/image524.png"/><Relationship Id="rId47" Type="http://schemas.openxmlformats.org/officeDocument/2006/relationships/customXml" Target="../ink/ink1017.xml"/><Relationship Id="rId68" Type="http://schemas.openxmlformats.org/officeDocument/2006/relationships/image" Target="../media/image545.png"/><Relationship Id="rId89" Type="http://schemas.openxmlformats.org/officeDocument/2006/relationships/image" Target="../media/image555.png"/><Relationship Id="rId112" Type="http://schemas.openxmlformats.org/officeDocument/2006/relationships/customXml" Target="../ink/ink1050.xml"/><Relationship Id="rId133" Type="http://schemas.openxmlformats.org/officeDocument/2006/relationships/image" Target="../media/image3501.png"/><Relationship Id="rId154" Type="http://schemas.openxmlformats.org/officeDocument/2006/relationships/customXml" Target="../ink/ink1071.xml"/><Relationship Id="rId16" Type="http://schemas.openxmlformats.org/officeDocument/2006/relationships/image" Target="../media/image5190.png"/><Relationship Id="rId37" Type="http://schemas.openxmlformats.org/officeDocument/2006/relationships/customXml" Target="../ink/ink1012.xml"/><Relationship Id="rId58" Type="http://schemas.openxmlformats.org/officeDocument/2006/relationships/image" Target="../media/image540.png"/><Relationship Id="rId79" Type="http://schemas.openxmlformats.org/officeDocument/2006/relationships/customXml" Target="../ink/ink1033.xml"/><Relationship Id="rId102" Type="http://schemas.openxmlformats.org/officeDocument/2006/relationships/customXml" Target="../ink/ink1045.xml"/><Relationship Id="rId123" Type="http://schemas.openxmlformats.org/officeDocument/2006/relationships/image" Target="../media/image572.png"/><Relationship Id="rId144" Type="http://schemas.openxmlformats.org/officeDocument/2006/relationships/customXml" Target="../ink/ink1066.xml"/><Relationship Id="rId90" Type="http://schemas.openxmlformats.org/officeDocument/2006/relationships/customXml" Target="../ink/ink1039.xml"/><Relationship Id="rId27" Type="http://schemas.openxmlformats.org/officeDocument/2006/relationships/customXml" Target="../ink/ink1007.xml"/><Relationship Id="rId48" Type="http://schemas.openxmlformats.org/officeDocument/2006/relationships/image" Target="../media/image535.png"/><Relationship Id="rId69" Type="http://schemas.openxmlformats.org/officeDocument/2006/relationships/customXml" Target="../ink/ink1028.xml"/><Relationship Id="rId113" Type="http://schemas.openxmlformats.org/officeDocument/2006/relationships/image" Target="../media/image567.png"/><Relationship Id="rId134" Type="http://schemas.openxmlformats.org/officeDocument/2006/relationships/customXml" Target="../ink/ink1061.xml"/><Relationship Id="rId80" Type="http://schemas.openxmlformats.org/officeDocument/2006/relationships/image" Target="../media/image551.png"/><Relationship Id="rId155" Type="http://schemas.openxmlformats.org/officeDocument/2006/relationships/image" Target="../media/image36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6.gif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35.gif"/><Relationship Id="rId5" Type="http://schemas.openxmlformats.org/officeDocument/2006/relationships/image" Target="../media/image821.png"/><Relationship Id="rId10" Type="http://schemas.openxmlformats.org/officeDocument/2006/relationships/image" Target="../media/image1.png"/><Relationship Id="rId4" Type="http://schemas.openxmlformats.org/officeDocument/2006/relationships/customXml" Target="../ink/ink1076.xml"/><Relationship Id="rId9" Type="http://schemas.openxmlformats.org/officeDocument/2006/relationships/image" Target="../media/image13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5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.png"/><Relationship Id="rId21" Type="http://schemas.openxmlformats.org/officeDocument/2006/relationships/customXml" Target="../ink/ink1085.xml"/><Relationship Id="rId42" Type="http://schemas.openxmlformats.org/officeDocument/2006/relationships/image" Target="../media/image508.png"/><Relationship Id="rId47" Type="http://schemas.openxmlformats.org/officeDocument/2006/relationships/customXml" Target="../ink/ink1098.xml"/><Relationship Id="rId63" Type="http://schemas.openxmlformats.org/officeDocument/2006/relationships/customXml" Target="../ink/ink1106.xml"/><Relationship Id="rId68" Type="http://schemas.openxmlformats.org/officeDocument/2006/relationships/image" Target="../media/image575.png"/><Relationship Id="rId84" Type="http://schemas.openxmlformats.org/officeDocument/2006/relationships/image" Target="../media/image583.png"/><Relationship Id="rId89" Type="http://schemas.openxmlformats.org/officeDocument/2006/relationships/customXml" Target="../ink/ink1119.xml"/><Relationship Id="rId112" Type="http://schemas.openxmlformats.org/officeDocument/2006/relationships/customXml" Target="../ink/ink1130.xml"/><Relationship Id="rId16" Type="http://schemas.openxmlformats.org/officeDocument/2006/relationships/image" Target="../media/image495.png"/><Relationship Id="rId107" Type="http://schemas.openxmlformats.org/officeDocument/2006/relationships/customXml" Target="../ink/ink1128.xml"/><Relationship Id="rId11" Type="http://schemas.openxmlformats.org/officeDocument/2006/relationships/customXml" Target="../ink/ink1080.xml"/><Relationship Id="rId32" Type="http://schemas.openxmlformats.org/officeDocument/2006/relationships/image" Target="../media/image503.png"/><Relationship Id="rId37" Type="http://schemas.openxmlformats.org/officeDocument/2006/relationships/customXml" Target="../ink/ink1093.xml"/><Relationship Id="rId53" Type="http://schemas.openxmlformats.org/officeDocument/2006/relationships/customXml" Target="../ink/ink1101.xml"/><Relationship Id="rId58" Type="http://schemas.openxmlformats.org/officeDocument/2006/relationships/image" Target="../media/image517.png"/><Relationship Id="rId74" Type="http://schemas.openxmlformats.org/officeDocument/2006/relationships/image" Target="../media/image578.png"/><Relationship Id="rId79" Type="http://schemas.openxmlformats.org/officeDocument/2006/relationships/customXml" Target="../ink/ink1114.xml"/><Relationship Id="rId102" Type="http://schemas.openxmlformats.org/officeDocument/2006/relationships/image" Target="../media/image592.png"/><Relationship Id="rId123" Type="http://schemas.openxmlformats.org/officeDocument/2006/relationships/image" Target="../media/image12811.png"/><Relationship Id="rId128" Type="http://schemas.openxmlformats.org/officeDocument/2006/relationships/customXml" Target="../ink/ink1138.xml"/><Relationship Id="rId5" Type="http://schemas.openxmlformats.org/officeDocument/2006/relationships/image" Target="../media/image821.png"/><Relationship Id="rId90" Type="http://schemas.openxmlformats.org/officeDocument/2006/relationships/image" Target="../media/image586.png"/><Relationship Id="rId95" Type="http://schemas.openxmlformats.org/officeDocument/2006/relationships/customXml" Target="../ink/ink1122.xml"/><Relationship Id="rId22" Type="http://schemas.openxmlformats.org/officeDocument/2006/relationships/image" Target="../media/image498.png"/><Relationship Id="rId27" Type="http://schemas.openxmlformats.org/officeDocument/2006/relationships/customXml" Target="../ink/ink1088.xml"/><Relationship Id="rId43" Type="http://schemas.openxmlformats.org/officeDocument/2006/relationships/customXml" Target="../ink/ink1096.xml"/><Relationship Id="rId48" Type="http://schemas.openxmlformats.org/officeDocument/2006/relationships/image" Target="../media/image511.png"/><Relationship Id="rId64" Type="http://schemas.openxmlformats.org/officeDocument/2006/relationships/image" Target="../media/image573.png"/><Relationship Id="rId69" Type="http://schemas.openxmlformats.org/officeDocument/2006/relationships/customXml" Target="../ink/ink1109.xml"/><Relationship Id="rId113" Type="http://schemas.openxmlformats.org/officeDocument/2006/relationships/image" Target="../media/image6812.png"/><Relationship Id="rId118" Type="http://schemas.openxmlformats.org/officeDocument/2006/relationships/customXml" Target="../ink/ink1133.xml"/><Relationship Id="rId80" Type="http://schemas.openxmlformats.org/officeDocument/2006/relationships/image" Target="../media/image581.png"/><Relationship Id="rId85" Type="http://schemas.openxmlformats.org/officeDocument/2006/relationships/customXml" Target="../ink/ink1117.xml"/><Relationship Id="rId12" Type="http://schemas.openxmlformats.org/officeDocument/2006/relationships/image" Target="../media/image493.png"/><Relationship Id="rId17" Type="http://schemas.openxmlformats.org/officeDocument/2006/relationships/customXml" Target="../ink/ink1083.xml"/><Relationship Id="rId33" Type="http://schemas.openxmlformats.org/officeDocument/2006/relationships/customXml" Target="../ink/ink1091.xml"/><Relationship Id="rId38" Type="http://schemas.openxmlformats.org/officeDocument/2006/relationships/image" Target="../media/image506.png"/><Relationship Id="rId59" Type="http://schemas.openxmlformats.org/officeDocument/2006/relationships/customXml" Target="../ink/ink1104.xml"/><Relationship Id="rId103" Type="http://schemas.openxmlformats.org/officeDocument/2006/relationships/customXml" Target="../ink/ink1126.xml"/><Relationship Id="rId108" Type="http://schemas.openxmlformats.org/officeDocument/2006/relationships/image" Target="../media/image595.png"/><Relationship Id="rId124" Type="http://schemas.openxmlformats.org/officeDocument/2006/relationships/customXml" Target="../ink/ink1136.xml"/><Relationship Id="rId129" Type="http://schemas.openxmlformats.org/officeDocument/2006/relationships/image" Target="../media/image15310.png"/><Relationship Id="rId54" Type="http://schemas.openxmlformats.org/officeDocument/2006/relationships/image" Target="../media/image514.png"/><Relationship Id="rId70" Type="http://schemas.openxmlformats.org/officeDocument/2006/relationships/image" Target="../media/image576.png"/><Relationship Id="rId75" Type="http://schemas.openxmlformats.org/officeDocument/2006/relationships/customXml" Target="../ink/ink1112.xml"/><Relationship Id="rId91" Type="http://schemas.openxmlformats.org/officeDocument/2006/relationships/customXml" Target="../ink/ink1120.xml"/><Relationship Id="rId96" Type="http://schemas.openxmlformats.org/officeDocument/2006/relationships/image" Target="../media/image589.png"/><Relationship Id="rId1" Type="http://schemas.microsoft.com/office/2007/relationships/media" Target="../media/media40.m4a"/><Relationship Id="rId6" Type="http://schemas.openxmlformats.org/officeDocument/2006/relationships/customXml" Target="../ink/ink1078.xml"/><Relationship Id="rId23" Type="http://schemas.openxmlformats.org/officeDocument/2006/relationships/customXml" Target="../ink/ink1086.xml"/><Relationship Id="rId28" Type="http://schemas.openxmlformats.org/officeDocument/2006/relationships/image" Target="../media/image501.png"/><Relationship Id="rId49" Type="http://schemas.openxmlformats.org/officeDocument/2006/relationships/customXml" Target="../ink/ink1099.xml"/><Relationship Id="rId114" Type="http://schemas.openxmlformats.org/officeDocument/2006/relationships/customXml" Target="../ink/ink1131.xml"/><Relationship Id="rId119" Type="http://schemas.openxmlformats.org/officeDocument/2006/relationships/image" Target="../media/image7313.png"/><Relationship Id="rId44" Type="http://schemas.openxmlformats.org/officeDocument/2006/relationships/image" Target="../media/image509.png"/><Relationship Id="rId60" Type="http://schemas.openxmlformats.org/officeDocument/2006/relationships/image" Target="../media/image518.png"/><Relationship Id="rId65" Type="http://schemas.openxmlformats.org/officeDocument/2006/relationships/customXml" Target="../ink/ink1107.xml"/><Relationship Id="rId81" Type="http://schemas.openxmlformats.org/officeDocument/2006/relationships/customXml" Target="../ink/ink1115.xml"/><Relationship Id="rId86" Type="http://schemas.openxmlformats.org/officeDocument/2006/relationships/image" Target="../media/image584.png"/><Relationship Id="rId130" Type="http://schemas.openxmlformats.org/officeDocument/2006/relationships/image" Target="../media/image1.png"/><Relationship Id="rId13" Type="http://schemas.openxmlformats.org/officeDocument/2006/relationships/customXml" Target="../ink/ink1081.xml"/><Relationship Id="rId18" Type="http://schemas.openxmlformats.org/officeDocument/2006/relationships/image" Target="../media/image496.png"/><Relationship Id="rId39" Type="http://schemas.openxmlformats.org/officeDocument/2006/relationships/customXml" Target="../ink/ink1094.xml"/><Relationship Id="rId109" Type="http://schemas.openxmlformats.org/officeDocument/2006/relationships/customXml" Target="../ink/ink1129.xml"/><Relationship Id="rId34" Type="http://schemas.openxmlformats.org/officeDocument/2006/relationships/image" Target="../media/image504.png"/><Relationship Id="rId50" Type="http://schemas.openxmlformats.org/officeDocument/2006/relationships/image" Target="../media/image512.png"/><Relationship Id="rId55" Type="http://schemas.openxmlformats.org/officeDocument/2006/relationships/customXml" Target="../ink/ink1102.xml"/><Relationship Id="rId76" Type="http://schemas.openxmlformats.org/officeDocument/2006/relationships/image" Target="../media/image579.png"/><Relationship Id="rId97" Type="http://schemas.openxmlformats.org/officeDocument/2006/relationships/customXml" Target="../ink/ink1123.xml"/><Relationship Id="rId104" Type="http://schemas.openxmlformats.org/officeDocument/2006/relationships/image" Target="../media/image593.png"/><Relationship Id="rId120" Type="http://schemas.openxmlformats.org/officeDocument/2006/relationships/customXml" Target="../ink/ink1134.xml"/><Relationship Id="rId125" Type="http://schemas.openxmlformats.org/officeDocument/2006/relationships/image" Target="../media/image12912.png"/><Relationship Id="rId71" Type="http://schemas.openxmlformats.org/officeDocument/2006/relationships/customXml" Target="../ink/ink1110.xml"/><Relationship Id="rId92" Type="http://schemas.openxmlformats.org/officeDocument/2006/relationships/image" Target="../media/image587.png"/><Relationship Id="rId2" Type="http://schemas.openxmlformats.org/officeDocument/2006/relationships/audio" Target="../media/media40.m4a"/><Relationship Id="rId29" Type="http://schemas.openxmlformats.org/officeDocument/2006/relationships/customXml" Target="../ink/ink1089.xml"/><Relationship Id="rId24" Type="http://schemas.openxmlformats.org/officeDocument/2006/relationships/image" Target="../media/image499.png"/><Relationship Id="rId40" Type="http://schemas.openxmlformats.org/officeDocument/2006/relationships/image" Target="../media/image507.png"/><Relationship Id="rId45" Type="http://schemas.openxmlformats.org/officeDocument/2006/relationships/customXml" Target="../ink/ink1097.xml"/><Relationship Id="rId66" Type="http://schemas.openxmlformats.org/officeDocument/2006/relationships/image" Target="../media/image574.png"/><Relationship Id="rId87" Type="http://schemas.openxmlformats.org/officeDocument/2006/relationships/customXml" Target="../ink/ink1118.xml"/><Relationship Id="rId110" Type="http://schemas.openxmlformats.org/officeDocument/2006/relationships/image" Target="../media/image596.png"/><Relationship Id="rId115" Type="http://schemas.openxmlformats.org/officeDocument/2006/relationships/image" Target="../media/image6913.png"/><Relationship Id="rId61" Type="http://schemas.openxmlformats.org/officeDocument/2006/relationships/customXml" Target="../ink/ink1105.xml"/><Relationship Id="rId82" Type="http://schemas.openxmlformats.org/officeDocument/2006/relationships/image" Target="../media/image582.png"/><Relationship Id="rId19" Type="http://schemas.openxmlformats.org/officeDocument/2006/relationships/customXml" Target="../ink/ink1084.xml"/><Relationship Id="rId14" Type="http://schemas.openxmlformats.org/officeDocument/2006/relationships/image" Target="../media/image494.png"/><Relationship Id="rId30" Type="http://schemas.openxmlformats.org/officeDocument/2006/relationships/image" Target="../media/image502.png"/><Relationship Id="rId35" Type="http://schemas.openxmlformats.org/officeDocument/2006/relationships/customXml" Target="../ink/ink1092.xml"/><Relationship Id="rId56" Type="http://schemas.openxmlformats.org/officeDocument/2006/relationships/image" Target="../media/image515.png"/><Relationship Id="rId77" Type="http://schemas.openxmlformats.org/officeDocument/2006/relationships/customXml" Target="../ink/ink1113.xml"/><Relationship Id="rId100" Type="http://schemas.openxmlformats.org/officeDocument/2006/relationships/image" Target="../media/image591.png"/><Relationship Id="rId105" Type="http://schemas.openxmlformats.org/officeDocument/2006/relationships/customXml" Target="../ink/ink1127.xml"/><Relationship Id="rId126" Type="http://schemas.openxmlformats.org/officeDocument/2006/relationships/customXml" Target="../ink/ink1137.xml"/><Relationship Id="rId8" Type="http://schemas.openxmlformats.org/officeDocument/2006/relationships/image" Target="../media/image491.png"/><Relationship Id="rId51" Type="http://schemas.openxmlformats.org/officeDocument/2006/relationships/customXml" Target="../ink/ink1100.xml"/><Relationship Id="rId72" Type="http://schemas.openxmlformats.org/officeDocument/2006/relationships/image" Target="../media/image577.png"/><Relationship Id="rId93" Type="http://schemas.openxmlformats.org/officeDocument/2006/relationships/customXml" Target="../ink/ink1121.xml"/><Relationship Id="rId98" Type="http://schemas.openxmlformats.org/officeDocument/2006/relationships/image" Target="../media/image590.png"/><Relationship Id="rId121" Type="http://schemas.openxmlformats.org/officeDocument/2006/relationships/image" Target="../media/image12711.png"/><Relationship Id="rId3" Type="http://schemas.openxmlformats.org/officeDocument/2006/relationships/slideLayout" Target="../slideLayouts/slideLayout1.xml"/><Relationship Id="rId25" Type="http://schemas.openxmlformats.org/officeDocument/2006/relationships/customXml" Target="../ink/ink1087.xml"/><Relationship Id="rId46" Type="http://schemas.openxmlformats.org/officeDocument/2006/relationships/image" Target="../media/image510.png"/><Relationship Id="rId67" Type="http://schemas.openxmlformats.org/officeDocument/2006/relationships/customXml" Target="../ink/ink1108.xml"/><Relationship Id="rId116" Type="http://schemas.openxmlformats.org/officeDocument/2006/relationships/customXml" Target="../ink/ink1132.xml"/><Relationship Id="rId20" Type="http://schemas.openxmlformats.org/officeDocument/2006/relationships/image" Target="../media/image497.png"/><Relationship Id="rId41" Type="http://schemas.openxmlformats.org/officeDocument/2006/relationships/customXml" Target="../ink/ink1095.xml"/><Relationship Id="rId62" Type="http://schemas.openxmlformats.org/officeDocument/2006/relationships/image" Target="../media/image519.png"/><Relationship Id="rId83" Type="http://schemas.openxmlformats.org/officeDocument/2006/relationships/customXml" Target="../ink/ink1116.xml"/><Relationship Id="rId88" Type="http://schemas.openxmlformats.org/officeDocument/2006/relationships/image" Target="../media/image585.png"/><Relationship Id="rId111" Type="http://schemas.openxmlformats.org/officeDocument/2006/relationships/image" Target="../media/image177.png"/><Relationship Id="rId15" Type="http://schemas.openxmlformats.org/officeDocument/2006/relationships/customXml" Target="../ink/ink1082.xml"/><Relationship Id="rId36" Type="http://schemas.openxmlformats.org/officeDocument/2006/relationships/image" Target="../media/image505.png"/><Relationship Id="rId57" Type="http://schemas.openxmlformats.org/officeDocument/2006/relationships/customXml" Target="../ink/ink1103.xml"/><Relationship Id="rId106" Type="http://schemas.openxmlformats.org/officeDocument/2006/relationships/image" Target="../media/image594.png"/><Relationship Id="rId127" Type="http://schemas.openxmlformats.org/officeDocument/2006/relationships/image" Target="../media/image13110.png"/><Relationship Id="rId10" Type="http://schemas.openxmlformats.org/officeDocument/2006/relationships/image" Target="../media/image492.png"/><Relationship Id="rId31" Type="http://schemas.openxmlformats.org/officeDocument/2006/relationships/customXml" Target="../ink/ink1090.xml"/><Relationship Id="rId52" Type="http://schemas.openxmlformats.org/officeDocument/2006/relationships/image" Target="../media/image513.png"/><Relationship Id="rId73" Type="http://schemas.openxmlformats.org/officeDocument/2006/relationships/customXml" Target="../ink/ink1111.xml"/><Relationship Id="rId78" Type="http://schemas.openxmlformats.org/officeDocument/2006/relationships/image" Target="../media/image580.png"/><Relationship Id="rId94" Type="http://schemas.openxmlformats.org/officeDocument/2006/relationships/image" Target="../media/image588.png"/><Relationship Id="rId99" Type="http://schemas.openxmlformats.org/officeDocument/2006/relationships/customXml" Target="../ink/ink1124.xml"/><Relationship Id="rId101" Type="http://schemas.openxmlformats.org/officeDocument/2006/relationships/customXml" Target="../ink/ink1125.xml"/><Relationship Id="rId122" Type="http://schemas.openxmlformats.org/officeDocument/2006/relationships/customXml" Target="../ink/ink1135.xml"/><Relationship Id="rId4" Type="http://schemas.openxmlformats.org/officeDocument/2006/relationships/customXml" Target="../ink/ink1077.xml"/><Relationship Id="rId9" Type="http://schemas.openxmlformats.org/officeDocument/2006/relationships/customXml" Target="../ink/ink1079.xml"/><Relationship Id="rId26" Type="http://schemas.openxmlformats.org/officeDocument/2006/relationships/image" Target="../media/image5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9.png"/><Relationship Id="rId18" Type="http://schemas.openxmlformats.org/officeDocument/2006/relationships/image" Target="../media/image602.png"/><Relationship Id="rId26" Type="http://schemas.openxmlformats.org/officeDocument/2006/relationships/image" Target="../media/image606.png"/><Relationship Id="rId39" Type="http://schemas.openxmlformats.org/officeDocument/2006/relationships/customXml" Target="../ink/ink1154.xml"/><Relationship Id="rId21" Type="http://schemas.openxmlformats.org/officeDocument/2006/relationships/customXml" Target="../ink/ink1146.xml"/><Relationship Id="rId34" Type="http://schemas.openxmlformats.org/officeDocument/2006/relationships/image" Target="../media/image609.png"/><Relationship Id="rId42" Type="http://schemas.openxmlformats.org/officeDocument/2006/relationships/image" Target="../media/image613.png"/><Relationship Id="rId7" Type="http://schemas.openxmlformats.org/officeDocument/2006/relationships/image" Target="../media/image340.png"/><Relationship Id="rId2" Type="http://schemas.openxmlformats.org/officeDocument/2006/relationships/audio" Target="../media/media44.m4a"/><Relationship Id="rId16" Type="http://schemas.openxmlformats.org/officeDocument/2006/relationships/customXml" Target="../ink/ink1144.xml"/><Relationship Id="rId20" Type="http://schemas.openxmlformats.org/officeDocument/2006/relationships/image" Target="../media/image603.png"/><Relationship Id="rId29" Type="http://schemas.openxmlformats.org/officeDocument/2006/relationships/customXml" Target="../ink/ink1149.xml"/><Relationship Id="rId41" Type="http://schemas.openxmlformats.org/officeDocument/2006/relationships/customXml" Target="../ink/ink1155.xml"/><Relationship Id="rId1" Type="http://schemas.microsoft.com/office/2007/relationships/media" Target="../media/media44.m4a"/><Relationship Id="rId11" Type="http://schemas.openxmlformats.org/officeDocument/2006/relationships/image" Target="../media/image598.png"/><Relationship Id="rId24" Type="http://schemas.openxmlformats.org/officeDocument/2006/relationships/image" Target="../media/image605.png"/><Relationship Id="rId32" Type="http://schemas.openxmlformats.org/officeDocument/2006/relationships/image" Target="../media/image608.png"/><Relationship Id="rId37" Type="http://schemas.openxmlformats.org/officeDocument/2006/relationships/customXml" Target="../ink/ink1153.xml"/><Relationship Id="rId40" Type="http://schemas.openxmlformats.org/officeDocument/2006/relationships/image" Target="../media/image612.png"/><Relationship Id="rId45" Type="http://schemas.openxmlformats.org/officeDocument/2006/relationships/image" Target="../media/image1.png"/><Relationship Id="rId15" Type="http://schemas.openxmlformats.org/officeDocument/2006/relationships/image" Target="../media/image600.png"/><Relationship Id="rId23" Type="http://schemas.openxmlformats.org/officeDocument/2006/relationships/customXml" Target="../ink/ink1147.xml"/><Relationship Id="rId28" Type="http://schemas.openxmlformats.org/officeDocument/2006/relationships/image" Target="../media/image601.png"/><Relationship Id="rId36" Type="http://schemas.openxmlformats.org/officeDocument/2006/relationships/image" Target="../media/image610.png"/><Relationship Id="rId10" Type="http://schemas.openxmlformats.org/officeDocument/2006/relationships/customXml" Target="../ink/ink1141.xml"/><Relationship Id="rId19" Type="http://schemas.openxmlformats.org/officeDocument/2006/relationships/customXml" Target="../ink/ink1145.xml"/><Relationship Id="rId31" Type="http://schemas.openxmlformats.org/officeDocument/2006/relationships/customXml" Target="../ink/ink1150.xml"/><Relationship Id="rId44" Type="http://schemas.openxmlformats.org/officeDocument/2006/relationships/image" Target="../media/image614.png"/><Relationship Id="rId4" Type="http://schemas.openxmlformats.org/officeDocument/2006/relationships/customXml" Target="../ink/ink1139.xml"/><Relationship Id="rId9" Type="http://schemas.openxmlformats.org/officeDocument/2006/relationships/image" Target="../media/image597.png"/><Relationship Id="rId14" Type="http://schemas.openxmlformats.org/officeDocument/2006/relationships/customXml" Target="../ink/ink1143.xml"/><Relationship Id="rId22" Type="http://schemas.openxmlformats.org/officeDocument/2006/relationships/image" Target="../media/image604.png"/><Relationship Id="rId27" Type="http://schemas.openxmlformats.org/officeDocument/2006/relationships/image" Target="../media/image339.png"/><Relationship Id="rId30" Type="http://schemas.openxmlformats.org/officeDocument/2006/relationships/image" Target="../media/image607.png"/><Relationship Id="rId35" Type="http://schemas.openxmlformats.org/officeDocument/2006/relationships/customXml" Target="../ink/ink1152.xml"/><Relationship Id="rId43" Type="http://schemas.openxmlformats.org/officeDocument/2006/relationships/customXml" Target="../ink/ink1156.xml"/><Relationship Id="rId8" Type="http://schemas.openxmlformats.org/officeDocument/2006/relationships/customXml" Target="../ink/ink1140.xml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1142.xml"/><Relationship Id="rId25" Type="http://schemas.openxmlformats.org/officeDocument/2006/relationships/customXml" Target="../ink/ink1148.xml"/><Relationship Id="rId33" Type="http://schemas.openxmlformats.org/officeDocument/2006/relationships/customXml" Target="../ink/ink1151.xml"/><Relationship Id="rId38" Type="http://schemas.openxmlformats.org/officeDocument/2006/relationships/image" Target="../media/image611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21.png"/><Relationship Id="rId18" Type="http://schemas.openxmlformats.org/officeDocument/2006/relationships/customXml" Target="../ink/ink1163.xml"/><Relationship Id="rId26" Type="http://schemas.openxmlformats.org/officeDocument/2006/relationships/customXml" Target="../ink/ink116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61.png"/><Relationship Id="rId34" Type="http://schemas.openxmlformats.org/officeDocument/2006/relationships/image" Target="../media/image1.png"/><Relationship Id="rId7" Type="http://schemas.openxmlformats.org/officeDocument/2006/relationships/image" Target="../media/image602.jpg"/><Relationship Id="rId12" Type="http://schemas.openxmlformats.org/officeDocument/2006/relationships/customXml" Target="../ink/ink1160.xml"/><Relationship Id="rId17" Type="http://schemas.openxmlformats.org/officeDocument/2006/relationships/image" Target="../media/image6041.png"/><Relationship Id="rId25" Type="http://schemas.openxmlformats.org/officeDocument/2006/relationships/image" Target="../media/image6081.png"/><Relationship Id="rId33" Type="http://schemas.openxmlformats.org/officeDocument/2006/relationships/image" Target="../media/image6121.png"/><Relationship Id="rId2" Type="http://schemas.openxmlformats.org/officeDocument/2006/relationships/audio" Target="../media/media45.m4a"/><Relationship Id="rId16" Type="http://schemas.openxmlformats.org/officeDocument/2006/relationships/customXml" Target="../ink/ink1162.xml"/><Relationship Id="rId20" Type="http://schemas.openxmlformats.org/officeDocument/2006/relationships/customXml" Target="../ink/ink1164.xml"/><Relationship Id="rId29" Type="http://schemas.openxmlformats.org/officeDocument/2006/relationships/image" Target="../media/image6102.png"/><Relationship Id="rId1" Type="http://schemas.microsoft.com/office/2007/relationships/media" Target="../media/media45.m4a"/><Relationship Id="rId6" Type="http://schemas.openxmlformats.org/officeDocument/2006/relationships/image" Target="../media/image5981.png"/><Relationship Id="rId11" Type="http://schemas.openxmlformats.org/officeDocument/2006/relationships/image" Target="../media/image6012.png"/><Relationship Id="rId24" Type="http://schemas.openxmlformats.org/officeDocument/2006/relationships/customXml" Target="../ink/ink1166.xml"/><Relationship Id="rId32" Type="http://schemas.openxmlformats.org/officeDocument/2006/relationships/customXml" Target="../ink/ink1170.xml"/><Relationship Id="rId15" Type="http://schemas.openxmlformats.org/officeDocument/2006/relationships/image" Target="../media/image6031.png"/><Relationship Id="rId23" Type="http://schemas.openxmlformats.org/officeDocument/2006/relationships/image" Target="../media/image6071.png"/><Relationship Id="rId28" Type="http://schemas.openxmlformats.org/officeDocument/2006/relationships/customXml" Target="../ink/ink1168.xml"/><Relationship Id="rId10" Type="http://schemas.openxmlformats.org/officeDocument/2006/relationships/customXml" Target="../ink/ink1159.xml"/><Relationship Id="rId19" Type="http://schemas.openxmlformats.org/officeDocument/2006/relationships/image" Target="../media/image6051.png"/><Relationship Id="rId31" Type="http://schemas.openxmlformats.org/officeDocument/2006/relationships/image" Target="../media/image6113.png"/><Relationship Id="rId4" Type="http://schemas.openxmlformats.org/officeDocument/2006/relationships/customXml" Target="../ink/ink1157.xml"/><Relationship Id="rId9" Type="http://schemas.openxmlformats.org/officeDocument/2006/relationships/image" Target="../media/image6001.png"/><Relationship Id="rId14" Type="http://schemas.openxmlformats.org/officeDocument/2006/relationships/customXml" Target="../ink/ink1161.xml"/><Relationship Id="rId22" Type="http://schemas.openxmlformats.org/officeDocument/2006/relationships/customXml" Target="../ink/ink1165.xml"/><Relationship Id="rId27" Type="http://schemas.openxmlformats.org/officeDocument/2006/relationships/image" Target="../media/image6091.png"/><Relationship Id="rId30" Type="http://schemas.openxmlformats.org/officeDocument/2006/relationships/customXml" Target="../ink/ink1169.xml"/><Relationship Id="rId8" Type="http://schemas.openxmlformats.org/officeDocument/2006/relationships/customXml" Target="../ink/ink11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27.xml"/><Relationship Id="rId21" Type="http://schemas.openxmlformats.org/officeDocument/2006/relationships/customXml" Target="../ink/ink1179.xml"/><Relationship Id="rId63" Type="http://schemas.openxmlformats.org/officeDocument/2006/relationships/customXml" Target="../ink/ink1200.xml"/><Relationship Id="rId159" Type="http://schemas.openxmlformats.org/officeDocument/2006/relationships/customXml" Target="../ink/ink1248.xml"/><Relationship Id="rId170" Type="http://schemas.openxmlformats.org/officeDocument/2006/relationships/image" Target="../media/image693.png"/><Relationship Id="rId226" Type="http://schemas.openxmlformats.org/officeDocument/2006/relationships/image" Target="../media/image721.png"/><Relationship Id="rId268" Type="http://schemas.openxmlformats.org/officeDocument/2006/relationships/image" Target="../media/image742.png"/><Relationship Id="rId32" Type="http://schemas.openxmlformats.org/officeDocument/2006/relationships/image" Target="../media/image624.png"/><Relationship Id="rId74" Type="http://schemas.openxmlformats.org/officeDocument/2006/relationships/image" Target="../media/image645.png"/><Relationship Id="rId128" Type="http://schemas.openxmlformats.org/officeDocument/2006/relationships/image" Target="../media/image672.png"/><Relationship Id="rId5" Type="http://schemas.openxmlformats.org/officeDocument/2006/relationships/customXml" Target="../ink/ink1171.xml"/><Relationship Id="rId181" Type="http://schemas.openxmlformats.org/officeDocument/2006/relationships/customXml" Target="../ink/ink1259.xml"/><Relationship Id="rId237" Type="http://schemas.openxmlformats.org/officeDocument/2006/relationships/customXml" Target="../ink/ink1287.xml"/><Relationship Id="rId279" Type="http://schemas.openxmlformats.org/officeDocument/2006/relationships/customXml" Target="../ink/ink1308.xml"/><Relationship Id="rId43" Type="http://schemas.openxmlformats.org/officeDocument/2006/relationships/customXml" Target="../ink/ink1190.xml"/><Relationship Id="rId139" Type="http://schemas.openxmlformats.org/officeDocument/2006/relationships/customXml" Target="../ink/ink1238.xml"/><Relationship Id="rId85" Type="http://schemas.openxmlformats.org/officeDocument/2006/relationships/customXml" Target="../ink/ink1211.xml"/><Relationship Id="rId150" Type="http://schemas.openxmlformats.org/officeDocument/2006/relationships/image" Target="../media/image683.png"/><Relationship Id="rId171" Type="http://schemas.openxmlformats.org/officeDocument/2006/relationships/customXml" Target="../ink/ink1254.xml"/><Relationship Id="rId192" Type="http://schemas.openxmlformats.org/officeDocument/2006/relationships/image" Target="../media/image704.png"/><Relationship Id="rId206" Type="http://schemas.openxmlformats.org/officeDocument/2006/relationships/image" Target="../media/image711.png"/><Relationship Id="rId227" Type="http://schemas.openxmlformats.org/officeDocument/2006/relationships/customXml" Target="../ink/ink1282.xml"/><Relationship Id="rId248" Type="http://schemas.openxmlformats.org/officeDocument/2006/relationships/image" Target="../media/image732.png"/><Relationship Id="rId269" Type="http://schemas.openxmlformats.org/officeDocument/2006/relationships/customXml" Target="../ink/ink1303.xml"/><Relationship Id="rId12" Type="http://schemas.openxmlformats.org/officeDocument/2006/relationships/image" Target="../media/image6141.png"/><Relationship Id="rId33" Type="http://schemas.openxmlformats.org/officeDocument/2006/relationships/customXml" Target="../ink/ink1185.xml"/><Relationship Id="rId108" Type="http://schemas.openxmlformats.org/officeDocument/2006/relationships/image" Target="../media/image662.png"/><Relationship Id="rId129" Type="http://schemas.openxmlformats.org/officeDocument/2006/relationships/customXml" Target="../ink/ink1233.xml"/><Relationship Id="rId280" Type="http://schemas.openxmlformats.org/officeDocument/2006/relationships/image" Target="../media/image748.png"/><Relationship Id="rId54" Type="http://schemas.openxmlformats.org/officeDocument/2006/relationships/image" Target="../media/image635.png"/><Relationship Id="rId75" Type="http://schemas.openxmlformats.org/officeDocument/2006/relationships/customXml" Target="../ink/ink1206.xml"/><Relationship Id="rId96" Type="http://schemas.openxmlformats.org/officeDocument/2006/relationships/image" Target="../media/image656.png"/><Relationship Id="rId140" Type="http://schemas.openxmlformats.org/officeDocument/2006/relationships/image" Target="../media/image678.png"/><Relationship Id="rId161" Type="http://schemas.openxmlformats.org/officeDocument/2006/relationships/customXml" Target="../ink/ink1249.xml"/><Relationship Id="rId182" Type="http://schemas.openxmlformats.org/officeDocument/2006/relationships/image" Target="../media/image699.png"/><Relationship Id="rId217" Type="http://schemas.openxmlformats.org/officeDocument/2006/relationships/customXml" Target="../ink/ink1277.xml"/><Relationship Id="rId6" Type="http://schemas.openxmlformats.org/officeDocument/2006/relationships/image" Target="../media/image5971.png"/><Relationship Id="rId238" Type="http://schemas.openxmlformats.org/officeDocument/2006/relationships/image" Target="../media/image727.png"/><Relationship Id="rId259" Type="http://schemas.openxmlformats.org/officeDocument/2006/relationships/customXml" Target="../ink/ink1298.xml"/><Relationship Id="rId23" Type="http://schemas.openxmlformats.org/officeDocument/2006/relationships/customXml" Target="../ink/ink1180.xml"/><Relationship Id="rId119" Type="http://schemas.openxmlformats.org/officeDocument/2006/relationships/customXml" Target="../ink/ink1228.xml"/><Relationship Id="rId270" Type="http://schemas.openxmlformats.org/officeDocument/2006/relationships/image" Target="../media/image743.png"/><Relationship Id="rId44" Type="http://schemas.openxmlformats.org/officeDocument/2006/relationships/image" Target="../media/image630.png"/><Relationship Id="rId65" Type="http://schemas.openxmlformats.org/officeDocument/2006/relationships/customXml" Target="../ink/ink1201.xml"/><Relationship Id="rId86" Type="http://schemas.openxmlformats.org/officeDocument/2006/relationships/image" Target="../media/image651.png"/><Relationship Id="rId130" Type="http://schemas.openxmlformats.org/officeDocument/2006/relationships/image" Target="../media/image673.png"/><Relationship Id="rId151" Type="http://schemas.openxmlformats.org/officeDocument/2006/relationships/customXml" Target="../ink/ink1244.xml"/><Relationship Id="rId172" Type="http://schemas.openxmlformats.org/officeDocument/2006/relationships/image" Target="../media/image694.png"/><Relationship Id="rId193" Type="http://schemas.openxmlformats.org/officeDocument/2006/relationships/customXml" Target="../ink/ink1265.xml"/><Relationship Id="rId207" Type="http://schemas.openxmlformats.org/officeDocument/2006/relationships/customXml" Target="../ink/ink1272.xml"/><Relationship Id="rId228" Type="http://schemas.openxmlformats.org/officeDocument/2006/relationships/image" Target="../media/image722.png"/><Relationship Id="rId249" Type="http://schemas.openxmlformats.org/officeDocument/2006/relationships/customXml" Target="../ink/ink1293.xml"/><Relationship Id="rId13" Type="http://schemas.openxmlformats.org/officeDocument/2006/relationships/customXml" Target="../ink/ink1175.xml"/><Relationship Id="rId109" Type="http://schemas.openxmlformats.org/officeDocument/2006/relationships/customXml" Target="../ink/ink1223.xml"/><Relationship Id="rId260" Type="http://schemas.openxmlformats.org/officeDocument/2006/relationships/image" Target="../media/image738.png"/><Relationship Id="rId281" Type="http://schemas.openxmlformats.org/officeDocument/2006/relationships/customXml" Target="../ink/ink1309.xml"/><Relationship Id="rId34" Type="http://schemas.openxmlformats.org/officeDocument/2006/relationships/image" Target="../media/image625.png"/><Relationship Id="rId55" Type="http://schemas.openxmlformats.org/officeDocument/2006/relationships/customXml" Target="../ink/ink1196.xml"/><Relationship Id="rId76" Type="http://schemas.openxmlformats.org/officeDocument/2006/relationships/image" Target="../media/image646.png"/><Relationship Id="rId97" Type="http://schemas.openxmlformats.org/officeDocument/2006/relationships/customXml" Target="../ink/ink1217.xml"/><Relationship Id="rId120" Type="http://schemas.openxmlformats.org/officeDocument/2006/relationships/image" Target="../media/image668.png"/><Relationship Id="rId141" Type="http://schemas.openxmlformats.org/officeDocument/2006/relationships/customXml" Target="../ink/ink1239.xml"/><Relationship Id="rId7" Type="http://schemas.openxmlformats.org/officeDocument/2006/relationships/customXml" Target="../ink/ink1172.xml"/><Relationship Id="rId162" Type="http://schemas.openxmlformats.org/officeDocument/2006/relationships/image" Target="../media/image689.png"/><Relationship Id="rId183" Type="http://schemas.openxmlformats.org/officeDocument/2006/relationships/customXml" Target="../ink/ink1260.xml"/><Relationship Id="rId218" Type="http://schemas.openxmlformats.org/officeDocument/2006/relationships/image" Target="../media/image717.png"/><Relationship Id="rId239" Type="http://schemas.openxmlformats.org/officeDocument/2006/relationships/customXml" Target="../ink/ink1288.xml"/><Relationship Id="rId250" Type="http://schemas.openxmlformats.org/officeDocument/2006/relationships/image" Target="../media/image733.png"/><Relationship Id="rId271" Type="http://schemas.openxmlformats.org/officeDocument/2006/relationships/customXml" Target="../ink/ink1304.xml"/><Relationship Id="rId24" Type="http://schemas.openxmlformats.org/officeDocument/2006/relationships/image" Target="../media/image620.png"/><Relationship Id="rId45" Type="http://schemas.openxmlformats.org/officeDocument/2006/relationships/customXml" Target="../ink/ink1191.xml"/><Relationship Id="rId66" Type="http://schemas.openxmlformats.org/officeDocument/2006/relationships/image" Target="../media/image641.png"/><Relationship Id="rId87" Type="http://schemas.openxmlformats.org/officeDocument/2006/relationships/customXml" Target="../ink/ink1212.xml"/><Relationship Id="rId110" Type="http://schemas.openxmlformats.org/officeDocument/2006/relationships/image" Target="../media/image663.png"/><Relationship Id="rId131" Type="http://schemas.openxmlformats.org/officeDocument/2006/relationships/customXml" Target="../ink/ink1234.xml"/><Relationship Id="rId152" Type="http://schemas.openxmlformats.org/officeDocument/2006/relationships/image" Target="../media/image684.png"/><Relationship Id="rId173" Type="http://schemas.openxmlformats.org/officeDocument/2006/relationships/customXml" Target="../ink/ink1255.xml"/><Relationship Id="rId194" Type="http://schemas.openxmlformats.org/officeDocument/2006/relationships/image" Target="../media/image705.png"/><Relationship Id="rId208" Type="http://schemas.openxmlformats.org/officeDocument/2006/relationships/image" Target="../media/image712.png"/><Relationship Id="rId229" Type="http://schemas.openxmlformats.org/officeDocument/2006/relationships/customXml" Target="../ink/ink1283.xml"/><Relationship Id="rId240" Type="http://schemas.openxmlformats.org/officeDocument/2006/relationships/image" Target="../media/image728.png"/><Relationship Id="rId261" Type="http://schemas.openxmlformats.org/officeDocument/2006/relationships/customXml" Target="../ink/ink1299.xml"/><Relationship Id="rId14" Type="http://schemas.openxmlformats.org/officeDocument/2006/relationships/image" Target="../media/image615.png"/><Relationship Id="rId35" Type="http://schemas.openxmlformats.org/officeDocument/2006/relationships/customXml" Target="../ink/ink1186.xml"/><Relationship Id="rId56" Type="http://schemas.openxmlformats.org/officeDocument/2006/relationships/image" Target="../media/image636.png"/><Relationship Id="rId77" Type="http://schemas.openxmlformats.org/officeDocument/2006/relationships/customXml" Target="../ink/ink1207.xml"/><Relationship Id="rId100" Type="http://schemas.openxmlformats.org/officeDocument/2006/relationships/image" Target="../media/image658.png"/><Relationship Id="rId282" Type="http://schemas.openxmlformats.org/officeDocument/2006/relationships/image" Target="../media/image749.png"/><Relationship Id="rId8" Type="http://schemas.openxmlformats.org/officeDocument/2006/relationships/image" Target="../media/image5991.png"/><Relationship Id="rId98" Type="http://schemas.openxmlformats.org/officeDocument/2006/relationships/image" Target="../media/image657.png"/><Relationship Id="rId121" Type="http://schemas.openxmlformats.org/officeDocument/2006/relationships/customXml" Target="../ink/ink1229.xml"/><Relationship Id="rId142" Type="http://schemas.openxmlformats.org/officeDocument/2006/relationships/image" Target="../media/image679.png"/><Relationship Id="rId163" Type="http://schemas.openxmlformats.org/officeDocument/2006/relationships/customXml" Target="../ink/ink1250.xml"/><Relationship Id="rId184" Type="http://schemas.openxmlformats.org/officeDocument/2006/relationships/image" Target="../media/image700.png"/><Relationship Id="rId219" Type="http://schemas.openxmlformats.org/officeDocument/2006/relationships/customXml" Target="../ink/ink1278.xml"/><Relationship Id="rId230" Type="http://schemas.openxmlformats.org/officeDocument/2006/relationships/image" Target="../media/image723.png"/><Relationship Id="rId251" Type="http://schemas.openxmlformats.org/officeDocument/2006/relationships/customXml" Target="../ink/ink1294.xml"/><Relationship Id="rId25" Type="http://schemas.openxmlformats.org/officeDocument/2006/relationships/customXml" Target="../ink/ink1181.xml"/><Relationship Id="rId46" Type="http://schemas.openxmlformats.org/officeDocument/2006/relationships/image" Target="../media/image631.png"/><Relationship Id="rId67" Type="http://schemas.openxmlformats.org/officeDocument/2006/relationships/customXml" Target="../ink/ink1202.xml"/><Relationship Id="rId272" Type="http://schemas.openxmlformats.org/officeDocument/2006/relationships/image" Target="../media/image744.png"/><Relationship Id="rId88" Type="http://schemas.openxmlformats.org/officeDocument/2006/relationships/image" Target="../media/image652.png"/><Relationship Id="rId111" Type="http://schemas.openxmlformats.org/officeDocument/2006/relationships/customXml" Target="../ink/ink1224.xml"/><Relationship Id="rId132" Type="http://schemas.openxmlformats.org/officeDocument/2006/relationships/image" Target="../media/image674.png"/><Relationship Id="rId153" Type="http://schemas.openxmlformats.org/officeDocument/2006/relationships/customXml" Target="../ink/ink1245.xml"/><Relationship Id="rId174" Type="http://schemas.openxmlformats.org/officeDocument/2006/relationships/image" Target="../media/image695.png"/><Relationship Id="rId195" Type="http://schemas.openxmlformats.org/officeDocument/2006/relationships/customXml" Target="../ink/ink1266.xml"/><Relationship Id="rId209" Type="http://schemas.openxmlformats.org/officeDocument/2006/relationships/customXml" Target="../ink/ink1273.xml"/><Relationship Id="rId220" Type="http://schemas.openxmlformats.org/officeDocument/2006/relationships/image" Target="../media/image718.png"/><Relationship Id="rId241" Type="http://schemas.openxmlformats.org/officeDocument/2006/relationships/customXml" Target="../ink/ink1289.xml"/><Relationship Id="rId15" Type="http://schemas.openxmlformats.org/officeDocument/2006/relationships/customXml" Target="../ink/ink1176.xml"/><Relationship Id="rId36" Type="http://schemas.openxmlformats.org/officeDocument/2006/relationships/image" Target="../media/image626.png"/><Relationship Id="rId57" Type="http://schemas.openxmlformats.org/officeDocument/2006/relationships/customXml" Target="../ink/ink1197.xml"/><Relationship Id="rId262" Type="http://schemas.openxmlformats.org/officeDocument/2006/relationships/image" Target="../media/image739.png"/><Relationship Id="rId283" Type="http://schemas.openxmlformats.org/officeDocument/2006/relationships/customXml" Target="../ink/ink1310.xml"/><Relationship Id="rId78" Type="http://schemas.openxmlformats.org/officeDocument/2006/relationships/image" Target="../media/image647.png"/><Relationship Id="rId99" Type="http://schemas.openxmlformats.org/officeDocument/2006/relationships/customXml" Target="../ink/ink1218.xml"/><Relationship Id="rId101" Type="http://schemas.openxmlformats.org/officeDocument/2006/relationships/customXml" Target="../ink/ink1219.xml"/><Relationship Id="rId122" Type="http://schemas.openxmlformats.org/officeDocument/2006/relationships/image" Target="../media/image669.png"/><Relationship Id="rId143" Type="http://schemas.openxmlformats.org/officeDocument/2006/relationships/customXml" Target="../ink/ink1240.xml"/><Relationship Id="rId164" Type="http://schemas.openxmlformats.org/officeDocument/2006/relationships/image" Target="../media/image690.png"/><Relationship Id="rId185" Type="http://schemas.openxmlformats.org/officeDocument/2006/relationships/customXml" Target="../ink/ink1261.xml"/><Relationship Id="rId9" Type="http://schemas.openxmlformats.org/officeDocument/2006/relationships/customXml" Target="../ink/ink1173.xml"/><Relationship Id="rId210" Type="http://schemas.openxmlformats.org/officeDocument/2006/relationships/image" Target="../media/image713.png"/><Relationship Id="rId26" Type="http://schemas.openxmlformats.org/officeDocument/2006/relationships/image" Target="../media/image621.png"/><Relationship Id="rId231" Type="http://schemas.openxmlformats.org/officeDocument/2006/relationships/customXml" Target="../ink/ink1284.xml"/><Relationship Id="rId252" Type="http://schemas.openxmlformats.org/officeDocument/2006/relationships/image" Target="../media/image734.png"/><Relationship Id="rId273" Type="http://schemas.openxmlformats.org/officeDocument/2006/relationships/customXml" Target="../ink/ink1305.xml"/><Relationship Id="rId47" Type="http://schemas.openxmlformats.org/officeDocument/2006/relationships/customXml" Target="../ink/ink1192.xml"/><Relationship Id="rId68" Type="http://schemas.openxmlformats.org/officeDocument/2006/relationships/image" Target="../media/image642.png"/><Relationship Id="rId89" Type="http://schemas.openxmlformats.org/officeDocument/2006/relationships/customXml" Target="../ink/ink1213.xml"/><Relationship Id="rId112" Type="http://schemas.openxmlformats.org/officeDocument/2006/relationships/image" Target="../media/image664.png"/><Relationship Id="rId133" Type="http://schemas.openxmlformats.org/officeDocument/2006/relationships/customXml" Target="../ink/ink1235.xml"/><Relationship Id="rId154" Type="http://schemas.openxmlformats.org/officeDocument/2006/relationships/image" Target="../media/image685.png"/><Relationship Id="rId175" Type="http://schemas.openxmlformats.org/officeDocument/2006/relationships/customXml" Target="../ink/ink1256.xml"/><Relationship Id="rId196" Type="http://schemas.openxmlformats.org/officeDocument/2006/relationships/image" Target="../media/image706.png"/><Relationship Id="rId200" Type="http://schemas.openxmlformats.org/officeDocument/2006/relationships/image" Target="../media/image708.png"/><Relationship Id="rId16" Type="http://schemas.openxmlformats.org/officeDocument/2006/relationships/image" Target="../media/image616.png"/><Relationship Id="rId221" Type="http://schemas.openxmlformats.org/officeDocument/2006/relationships/customXml" Target="../ink/ink1279.xml"/><Relationship Id="rId242" Type="http://schemas.openxmlformats.org/officeDocument/2006/relationships/image" Target="../media/image729.png"/><Relationship Id="rId263" Type="http://schemas.openxmlformats.org/officeDocument/2006/relationships/customXml" Target="../ink/ink1300.xml"/><Relationship Id="rId284" Type="http://schemas.openxmlformats.org/officeDocument/2006/relationships/image" Target="../media/image750.png"/><Relationship Id="rId37" Type="http://schemas.openxmlformats.org/officeDocument/2006/relationships/customXml" Target="../ink/ink1187.xml"/><Relationship Id="rId58" Type="http://schemas.openxmlformats.org/officeDocument/2006/relationships/image" Target="../media/image637.png"/><Relationship Id="rId79" Type="http://schemas.openxmlformats.org/officeDocument/2006/relationships/customXml" Target="../ink/ink1208.xml"/><Relationship Id="rId102" Type="http://schemas.openxmlformats.org/officeDocument/2006/relationships/image" Target="../media/image659.png"/><Relationship Id="rId123" Type="http://schemas.openxmlformats.org/officeDocument/2006/relationships/customXml" Target="../ink/ink1230.xml"/><Relationship Id="rId144" Type="http://schemas.openxmlformats.org/officeDocument/2006/relationships/image" Target="../media/image680.png"/><Relationship Id="rId90" Type="http://schemas.openxmlformats.org/officeDocument/2006/relationships/image" Target="../media/image653.png"/><Relationship Id="rId165" Type="http://schemas.openxmlformats.org/officeDocument/2006/relationships/customXml" Target="../ink/ink1251.xml"/><Relationship Id="rId186" Type="http://schemas.openxmlformats.org/officeDocument/2006/relationships/image" Target="../media/image701.png"/><Relationship Id="rId211" Type="http://schemas.openxmlformats.org/officeDocument/2006/relationships/customXml" Target="../ink/ink1274.xml"/><Relationship Id="rId232" Type="http://schemas.openxmlformats.org/officeDocument/2006/relationships/image" Target="../media/image724.png"/><Relationship Id="rId253" Type="http://schemas.openxmlformats.org/officeDocument/2006/relationships/customXml" Target="../ink/ink1295.xml"/><Relationship Id="rId274" Type="http://schemas.openxmlformats.org/officeDocument/2006/relationships/image" Target="../media/image745.png"/><Relationship Id="rId27" Type="http://schemas.openxmlformats.org/officeDocument/2006/relationships/customXml" Target="../ink/ink1182.xml"/><Relationship Id="rId48" Type="http://schemas.openxmlformats.org/officeDocument/2006/relationships/image" Target="../media/image632.png"/><Relationship Id="rId69" Type="http://schemas.openxmlformats.org/officeDocument/2006/relationships/customXml" Target="../ink/ink1203.xml"/><Relationship Id="rId113" Type="http://schemas.openxmlformats.org/officeDocument/2006/relationships/customXml" Target="../ink/ink1225.xml"/><Relationship Id="rId134" Type="http://schemas.openxmlformats.org/officeDocument/2006/relationships/image" Target="../media/image675.png"/><Relationship Id="rId80" Type="http://schemas.openxmlformats.org/officeDocument/2006/relationships/image" Target="../media/image648.png"/><Relationship Id="rId155" Type="http://schemas.openxmlformats.org/officeDocument/2006/relationships/customXml" Target="../ink/ink1246.xml"/><Relationship Id="rId176" Type="http://schemas.openxmlformats.org/officeDocument/2006/relationships/image" Target="../media/image696.png"/><Relationship Id="rId197" Type="http://schemas.openxmlformats.org/officeDocument/2006/relationships/customXml" Target="../ink/ink1267.xml"/><Relationship Id="rId201" Type="http://schemas.openxmlformats.org/officeDocument/2006/relationships/customXml" Target="../ink/ink1269.xml"/><Relationship Id="rId222" Type="http://schemas.openxmlformats.org/officeDocument/2006/relationships/image" Target="../media/image719.png"/><Relationship Id="rId243" Type="http://schemas.openxmlformats.org/officeDocument/2006/relationships/customXml" Target="../ink/ink1290.xml"/><Relationship Id="rId264" Type="http://schemas.openxmlformats.org/officeDocument/2006/relationships/image" Target="../media/image740.png"/><Relationship Id="rId285" Type="http://schemas.openxmlformats.org/officeDocument/2006/relationships/image" Target="../media/image1.png"/><Relationship Id="rId17" Type="http://schemas.openxmlformats.org/officeDocument/2006/relationships/customXml" Target="../ink/ink1177.xml"/><Relationship Id="rId38" Type="http://schemas.openxmlformats.org/officeDocument/2006/relationships/image" Target="../media/image627.png"/><Relationship Id="rId59" Type="http://schemas.openxmlformats.org/officeDocument/2006/relationships/customXml" Target="../ink/ink1198.xml"/><Relationship Id="rId103" Type="http://schemas.openxmlformats.org/officeDocument/2006/relationships/customXml" Target="../ink/ink1220.xml"/><Relationship Id="rId124" Type="http://schemas.openxmlformats.org/officeDocument/2006/relationships/image" Target="../media/image670.png"/><Relationship Id="rId70" Type="http://schemas.openxmlformats.org/officeDocument/2006/relationships/image" Target="../media/image643.png"/><Relationship Id="rId91" Type="http://schemas.openxmlformats.org/officeDocument/2006/relationships/customXml" Target="../ink/ink1214.xml"/><Relationship Id="rId145" Type="http://schemas.openxmlformats.org/officeDocument/2006/relationships/customXml" Target="../ink/ink1241.xml"/><Relationship Id="rId166" Type="http://schemas.openxmlformats.org/officeDocument/2006/relationships/image" Target="../media/image691.png"/><Relationship Id="rId187" Type="http://schemas.openxmlformats.org/officeDocument/2006/relationships/customXml" Target="../ink/ink1262.xml"/><Relationship Id="rId1" Type="http://schemas.openxmlformats.org/officeDocument/2006/relationships/tags" Target="../tags/tag14.xml"/><Relationship Id="rId212" Type="http://schemas.openxmlformats.org/officeDocument/2006/relationships/image" Target="../media/image714.png"/><Relationship Id="rId233" Type="http://schemas.openxmlformats.org/officeDocument/2006/relationships/customXml" Target="../ink/ink1285.xml"/><Relationship Id="rId254" Type="http://schemas.openxmlformats.org/officeDocument/2006/relationships/image" Target="../media/image735.png"/><Relationship Id="rId28" Type="http://schemas.openxmlformats.org/officeDocument/2006/relationships/image" Target="../media/image622.png"/><Relationship Id="rId49" Type="http://schemas.openxmlformats.org/officeDocument/2006/relationships/customXml" Target="../ink/ink1193.xml"/><Relationship Id="rId114" Type="http://schemas.openxmlformats.org/officeDocument/2006/relationships/image" Target="../media/image665.png"/><Relationship Id="rId275" Type="http://schemas.openxmlformats.org/officeDocument/2006/relationships/customXml" Target="../ink/ink1306.xml"/><Relationship Id="rId60" Type="http://schemas.openxmlformats.org/officeDocument/2006/relationships/image" Target="../media/image638.png"/><Relationship Id="rId81" Type="http://schemas.openxmlformats.org/officeDocument/2006/relationships/customXml" Target="../ink/ink1209.xml"/><Relationship Id="rId135" Type="http://schemas.openxmlformats.org/officeDocument/2006/relationships/customXml" Target="../ink/ink1236.xml"/><Relationship Id="rId156" Type="http://schemas.openxmlformats.org/officeDocument/2006/relationships/image" Target="../media/image686.png"/><Relationship Id="rId177" Type="http://schemas.openxmlformats.org/officeDocument/2006/relationships/customXml" Target="../ink/ink1257.xml"/><Relationship Id="rId198" Type="http://schemas.openxmlformats.org/officeDocument/2006/relationships/image" Target="../media/image707.png"/><Relationship Id="rId202" Type="http://schemas.openxmlformats.org/officeDocument/2006/relationships/image" Target="../media/image709.png"/><Relationship Id="rId223" Type="http://schemas.openxmlformats.org/officeDocument/2006/relationships/customXml" Target="../ink/ink1280.xml"/><Relationship Id="rId244" Type="http://schemas.openxmlformats.org/officeDocument/2006/relationships/image" Target="../media/image730.png"/><Relationship Id="rId18" Type="http://schemas.openxmlformats.org/officeDocument/2006/relationships/image" Target="../media/image617.png"/><Relationship Id="rId39" Type="http://schemas.openxmlformats.org/officeDocument/2006/relationships/customXml" Target="../ink/ink1188.xml"/><Relationship Id="rId265" Type="http://schemas.openxmlformats.org/officeDocument/2006/relationships/customXml" Target="../ink/ink1301.xml"/><Relationship Id="rId50" Type="http://schemas.openxmlformats.org/officeDocument/2006/relationships/image" Target="../media/image633.png"/><Relationship Id="rId104" Type="http://schemas.openxmlformats.org/officeDocument/2006/relationships/image" Target="../media/image660.png"/><Relationship Id="rId125" Type="http://schemas.openxmlformats.org/officeDocument/2006/relationships/customXml" Target="../ink/ink1231.xml"/><Relationship Id="rId146" Type="http://schemas.openxmlformats.org/officeDocument/2006/relationships/image" Target="../media/image681.png"/><Relationship Id="rId167" Type="http://schemas.openxmlformats.org/officeDocument/2006/relationships/customXml" Target="../ink/ink1252.xml"/><Relationship Id="rId188" Type="http://schemas.openxmlformats.org/officeDocument/2006/relationships/image" Target="../media/image702.png"/><Relationship Id="rId71" Type="http://schemas.openxmlformats.org/officeDocument/2006/relationships/customXml" Target="../ink/ink1204.xml"/><Relationship Id="rId92" Type="http://schemas.openxmlformats.org/officeDocument/2006/relationships/image" Target="../media/image654.png"/><Relationship Id="rId213" Type="http://schemas.openxmlformats.org/officeDocument/2006/relationships/customXml" Target="../ink/ink1275.xml"/><Relationship Id="rId234" Type="http://schemas.openxmlformats.org/officeDocument/2006/relationships/image" Target="../media/image725.png"/><Relationship Id="rId2" Type="http://schemas.microsoft.com/office/2007/relationships/media" Target="../media/media47.m4a"/><Relationship Id="rId29" Type="http://schemas.openxmlformats.org/officeDocument/2006/relationships/customXml" Target="../ink/ink1183.xml"/><Relationship Id="rId255" Type="http://schemas.openxmlformats.org/officeDocument/2006/relationships/customXml" Target="../ink/ink1296.xml"/><Relationship Id="rId276" Type="http://schemas.openxmlformats.org/officeDocument/2006/relationships/image" Target="../media/image746.png"/><Relationship Id="rId40" Type="http://schemas.openxmlformats.org/officeDocument/2006/relationships/image" Target="../media/image628.png"/><Relationship Id="rId115" Type="http://schemas.openxmlformats.org/officeDocument/2006/relationships/customXml" Target="../ink/ink1226.xml"/><Relationship Id="rId136" Type="http://schemas.openxmlformats.org/officeDocument/2006/relationships/image" Target="../media/image676.png"/><Relationship Id="rId157" Type="http://schemas.openxmlformats.org/officeDocument/2006/relationships/customXml" Target="../ink/ink1247.xml"/><Relationship Id="rId178" Type="http://schemas.openxmlformats.org/officeDocument/2006/relationships/image" Target="../media/image697.png"/><Relationship Id="rId61" Type="http://schemas.openxmlformats.org/officeDocument/2006/relationships/customXml" Target="../ink/ink1199.xml"/><Relationship Id="rId82" Type="http://schemas.openxmlformats.org/officeDocument/2006/relationships/image" Target="../media/image649.png"/><Relationship Id="rId199" Type="http://schemas.openxmlformats.org/officeDocument/2006/relationships/customXml" Target="../ink/ink1268.xml"/><Relationship Id="rId203" Type="http://schemas.openxmlformats.org/officeDocument/2006/relationships/customXml" Target="../ink/ink1270.xml"/><Relationship Id="rId19" Type="http://schemas.openxmlformats.org/officeDocument/2006/relationships/customXml" Target="../ink/ink1178.xml"/><Relationship Id="rId224" Type="http://schemas.openxmlformats.org/officeDocument/2006/relationships/image" Target="../media/image720.png"/><Relationship Id="rId245" Type="http://schemas.openxmlformats.org/officeDocument/2006/relationships/customXml" Target="../ink/ink1291.xml"/><Relationship Id="rId266" Type="http://schemas.openxmlformats.org/officeDocument/2006/relationships/image" Target="../media/image741.png"/><Relationship Id="rId30" Type="http://schemas.openxmlformats.org/officeDocument/2006/relationships/image" Target="../media/image623.png"/><Relationship Id="rId105" Type="http://schemas.openxmlformats.org/officeDocument/2006/relationships/customXml" Target="../ink/ink1221.xml"/><Relationship Id="rId126" Type="http://schemas.openxmlformats.org/officeDocument/2006/relationships/image" Target="../media/image671.png"/><Relationship Id="rId147" Type="http://schemas.openxmlformats.org/officeDocument/2006/relationships/customXml" Target="../ink/ink1242.xml"/><Relationship Id="rId168" Type="http://schemas.openxmlformats.org/officeDocument/2006/relationships/image" Target="../media/image692.png"/><Relationship Id="rId51" Type="http://schemas.openxmlformats.org/officeDocument/2006/relationships/customXml" Target="../ink/ink1194.xml"/><Relationship Id="rId72" Type="http://schemas.openxmlformats.org/officeDocument/2006/relationships/image" Target="../media/image644.png"/><Relationship Id="rId93" Type="http://schemas.openxmlformats.org/officeDocument/2006/relationships/customXml" Target="../ink/ink1215.xml"/><Relationship Id="rId189" Type="http://schemas.openxmlformats.org/officeDocument/2006/relationships/customXml" Target="../ink/ink1263.xml"/><Relationship Id="rId3" Type="http://schemas.openxmlformats.org/officeDocument/2006/relationships/audio" Target="../media/media47.m4a"/><Relationship Id="rId214" Type="http://schemas.openxmlformats.org/officeDocument/2006/relationships/image" Target="../media/image715.png"/><Relationship Id="rId235" Type="http://schemas.openxmlformats.org/officeDocument/2006/relationships/customXml" Target="../ink/ink1286.xml"/><Relationship Id="rId256" Type="http://schemas.openxmlformats.org/officeDocument/2006/relationships/image" Target="../media/image736.png"/><Relationship Id="rId277" Type="http://schemas.openxmlformats.org/officeDocument/2006/relationships/customXml" Target="../ink/ink1307.xml"/><Relationship Id="rId116" Type="http://schemas.openxmlformats.org/officeDocument/2006/relationships/image" Target="../media/image666.png"/><Relationship Id="rId137" Type="http://schemas.openxmlformats.org/officeDocument/2006/relationships/customXml" Target="../ink/ink1237.xml"/><Relationship Id="rId158" Type="http://schemas.openxmlformats.org/officeDocument/2006/relationships/image" Target="../media/image687.png"/><Relationship Id="rId20" Type="http://schemas.openxmlformats.org/officeDocument/2006/relationships/image" Target="../media/image618.png"/><Relationship Id="rId41" Type="http://schemas.openxmlformats.org/officeDocument/2006/relationships/customXml" Target="../ink/ink1189.xml"/><Relationship Id="rId62" Type="http://schemas.openxmlformats.org/officeDocument/2006/relationships/image" Target="../media/image639.png"/><Relationship Id="rId83" Type="http://schemas.openxmlformats.org/officeDocument/2006/relationships/customXml" Target="../ink/ink1210.xml"/><Relationship Id="rId179" Type="http://schemas.openxmlformats.org/officeDocument/2006/relationships/customXml" Target="../ink/ink1258.xml"/><Relationship Id="rId190" Type="http://schemas.openxmlformats.org/officeDocument/2006/relationships/image" Target="../media/image703.png"/><Relationship Id="rId204" Type="http://schemas.openxmlformats.org/officeDocument/2006/relationships/image" Target="../media/image710.png"/><Relationship Id="rId225" Type="http://schemas.openxmlformats.org/officeDocument/2006/relationships/customXml" Target="../ink/ink1281.xml"/><Relationship Id="rId246" Type="http://schemas.openxmlformats.org/officeDocument/2006/relationships/image" Target="../media/image731.png"/><Relationship Id="rId267" Type="http://schemas.openxmlformats.org/officeDocument/2006/relationships/customXml" Target="../ink/ink1302.xml"/><Relationship Id="rId106" Type="http://schemas.openxmlformats.org/officeDocument/2006/relationships/image" Target="../media/image661.png"/><Relationship Id="rId127" Type="http://schemas.openxmlformats.org/officeDocument/2006/relationships/customXml" Target="../ink/ink1232.xml"/><Relationship Id="rId10" Type="http://schemas.openxmlformats.org/officeDocument/2006/relationships/image" Target="../media/image6131.png"/><Relationship Id="rId31" Type="http://schemas.openxmlformats.org/officeDocument/2006/relationships/customXml" Target="../ink/ink1184.xml"/><Relationship Id="rId52" Type="http://schemas.openxmlformats.org/officeDocument/2006/relationships/image" Target="../media/image634.png"/><Relationship Id="rId73" Type="http://schemas.openxmlformats.org/officeDocument/2006/relationships/customXml" Target="../ink/ink1205.xml"/><Relationship Id="rId94" Type="http://schemas.openxmlformats.org/officeDocument/2006/relationships/image" Target="../media/image655.png"/><Relationship Id="rId148" Type="http://schemas.openxmlformats.org/officeDocument/2006/relationships/image" Target="../media/image682.png"/><Relationship Id="rId169" Type="http://schemas.openxmlformats.org/officeDocument/2006/relationships/customXml" Target="../ink/ink1253.xml"/><Relationship Id="rId4" Type="http://schemas.openxmlformats.org/officeDocument/2006/relationships/slideLayout" Target="../slideLayouts/slideLayout7.xml"/><Relationship Id="rId180" Type="http://schemas.openxmlformats.org/officeDocument/2006/relationships/image" Target="../media/image698.png"/><Relationship Id="rId215" Type="http://schemas.openxmlformats.org/officeDocument/2006/relationships/customXml" Target="../ink/ink1276.xml"/><Relationship Id="rId236" Type="http://schemas.openxmlformats.org/officeDocument/2006/relationships/image" Target="../media/image726.png"/><Relationship Id="rId257" Type="http://schemas.openxmlformats.org/officeDocument/2006/relationships/customXml" Target="../ink/ink1297.xml"/><Relationship Id="rId278" Type="http://schemas.openxmlformats.org/officeDocument/2006/relationships/image" Target="../media/image747.png"/><Relationship Id="rId42" Type="http://schemas.openxmlformats.org/officeDocument/2006/relationships/image" Target="../media/image629.png"/><Relationship Id="rId84" Type="http://schemas.openxmlformats.org/officeDocument/2006/relationships/image" Target="../media/image650.png"/><Relationship Id="rId138" Type="http://schemas.openxmlformats.org/officeDocument/2006/relationships/image" Target="../media/image677.png"/><Relationship Id="rId191" Type="http://schemas.openxmlformats.org/officeDocument/2006/relationships/customXml" Target="../ink/ink1264.xml"/><Relationship Id="rId205" Type="http://schemas.openxmlformats.org/officeDocument/2006/relationships/customXml" Target="../ink/ink1271.xml"/><Relationship Id="rId247" Type="http://schemas.openxmlformats.org/officeDocument/2006/relationships/customXml" Target="../ink/ink1292.xml"/><Relationship Id="rId107" Type="http://schemas.openxmlformats.org/officeDocument/2006/relationships/customXml" Target="../ink/ink1222.xml"/><Relationship Id="rId11" Type="http://schemas.openxmlformats.org/officeDocument/2006/relationships/customXml" Target="../ink/ink1174.xml"/><Relationship Id="rId53" Type="http://schemas.openxmlformats.org/officeDocument/2006/relationships/customXml" Target="../ink/ink1195.xml"/><Relationship Id="rId149" Type="http://schemas.openxmlformats.org/officeDocument/2006/relationships/customXml" Target="../ink/ink1243.xml"/><Relationship Id="rId95" Type="http://schemas.openxmlformats.org/officeDocument/2006/relationships/customXml" Target="../ink/ink1216.xml"/><Relationship Id="rId160" Type="http://schemas.openxmlformats.org/officeDocument/2006/relationships/image" Target="../media/image688.png"/><Relationship Id="rId216" Type="http://schemas.openxmlformats.org/officeDocument/2006/relationships/image" Target="../media/image716.png"/><Relationship Id="rId258" Type="http://schemas.openxmlformats.org/officeDocument/2006/relationships/image" Target="../media/image737.png"/><Relationship Id="rId22" Type="http://schemas.openxmlformats.org/officeDocument/2006/relationships/image" Target="../media/image619.png"/><Relationship Id="rId64" Type="http://schemas.openxmlformats.org/officeDocument/2006/relationships/image" Target="../media/image640.png"/><Relationship Id="rId118" Type="http://schemas.openxmlformats.org/officeDocument/2006/relationships/image" Target="../media/image667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67.xml"/><Relationship Id="rId21" Type="http://schemas.openxmlformats.org/officeDocument/2006/relationships/customXml" Target="../ink/ink1319.xml"/><Relationship Id="rId42" Type="http://schemas.openxmlformats.org/officeDocument/2006/relationships/image" Target="../media/image755.png"/><Relationship Id="rId63" Type="http://schemas.openxmlformats.org/officeDocument/2006/relationships/customXml" Target="../ink/ink1340.xml"/><Relationship Id="rId84" Type="http://schemas.openxmlformats.org/officeDocument/2006/relationships/image" Target="../media/image776.png"/><Relationship Id="rId138" Type="http://schemas.openxmlformats.org/officeDocument/2006/relationships/image" Target="../media/image803.png"/><Relationship Id="rId159" Type="http://schemas.openxmlformats.org/officeDocument/2006/relationships/image" Target="../media/image813.png"/><Relationship Id="rId170" Type="http://schemas.openxmlformats.org/officeDocument/2006/relationships/customXml" Target="../ink/ink1394.xml"/><Relationship Id="rId107" Type="http://schemas.openxmlformats.org/officeDocument/2006/relationships/customXml" Target="../ink/ink1362.xml"/><Relationship Id="rId11" Type="http://schemas.openxmlformats.org/officeDocument/2006/relationships/customXml" Target="../ink/ink1314.xml"/><Relationship Id="rId32" Type="http://schemas.openxmlformats.org/officeDocument/2006/relationships/image" Target="../media/image624.png"/><Relationship Id="rId53" Type="http://schemas.openxmlformats.org/officeDocument/2006/relationships/customXml" Target="../ink/ink1335.xml"/><Relationship Id="rId74" Type="http://schemas.openxmlformats.org/officeDocument/2006/relationships/image" Target="../media/image771.png"/><Relationship Id="rId128" Type="http://schemas.openxmlformats.org/officeDocument/2006/relationships/image" Target="../media/image798.png"/><Relationship Id="rId149" Type="http://schemas.openxmlformats.org/officeDocument/2006/relationships/image" Target="../media/image808.png"/><Relationship Id="rId5" Type="http://schemas.openxmlformats.org/officeDocument/2006/relationships/customXml" Target="../ink/ink1311.xml"/><Relationship Id="rId95" Type="http://schemas.openxmlformats.org/officeDocument/2006/relationships/customXml" Target="../ink/ink1356.xml"/><Relationship Id="rId160" Type="http://schemas.openxmlformats.org/officeDocument/2006/relationships/customXml" Target="../ink/ink1389.xml"/><Relationship Id="rId181" Type="http://schemas.openxmlformats.org/officeDocument/2006/relationships/image" Target="../media/image825.png"/><Relationship Id="rId22" Type="http://schemas.openxmlformats.org/officeDocument/2006/relationships/image" Target="../media/image619.png"/><Relationship Id="rId43" Type="http://schemas.openxmlformats.org/officeDocument/2006/relationships/customXml" Target="../ink/ink1330.xml"/><Relationship Id="rId64" Type="http://schemas.openxmlformats.org/officeDocument/2006/relationships/image" Target="../media/image766.png"/><Relationship Id="rId118" Type="http://schemas.openxmlformats.org/officeDocument/2006/relationships/image" Target="../media/image793.png"/><Relationship Id="rId139" Type="http://schemas.openxmlformats.org/officeDocument/2006/relationships/customXml" Target="../ink/ink1378.xml"/><Relationship Id="rId85" Type="http://schemas.openxmlformats.org/officeDocument/2006/relationships/customXml" Target="../ink/ink1351.xml"/><Relationship Id="rId150" Type="http://schemas.openxmlformats.org/officeDocument/2006/relationships/customXml" Target="../ink/ink1384.xml"/><Relationship Id="rId171" Type="http://schemas.openxmlformats.org/officeDocument/2006/relationships/image" Target="../media/image819.png"/><Relationship Id="rId12" Type="http://schemas.openxmlformats.org/officeDocument/2006/relationships/image" Target="../media/image6141.png"/><Relationship Id="rId33" Type="http://schemas.openxmlformats.org/officeDocument/2006/relationships/customXml" Target="../ink/ink1325.xml"/><Relationship Id="rId108" Type="http://schemas.openxmlformats.org/officeDocument/2006/relationships/image" Target="../media/image788.png"/><Relationship Id="rId129" Type="http://schemas.openxmlformats.org/officeDocument/2006/relationships/customXml" Target="../ink/ink1373.xml"/><Relationship Id="rId54" Type="http://schemas.openxmlformats.org/officeDocument/2006/relationships/image" Target="../media/image761.png"/><Relationship Id="rId75" Type="http://schemas.openxmlformats.org/officeDocument/2006/relationships/customXml" Target="../ink/ink1346.xml"/><Relationship Id="rId96" Type="http://schemas.openxmlformats.org/officeDocument/2006/relationships/image" Target="../media/image782.png"/><Relationship Id="rId140" Type="http://schemas.openxmlformats.org/officeDocument/2006/relationships/image" Target="../media/image804.png"/><Relationship Id="rId161" Type="http://schemas.openxmlformats.org/officeDocument/2006/relationships/image" Target="../media/image814.png"/><Relationship Id="rId182" Type="http://schemas.openxmlformats.org/officeDocument/2006/relationships/customXml" Target="../ink/ink1400.xml"/><Relationship Id="rId6" Type="http://schemas.openxmlformats.org/officeDocument/2006/relationships/image" Target="../media/image5971.png"/><Relationship Id="rId23" Type="http://schemas.openxmlformats.org/officeDocument/2006/relationships/customXml" Target="../ink/ink1320.xml"/><Relationship Id="rId119" Type="http://schemas.openxmlformats.org/officeDocument/2006/relationships/customXml" Target="../ink/ink1368.xml"/><Relationship Id="rId44" Type="http://schemas.openxmlformats.org/officeDocument/2006/relationships/image" Target="../media/image756.png"/><Relationship Id="rId65" Type="http://schemas.openxmlformats.org/officeDocument/2006/relationships/customXml" Target="../ink/ink1341.xml"/><Relationship Id="rId86" Type="http://schemas.openxmlformats.org/officeDocument/2006/relationships/image" Target="../media/image777.png"/><Relationship Id="rId130" Type="http://schemas.openxmlformats.org/officeDocument/2006/relationships/image" Target="../media/image799.png"/><Relationship Id="rId151" Type="http://schemas.openxmlformats.org/officeDocument/2006/relationships/image" Target="../media/image809.png"/><Relationship Id="rId172" Type="http://schemas.openxmlformats.org/officeDocument/2006/relationships/customXml" Target="../ink/ink1395.xml"/><Relationship Id="rId13" Type="http://schemas.openxmlformats.org/officeDocument/2006/relationships/customXml" Target="../ink/ink1315.xml"/><Relationship Id="rId18" Type="http://schemas.openxmlformats.org/officeDocument/2006/relationships/image" Target="../media/image617.png"/><Relationship Id="rId39" Type="http://schemas.openxmlformats.org/officeDocument/2006/relationships/customXml" Target="../ink/ink1328.xml"/><Relationship Id="rId109" Type="http://schemas.openxmlformats.org/officeDocument/2006/relationships/customXml" Target="../ink/ink1363.xml"/><Relationship Id="rId34" Type="http://schemas.openxmlformats.org/officeDocument/2006/relationships/image" Target="../media/image751.png"/><Relationship Id="rId50" Type="http://schemas.openxmlformats.org/officeDocument/2006/relationships/image" Target="../media/image759.png"/><Relationship Id="rId55" Type="http://schemas.openxmlformats.org/officeDocument/2006/relationships/customXml" Target="../ink/ink1336.xml"/><Relationship Id="rId76" Type="http://schemas.openxmlformats.org/officeDocument/2006/relationships/image" Target="../media/image772.png"/><Relationship Id="rId97" Type="http://schemas.openxmlformats.org/officeDocument/2006/relationships/customXml" Target="../ink/ink1357.xml"/><Relationship Id="rId104" Type="http://schemas.openxmlformats.org/officeDocument/2006/relationships/image" Target="../media/image786.png"/><Relationship Id="rId120" Type="http://schemas.openxmlformats.org/officeDocument/2006/relationships/image" Target="../media/image794.png"/><Relationship Id="rId125" Type="http://schemas.openxmlformats.org/officeDocument/2006/relationships/customXml" Target="../ink/ink1371.xml"/><Relationship Id="rId141" Type="http://schemas.openxmlformats.org/officeDocument/2006/relationships/customXml" Target="../ink/ink1379.xml"/><Relationship Id="rId146" Type="http://schemas.openxmlformats.org/officeDocument/2006/relationships/customXml" Target="../ink/ink1382.xml"/><Relationship Id="rId167" Type="http://schemas.openxmlformats.org/officeDocument/2006/relationships/image" Target="../media/image817.png"/><Relationship Id="rId188" Type="http://schemas.openxmlformats.org/officeDocument/2006/relationships/image" Target="../media/image1.png"/><Relationship Id="rId7" Type="http://schemas.openxmlformats.org/officeDocument/2006/relationships/customXml" Target="../ink/ink1312.xml"/><Relationship Id="rId71" Type="http://schemas.openxmlformats.org/officeDocument/2006/relationships/customXml" Target="../ink/ink1344.xml"/><Relationship Id="rId92" Type="http://schemas.openxmlformats.org/officeDocument/2006/relationships/image" Target="../media/image780.png"/><Relationship Id="rId162" Type="http://schemas.openxmlformats.org/officeDocument/2006/relationships/customXml" Target="../ink/ink1390.xml"/><Relationship Id="rId183" Type="http://schemas.openxmlformats.org/officeDocument/2006/relationships/image" Target="../media/image826.png"/><Relationship Id="rId2" Type="http://schemas.microsoft.com/office/2007/relationships/media" Target="../media/media48.m4a"/><Relationship Id="rId29" Type="http://schemas.openxmlformats.org/officeDocument/2006/relationships/customXml" Target="../ink/ink1323.xml"/><Relationship Id="rId24" Type="http://schemas.openxmlformats.org/officeDocument/2006/relationships/image" Target="../media/image620.png"/><Relationship Id="rId40" Type="http://schemas.openxmlformats.org/officeDocument/2006/relationships/image" Target="../media/image754.png"/><Relationship Id="rId45" Type="http://schemas.openxmlformats.org/officeDocument/2006/relationships/customXml" Target="../ink/ink1331.xml"/><Relationship Id="rId66" Type="http://schemas.openxmlformats.org/officeDocument/2006/relationships/image" Target="../media/image767.png"/><Relationship Id="rId87" Type="http://schemas.openxmlformats.org/officeDocument/2006/relationships/customXml" Target="../ink/ink1352.xml"/><Relationship Id="rId110" Type="http://schemas.openxmlformats.org/officeDocument/2006/relationships/image" Target="../media/image789.png"/><Relationship Id="rId115" Type="http://schemas.openxmlformats.org/officeDocument/2006/relationships/customXml" Target="../ink/ink1366.xml"/><Relationship Id="rId131" Type="http://schemas.openxmlformats.org/officeDocument/2006/relationships/customXml" Target="../ink/ink1374.xml"/><Relationship Id="rId136" Type="http://schemas.openxmlformats.org/officeDocument/2006/relationships/image" Target="../media/image802.png"/><Relationship Id="rId157" Type="http://schemas.openxmlformats.org/officeDocument/2006/relationships/image" Target="../media/image812.png"/><Relationship Id="rId178" Type="http://schemas.openxmlformats.org/officeDocument/2006/relationships/customXml" Target="../ink/ink1398.xml"/><Relationship Id="rId61" Type="http://schemas.openxmlformats.org/officeDocument/2006/relationships/customXml" Target="../ink/ink1339.xml"/><Relationship Id="rId82" Type="http://schemas.openxmlformats.org/officeDocument/2006/relationships/image" Target="../media/image775.png"/><Relationship Id="rId152" Type="http://schemas.openxmlformats.org/officeDocument/2006/relationships/customXml" Target="../ink/ink1385.xml"/><Relationship Id="rId173" Type="http://schemas.openxmlformats.org/officeDocument/2006/relationships/image" Target="../media/image820.png"/><Relationship Id="rId19" Type="http://schemas.openxmlformats.org/officeDocument/2006/relationships/customXml" Target="../ink/ink1318.xml"/><Relationship Id="rId14" Type="http://schemas.openxmlformats.org/officeDocument/2006/relationships/image" Target="../media/image615.png"/><Relationship Id="rId30" Type="http://schemas.openxmlformats.org/officeDocument/2006/relationships/image" Target="../media/image623.png"/><Relationship Id="rId35" Type="http://schemas.openxmlformats.org/officeDocument/2006/relationships/customXml" Target="../ink/ink1326.xml"/><Relationship Id="rId56" Type="http://schemas.openxmlformats.org/officeDocument/2006/relationships/image" Target="../media/image762.png"/><Relationship Id="rId77" Type="http://schemas.openxmlformats.org/officeDocument/2006/relationships/customXml" Target="../ink/ink1347.xml"/><Relationship Id="rId100" Type="http://schemas.openxmlformats.org/officeDocument/2006/relationships/image" Target="../media/image784.png"/><Relationship Id="rId105" Type="http://schemas.openxmlformats.org/officeDocument/2006/relationships/customXml" Target="../ink/ink1361.xml"/><Relationship Id="rId126" Type="http://schemas.openxmlformats.org/officeDocument/2006/relationships/image" Target="../media/image797.png"/><Relationship Id="rId147" Type="http://schemas.openxmlformats.org/officeDocument/2006/relationships/image" Target="../media/image807.png"/><Relationship Id="rId168" Type="http://schemas.openxmlformats.org/officeDocument/2006/relationships/customXml" Target="../ink/ink1393.xml"/><Relationship Id="rId8" Type="http://schemas.openxmlformats.org/officeDocument/2006/relationships/image" Target="../media/image5991.png"/><Relationship Id="rId51" Type="http://schemas.openxmlformats.org/officeDocument/2006/relationships/customXml" Target="../ink/ink1334.xml"/><Relationship Id="rId72" Type="http://schemas.openxmlformats.org/officeDocument/2006/relationships/image" Target="../media/image770.png"/><Relationship Id="rId93" Type="http://schemas.openxmlformats.org/officeDocument/2006/relationships/customXml" Target="../ink/ink1355.xml"/><Relationship Id="rId98" Type="http://schemas.openxmlformats.org/officeDocument/2006/relationships/image" Target="../media/image783.png"/><Relationship Id="rId121" Type="http://schemas.openxmlformats.org/officeDocument/2006/relationships/customXml" Target="../ink/ink1369.xml"/><Relationship Id="rId142" Type="http://schemas.openxmlformats.org/officeDocument/2006/relationships/customXml" Target="../ink/ink1380.xml"/><Relationship Id="rId163" Type="http://schemas.openxmlformats.org/officeDocument/2006/relationships/image" Target="../media/image815.png"/><Relationship Id="rId184" Type="http://schemas.openxmlformats.org/officeDocument/2006/relationships/customXml" Target="../ink/ink1401.xml"/><Relationship Id="rId3" Type="http://schemas.openxmlformats.org/officeDocument/2006/relationships/audio" Target="../media/media48.m4a"/><Relationship Id="rId25" Type="http://schemas.openxmlformats.org/officeDocument/2006/relationships/customXml" Target="../ink/ink1321.xml"/><Relationship Id="rId46" Type="http://schemas.openxmlformats.org/officeDocument/2006/relationships/image" Target="../media/image757.png"/><Relationship Id="rId67" Type="http://schemas.openxmlformats.org/officeDocument/2006/relationships/customXml" Target="../ink/ink1342.xml"/><Relationship Id="rId116" Type="http://schemas.openxmlformats.org/officeDocument/2006/relationships/image" Target="../media/image792.png"/><Relationship Id="rId137" Type="http://schemas.openxmlformats.org/officeDocument/2006/relationships/customXml" Target="../ink/ink1377.xml"/><Relationship Id="rId158" Type="http://schemas.openxmlformats.org/officeDocument/2006/relationships/customXml" Target="../ink/ink1388.xml"/><Relationship Id="rId20" Type="http://schemas.openxmlformats.org/officeDocument/2006/relationships/image" Target="../media/image618.png"/><Relationship Id="rId41" Type="http://schemas.openxmlformats.org/officeDocument/2006/relationships/customXml" Target="../ink/ink1329.xml"/><Relationship Id="rId62" Type="http://schemas.openxmlformats.org/officeDocument/2006/relationships/image" Target="../media/image765.png"/><Relationship Id="rId83" Type="http://schemas.openxmlformats.org/officeDocument/2006/relationships/customXml" Target="../ink/ink1350.xml"/><Relationship Id="rId88" Type="http://schemas.openxmlformats.org/officeDocument/2006/relationships/image" Target="../media/image778.png"/><Relationship Id="rId111" Type="http://schemas.openxmlformats.org/officeDocument/2006/relationships/customXml" Target="../ink/ink1364.xml"/><Relationship Id="rId132" Type="http://schemas.openxmlformats.org/officeDocument/2006/relationships/image" Target="../media/image800.png"/><Relationship Id="rId153" Type="http://schemas.openxmlformats.org/officeDocument/2006/relationships/image" Target="../media/image810.png"/><Relationship Id="rId174" Type="http://schemas.openxmlformats.org/officeDocument/2006/relationships/customXml" Target="../ink/ink1396.xml"/><Relationship Id="rId179" Type="http://schemas.openxmlformats.org/officeDocument/2006/relationships/image" Target="../media/image824.png"/><Relationship Id="rId15" Type="http://schemas.openxmlformats.org/officeDocument/2006/relationships/customXml" Target="../ink/ink1316.xml"/><Relationship Id="rId36" Type="http://schemas.openxmlformats.org/officeDocument/2006/relationships/image" Target="../media/image752.png"/><Relationship Id="rId57" Type="http://schemas.openxmlformats.org/officeDocument/2006/relationships/customXml" Target="../ink/ink1337.xml"/><Relationship Id="rId106" Type="http://schemas.openxmlformats.org/officeDocument/2006/relationships/image" Target="../media/image787.png"/><Relationship Id="rId127" Type="http://schemas.openxmlformats.org/officeDocument/2006/relationships/customXml" Target="../ink/ink1372.xml"/><Relationship Id="rId10" Type="http://schemas.openxmlformats.org/officeDocument/2006/relationships/image" Target="../media/image6131.png"/><Relationship Id="rId31" Type="http://schemas.openxmlformats.org/officeDocument/2006/relationships/customXml" Target="../ink/ink1324.xml"/><Relationship Id="rId52" Type="http://schemas.openxmlformats.org/officeDocument/2006/relationships/image" Target="../media/image760.png"/><Relationship Id="rId73" Type="http://schemas.openxmlformats.org/officeDocument/2006/relationships/customXml" Target="../ink/ink1345.xml"/><Relationship Id="rId78" Type="http://schemas.openxmlformats.org/officeDocument/2006/relationships/image" Target="../media/image773.png"/><Relationship Id="rId94" Type="http://schemas.openxmlformats.org/officeDocument/2006/relationships/image" Target="../media/image781.png"/><Relationship Id="rId99" Type="http://schemas.openxmlformats.org/officeDocument/2006/relationships/customXml" Target="../ink/ink1358.xml"/><Relationship Id="rId101" Type="http://schemas.openxmlformats.org/officeDocument/2006/relationships/customXml" Target="../ink/ink1359.xml"/><Relationship Id="rId122" Type="http://schemas.openxmlformats.org/officeDocument/2006/relationships/image" Target="../media/image795.png"/><Relationship Id="rId143" Type="http://schemas.openxmlformats.org/officeDocument/2006/relationships/image" Target="../media/image805.png"/><Relationship Id="rId148" Type="http://schemas.openxmlformats.org/officeDocument/2006/relationships/customXml" Target="../ink/ink1383.xml"/><Relationship Id="rId164" Type="http://schemas.openxmlformats.org/officeDocument/2006/relationships/customXml" Target="../ink/ink1391.xml"/><Relationship Id="rId169" Type="http://schemas.openxmlformats.org/officeDocument/2006/relationships/image" Target="../media/image818.png"/><Relationship Id="rId185" Type="http://schemas.openxmlformats.org/officeDocument/2006/relationships/image" Target="../media/image827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1313.xml"/><Relationship Id="rId180" Type="http://schemas.openxmlformats.org/officeDocument/2006/relationships/customXml" Target="../ink/ink1399.xml"/><Relationship Id="rId26" Type="http://schemas.openxmlformats.org/officeDocument/2006/relationships/image" Target="../media/image621.png"/><Relationship Id="rId47" Type="http://schemas.openxmlformats.org/officeDocument/2006/relationships/customXml" Target="../ink/ink1332.xml"/><Relationship Id="rId68" Type="http://schemas.openxmlformats.org/officeDocument/2006/relationships/image" Target="../media/image768.png"/><Relationship Id="rId89" Type="http://schemas.openxmlformats.org/officeDocument/2006/relationships/customXml" Target="../ink/ink1353.xml"/><Relationship Id="rId112" Type="http://schemas.openxmlformats.org/officeDocument/2006/relationships/image" Target="../media/image790.png"/><Relationship Id="rId133" Type="http://schemas.openxmlformats.org/officeDocument/2006/relationships/customXml" Target="../ink/ink1375.xml"/><Relationship Id="rId154" Type="http://schemas.openxmlformats.org/officeDocument/2006/relationships/customXml" Target="../ink/ink1386.xml"/><Relationship Id="rId175" Type="http://schemas.openxmlformats.org/officeDocument/2006/relationships/image" Target="../media/image822.png"/><Relationship Id="rId16" Type="http://schemas.openxmlformats.org/officeDocument/2006/relationships/image" Target="../media/image616.png"/><Relationship Id="rId37" Type="http://schemas.openxmlformats.org/officeDocument/2006/relationships/customXml" Target="../ink/ink1327.xml"/><Relationship Id="rId58" Type="http://schemas.openxmlformats.org/officeDocument/2006/relationships/image" Target="../media/image763.png"/><Relationship Id="rId79" Type="http://schemas.openxmlformats.org/officeDocument/2006/relationships/customXml" Target="../ink/ink1348.xml"/><Relationship Id="rId102" Type="http://schemas.openxmlformats.org/officeDocument/2006/relationships/image" Target="../media/image785.png"/><Relationship Id="rId123" Type="http://schemas.openxmlformats.org/officeDocument/2006/relationships/customXml" Target="../ink/ink1370.xml"/><Relationship Id="rId144" Type="http://schemas.openxmlformats.org/officeDocument/2006/relationships/customXml" Target="../ink/ink1381.xml"/><Relationship Id="rId90" Type="http://schemas.openxmlformats.org/officeDocument/2006/relationships/image" Target="../media/image779.png"/><Relationship Id="rId165" Type="http://schemas.openxmlformats.org/officeDocument/2006/relationships/image" Target="../media/image816.png"/><Relationship Id="rId186" Type="http://schemas.openxmlformats.org/officeDocument/2006/relationships/customXml" Target="../ink/ink1402.xml"/><Relationship Id="rId27" Type="http://schemas.openxmlformats.org/officeDocument/2006/relationships/customXml" Target="../ink/ink1322.xml"/><Relationship Id="rId48" Type="http://schemas.openxmlformats.org/officeDocument/2006/relationships/image" Target="../media/image758.png"/><Relationship Id="rId69" Type="http://schemas.openxmlformats.org/officeDocument/2006/relationships/customXml" Target="../ink/ink1343.xml"/><Relationship Id="rId113" Type="http://schemas.openxmlformats.org/officeDocument/2006/relationships/customXml" Target="../ink/ink1365.xml"/><Relationship Id="rId134" Type="http://schemas.openxmlformats.org/officeDocument/2006/relationships/image" Target="../media/image801.png"/><Relationship Id="rId80" Type="http://schemas.openxmlformats.org/officeDocument/2006/relationships/image" Target="../media/image774.png"/><Relationship Id="rId155" Type="http://schemas.openxmlformats.org/officeDocument/2006/relationships/image" Target="../media/image811.png"/><Relationship Id="rId176" Type="http://schemas.openxmlformats.org/officeDocument/2006/relationships/customXml" Target="../ink/ink1397.xml"/><Relationship Id="rId17" Type="http://schemas.openxmlformats.org/officeDocument/2006/relationships/customXml" Target="../ink/ink1317.xml"/><Relationship Id="rId38" Type="http://schemas.openxmlformats.org/officeDocument/2006/relationships/image" Target="../media/image753.png"/><Relationship Id="rId59" Type="http://schemas.openxmlformats.org/officeDocument/2006/relationships/customXml" Target="../ink/ink1338.xml"/><Relationship Id="rId103" Type="http://schemas.openxmlformats.org/officeDocument/2006/relationships/customXml" Target="../ink/ink1360.xml"/><Relationship Id="rId124" Type="http://schemas.openxmlformats.org/officeDocument/2006/relationships/image" Target="../media/image796.png"/><Relationship Id="rId70" Type="http://schemas.openxmlformats.org/officeDocument/2006/relationships/image" Target="../media/image769.png"/><Relationship Id="rId91" Type="http://schemas.openxmlformats.org/officeDocument/2006/relationships/customXml" Target="../ink/ink1354.xml"/><Relationship Id="rId145" Type="http://schemas.openxmlformats.org/officeDocument/2006/relationships/image" Target="../media/image806.png"/><Relationship Id="rId166" Type="http://schemas.openxmlformats.org/officeDocument/2006/relationships/customXml" Target="../ink/ink1392.xml"/><Relationship Id="rId187" Type="http://schemas.openxmlformats.org/officeDocument/2006/relationships/image" Target="../media/image828.png"/><Relationship Id="rId1" Type="http://schemas.openxmlformats.org/officeDocument/2006/relationships/tags" Target="../tags/tag15.xml"/><Relationship Id="rId28" Type="http://schemas.openxmlformats.org/officeDocument/2006/relationships/image" Target="../media/image622.png"/><Relationship Id="rId49" Type="http://schemas.openxmlformats.org/officeDocument/2006/relationships/customXml" Target="../ink/ink1333.xml"/><Relationship Id="rId114" Type="http://schemas.openxmlformats.org/officeDocument/2006/relationships/image" Target="../media/image791.png"/><Relationship Id="rId60" Type="http://schemas.openxmlformats.org/officeDocument/2006/relationships/image" Target="../media/image764.png"/><Relationship Id="rId81" Type="http://schemas.openxmlformats.org/officeDocument/2006/relationships/customXml" Target="../ink/ink1349.xml"/><Relationship Id="rId135" Type="http://schemas.openxmlformats.org/officeDocument/2006/relationships/customXml" Target="../ink/ink1376.xml"/><Relationship Id="rId156" Type="http://schemas.openxmlformats.org/officeDocument/2006/relationships/customXml" Target="../ink/ink1387.xml"/><Relationship Id="rId177" Type="http://schemas.openxmlformats.org/officeDocument/2006/relationships/image" Target="../media/image8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831.png"/><Relationship Id="rId5" Type="http://schemas.openxmlformats.org/officeDocument/2006/relationships/image" Target="../media/image830.png"/><Relationship Id="rId4" Type="http://schemas.openxmlformats.org/officeDocument/2006/relationships/image" Target="../media/image8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40.png"/><Relationship Id="rId21" Type="http://schemas.openxmlformats.org/officeDocument/2006/relationships/customXml" Target="../ink/ink1411.xml"/><Relationship Id="rId42" Type="http://schemas.openxmlformats.org/officeDocument/2006/relationships/image" Target="../media/image5890.png"/><Relationship Id="rId63" Type="http://schemas.openxmlformats.org/officeDocument/2006/relationships/customXml" Target="../ink/ink1432.xml"/><Relationship Id="rId84" Type="http://schemas.openxmlformats.org/officeDocument/2006/relationships/image" Target="../media/image336.png"/><Relationship Id="rId138" Type="http://schemas.openxmlformats.org/officeDocument/2006/relationships/customXml" Target="../ink/ink1470.xml"/><Relationship Id="rId107" Type="http://schemas.openxmlformats.org/officeDocument/2006/relationships/image" Target="../media/image6190.png"/><Relationship Id="rId11" Type="http://schemas.openxmlformats.org/officeDocument/2006/relationships/customXml" Target="../ink/ink1406.xml"/><Relationship Id="rId32" Type="http://schemas.openxmlformats.org/officeDocument/2006/relationships/image" Target="../media/image5840.png"/><Relationship Id="rId53" Type="http://schemas.openxmlformats.org/officeDocument/2006/relationships/customXml" Target="../ink/ink1427.xml"/><Relationship Id="rId74" Type="http://schemas.openxmlformats.org/officeDocument/2006/relationships/image" Target="../media/image6050.png"/><Relationship Id="rId128" Type="http://schemas.openxmlformats.org/officeDocument/2006/relationships/customXml" Target="../ink/ink1465.xml"/><Relationship Id="rId149" Type="http://schemas.openxmlformats.org/officeDocument/2006/relationships/image" Target="../media/image6400.png"/><Relationship Id="rId5" Type="http://schemas.openxmlformats.org/officeDocument/2006/relationships/image" Target="../media/image821.png"/><Relationship Id="rId95" Type="http://schemas.openxmlformats.org/officeDocument/2006/relationships/image" Target="../media/image6130.png"/><Relationship Id="rId22" Type="http://schemas.openxmlformats.org/officeDocument/2006/relationships/image" Target="../media/image5790.png"/><Relationship Id="rId27" Type="http://schemas.openxmlformats.org/officeDocument/2006/relationships/customXml" Target="../ink/ink1414.xml"/><Relationship Id="rId43" Type="http://schemas.openxmlformats.org/officeDocument/2006/relationships/customXml" Target="../ink/ink1422.xml"/><Relationship Id="rId48" Type="http://schemas.openxmlformats.org/officeDocument/2006/relationships/image" Target="../media/image5920.png"/><Relationship Id="rId64" Type="http://schemas.openxmlformats.org/officeDocument/2006/relationships/image" Target="../media/image6000.png"/><Relationship Id="rId69" Type="http://schemas.openxmlformats.org/officeDocument/2006/relationships/customXml" Target="../ink/ink1435.xml"/><Relationship Id="rId113" Type="http://schemas.openxmlformats.org/officeDocument/2006/relationships/image" Target="../media/image6220.png"/><Relationship Id="rId118" Type="http://schemas.openxmlformats.org/officeDocument/2006/relationships/customXml" Target="../ink/ink1460.xml"/><Relationship Id="rId134" Type="http://schemas.openxmlformats.org/officeDocument/2006/relationships/customXml" Target="../ink/ink1468.xml"/><Relationship Id="rId139" Type="http://schemas.openxmlformats.org/officeDocument/2006/relationships/image" Target="../media/image6350.png"/><Relationship Id="rId80" Type="http://schemas.openxmlformats.org/officeDocument/2006/relationships/image" Target="../media/image6080.png"/><Relationship Id="rId85" Type="http://schemas.openxmlformats.org/officeDocument/2006/relationships/customXml" Target="../ink/ink1443.xml"/><Relationship Id="rId150" Type="http://schemas.openxmlformats.org/officeDocument/2006/relationships/customXml" Target="../ink/ink1476.xml"/><Relationship Id="rId12" Type="http://schemas.openxmlformats.org/officeDocument/2006/relationships/image" Target="../media/image5740.png"/><Relationship Id="rId17" Type="http://schemas.openxmlformats.org/officeDocument/2006/relationships/customXml" Target="../ink/ink1409.xml"/><Relationship Id="rId33" Type="http://schemas.openxmlformats.org/officeDocument/2006/relationships/customXml" Target="../ink/ink1417.xml"/><Relationship Id="rId38" Type="http://schemas.openxmlformats.org/officeDocument/2006/relationships/image" Target="../media/image5870.png"/><Relationship Id="rId59" Type="http://schemas.openxmlformats.org/officeDocument/2006/relationships/customXml" Target="../ink/ink1430.xml"/><Relationship Id="rId103" Type="http://schemas.openxmlformats.org/officeDocument/2006/relationships/image" Target="../media/image6170.png"/><Relationship Id="rId108" Type="http://schemas.openxmlformats.org/officeDocument/2006/relationships/customXml" Target="../ink/ink1455.xml"/><Relationship Id="rId124" Type="http://schemas.openxmlformats.org/officeDocument/2006/relationships/customXml" Target="../ink/ink1463.xml"/><Relationship Id="rId129" Type="http://schemas.openxmlformats.org/officeDocument/2006/relationships/image" Target="../media/image6300.png"/><Relationship Id="rId54" Type="http://schemas.openxmlformats.org/officeDocument/2006/relationships/image" Target="../media/image5950.png"/><Relationship Id="rId70" Type="http://schemas.openxmlformats.org/officeDocument/2006/relationships/image" Target="../media/image6030.png"/><Relationship Id="rId75" Type="http://schemas.openxmlformats.org/officeDocument/2006/relationships/customXml" Target="../ink/ink1438.xml"/><Relationship Id="rId91" Type="http://schemas.openxmlformats.org/officeDocument/2006/relationships/customXml" Target="../ink/ink1446.xml"/><Relationship Id="rId96" Type="http://schemas.openxmlformats.org/officeDocument/2006/relationships/customXml" Target="../ink/ink1449.xml"/><Relationship Id="rId140" Type="http://schemas.openxmlformats.org/officeDocument/2006/relationships/customXml" Target="../ink/ink1471.xml"/><Relationship Id="rId145" Type="http://schemas.openxmlformats.org/officeDocument/2006/relationships/image" Target="../media/image6380.png"/><Relationship Id="rId1" Type="http://schemas.microsoft.com/office/2007/relationships/media" Target="../media/media51.m4a"/><Relationship Id="rId6" Type="http://schemas.openxmlformats.org/officeDocument/2006/relationships/customXml" Target="../ink/ink1404.xml"/><Relationship Id="rId23" Type="http://schemas.openxmlformats.org/officeDocument/2006/relationships/customXml" Target="../ink/ink1412.xml"/><Relationship Id="rId28" Type="http://schemas.openxmlformats.org/officeDocument/2006/relationships/image" Target="../media/image3701.png"/><Relationship Id="rId49" Type="http://schemas.openxmlformats.org/officeDocument/2006/relationships/customXml" Target="../ink/ink1425.xml"/><Relationship Id="rId114" Type="http://schemas.openxmlformats.org/officeDocument/2006/relationships/customXml" Target="../ink/ink1458.xml"/><Relationship Id="rId119" Type="http://schemas.openxmlformats.org/officeDocument/2006/relationships/image" Target="../media/image6250.png"/><Relationship Id="rId44" Type="http://schemas.openxmlformats.org/officeDocument/2006/relationships/image" Target="../media/image5900.png"/><Relationship Id="rId60" Type="http://schemas.openxmlformats.org/officeDocument/2006/relationships/image" Target="../media/image5980.png"/><Relationship Id="rId65" Type="http://schemas.openxmlformats.org/officeDocument/2006/relationships/customXml" Target="../ink/ink1433.xml"/><Relationship Id="rId81" Type="http://schemas.openxmlformats.org/officeDocument/2006/relationships/customXml" Target="../ink/ink1441.xml"/><Relationship Id="rId86" Type="http://schemas.openxmlformats.org/officeDocument/2006/relationships/image" Target="../media/image3721.png"/><Relationship Id="rId130" Type="http://schemas.openxmlformats.org/officeDocument/2006/relationships/customXml" Target="../ink/ink1466.xml"/><Relationship Id="rId135" Type="http://schemas.openxmlformats.org/officeDocument/2006/relationships/image" Target="../media/image6330.png"/><Relationship Id="rId151" Type="http://schemas.openxmlformats.org/officeDocument/2006/relationships/image" Target="../media/image6411.png"/><Relationship Id="rId13" Type="http://schemas.openxmlformats.org/officeDocument/2006/relationships/customXml" Target="../ink/ink1407.xml"/><Relationship Id="rId18" Type="http://schemas.openxmlformats.org/officeDocument/2006/relationships/image" Target="../media/image3671.png"/><Relationship Id="rId39" Type="http://schemas.openxmlformats.org/officeDocument/2006/relationships/customXml" Target="../ink/ink1420.xml"/><Relationship Id="rId109" Type="http://schemas.openxmlformats.org/officeDocument/2006/relationships/image" Target="../media/image6200.png"/><Relationship Id="rId34" Type="http://schemas.openxmlformats.org/officeDocument/2006/relationships/image" Target="../media/image5850.png"/><Relationship Id="rId50" Type="http://schemas.openxmlformats.org/officeDocument/2006/relationships/image" Target="../media/image5930.png"/><Relationship Id="rId55" Type="http://schemas.openxmlformats.org/officeDocument/2006/relationships/customXml" Target="../ink/ink1428.xml"/><Relationship Id="rId76" Type="http://schemas.openxmlformats.org/officeDocument/2006/relationships/image" Target="../media/image6060.png"/><Relationship Id="rId97" Type="http://schemas.openxmlformats.org/officeDocument/2006/relationships/image" Target="../media/image6140.png"/><Relationship Id="rId104" Type="http://schemas.openxmlformats.org/officeDocument/2006/relationships/customXml" Target="../ink/ink1453.xml"/><Relationship Id="rId120" Type="http://schemas.openxmlformats.org/officeDocument/2006/relationships/customXml" Target="../ink/ink1461.xml"/><Relationship Id="rId125" Type="http://schemas.openxmlformats.org/officeDocument/2006/relationships/image" Target="../media/image6280.png"/><Relationship Id="rId141" Type="http://schemas.openxmlformats.org/officeDocument/2006/relationships/image" Target="../media/image6360.png"/><Relationship Id="rId146" Type="http://schemas.openxmlformats.org/officeDocument/2006/relationships/customXml" Target="../ink/ink1474.xml"/><Relationship Id="rId71" Type="http://schemas.openxmlformats.org/officeDocument/2006/relationships/customXml" Target="../ink/ink1436.xml"/><Relationship Id="rId92" Type="http://schemas.openxmlformats.org/officeDocument/2006/relationships/customXml" Target="../ink/ink1447.xml"/><Relationship Id="rId2" Type="http://schemas.openxmlformats.org/officeDocument/2006/relationships/audio" Target="../media/media51.m4a"/><Relationship Id="rId29" Type="http://schemas.openxmlformats.org/officeDocument/2006/relationships/customXml" Target="../ink/ink1415.xml"/><Relationship Id="rId24" Type="http://schemas.openxmlformats.org/officeDocument/2006/relationships/image" Target="../media/image3681.png"/><Relationship Id="rId40" Type="http://schemas.openxmlformats.org/officeDocument/2006/relationships/image" Target="../media/image5880.png"/><Relationship Id="rId45" Type="http://schemas.openxmlformats.org/officeDocument/2006/relationships/customXml" Target="../ink/ink1423.xml"/><Relationship Id="rId66" Type="http://schemas.openxmlformats.org/officeDocument/2006/relationships/image" Target="../media/image6011.png"/><Relationship Id="rId87" Type="http://schemas.openxmlformats.org/officeDocument/2006/relationships/customXml" Target="../ink/ink1444.xml"/><Relationship Id="rId110" Type="http://schemas.openxmlformats.org/officeDocument/2006/relationships/customXml" Target="../ink/ink1456.xml"/><Relationship Id="rId115" Type="http://schemas.openxmlformats.org/officeDocument/2006/relationships/image" Target="../media/image3751.png"/><Relationship Id="rId131" Type="http://schemas.openxmlformats.org/officeDocument/2006/relationships/image" Target="../media/image6312.png"/><Relationship Id="rId136" Type="http://schemas.openxmlformats.org/officeDocument/2006/relationships/customXml" Target="../ink/ink1469.xml"/><Relationship Id="rId61" Type="http://schemas.openxmlformats.org/officeDocument/2006/relationships/customXml" Target="../ink/ink1431.xml"/><Relationship Id="rId82" Type="http://schemas.openxmlformats.org/officeDocument/2006/relationships/image" Target="../media/image6090.png"/><Relationship Id="rId152" Type="http://schemas.openxmlformats.org/officeDocument/2006/relationships/customXml" Target="../ink/ink1477.xml"/><Relationship Id="rId19" Type="http://schemas.openxmlformats.org/officeDocument/2006/relationships/customXml" Target="../ink/ink1410.xml"/><Relationship Id="rId14" Type="http://schemas.openxmlformats.org/officeDocument/2006/relationships/image" Target="../media/image5750.png"/><Relationship Id="rId30" Type="http://schemas.openxmlformats.org/officeDocument/2006/relationships/image" Target="../media/image3710.png"/><Relationship Id="rId35" Type="http://schemas.openxmlformats.org/officeDocument/2006/relationships/customXml" Target="../ink/ink1418.xml"/><Relationship Id="rId56" Type="http://schemas.openxmlformats.org/officeDocument/2006/relationships/image" Target="../media/image5960.png"/><Relationship Id="rId77" Type="http://schemas.openxmlformats.org/officeDocument/2006/relationships/customXml" Target="../ink/ink1439.xml"/><Relationship Id="rId100" Type="http://schemas.openxmlformats.org/officeDocument/2006/relationships/customXml" Target="../ink/ink1451.xml"/><Relationship Id="rId105" Type="http://schemas.openxmlformats.org/officeDocument/2006/relationships/image" Target="../media/image6180.png"/><Relationship Id="rId126" Type="http://schemas.openxmlformats.org/officeDocument/2006/relationships/customXml" Target="../ink/ink1464.xml"/><Relationship Id="rId147" Type="http://schemas.openxmlformats.org/officeDocument/2006/relationships/image" Target="../media/image6390.png"/><Relationship Id="rId8" Type="http://schemas.openxmlformats.org/officeDocument/2006/relationships/image" Target="../media/image3661.png"/><Relationship Id="rId51" Type="http://schemas.openxmlformats.org/officeDocument/2006/relationships/customXml" Target="../ink/ink1426.xml"/><Relationship Id="rId72" Type="http://schemas.openxmlformats.org/officeDocument/2006/relationships/image" Target="../media/image6040.png"/><Relationship Id="rId93" Type="http://schemas.openxmlformats.org/officeDocument/2006/relationships/image" Target="../media/image6120.png"/><Relationship Id="rId98" Type="http://schemas.openxmlformats.org/officeDocument/2006/relationships/customXml" Target="../ink/ink1450.xml"/><Relationship Id="rId121" Type="http://schemas.openxmlformats.org/officeDocument/2006/relationships/image" Target="../media/image6260.png"/><Relationship Id="rId142" Type="http://schemas.openxmlformats.org/officeDocument/2006/relationships/customXml" Target="../ink/ink1472.xml"/><Relationship Id="rId3" Type="http://schemas.openxmlformats.org/officeDocument/2006/relationships/slideLayout" Target="../slideLayouts/slideLayout1.xml"/><Relationship Id="rId25" Type="http://schemas.openxmlformats.org/officeDocument/2006/relationships/customXml" Target="../ink/ink1413.xml"/><Relationship Id="rId46" Type="http://schemas.openxmlformats.org/officeDocument/2006/relationships/image" Target="../media/image5910.png"/><Relationship Id="rId67" Type="http://schemas.openxmlformats.org/officeDocument/2006/relationships/customXml" Target="../ink/ink1434.xml"/><Relationship Id="rId116" Type="http://schemas.openxmlformats.org/officeDocument/2006/relationships/customXml" Target="../ink/ink1459.xml"/><Relationship Id="rId137" Type="http://schemas.openxmlformats.org/officeDocument/2006/relationships/image" Target="../media/image6340.png"/><Relationship Id="rId20" Type="http://schemas.openxmlformats.org/officeDocument/2006/relationships/image" Target="../media/image5780.png"/><Relationship Id="rId41" Type="http://schemas.openxmlformats.org/officeDocument/2006/relationships/customXml" Target="../ink/ink1421.xml"/><Relationship Id="rId62" Type="http://schemas.openxmlformats.org/officeDocument/2006/relationships/image" Target="../media/image5990.png"/><Relationship Id="rId83" Type="http://schemas.openxmlformats.org/officeDocument/2006/relationships/customXml" Target="../ink/ink1442.xml"/><Relationship Id="rId88" Type="http://schemas.openxmlformats.org/officeDocument/2006/relationships/image" Target="../media/image3731.png"/><Relationship Id="rId111" Type="http://schemas.openxmlformats.org/officeDocument/2006/relationships/image" Target="../media/image6212.png"/><Relationship Id="rId132" Type="http://schemas.openxmlformats.org/officeDocument/2006/relationships/customXml" Target="../ink/ink1467.xml"/><Relationship Id="rId153" Type="http://schemas.openxmlformats.org/officeDocument/2006/relationships/image" Target="../media/image6420.png"/><Relationship Id="rId15" Type="http://schemas.openxmlformats.org/officeDocument/2006/relationships/customXml" Target="../ink/ink1408.xml"/><Relationship Id="rId36" Type="http://schemas.openxmlformats.org/officeDocument/2006/relationships/image" Target="../media/image5860.png"/><Relationship Id="rId57" Type="http://schemas.openxmlformats.org/officeDocument/2006/relationships/customXml" Target="../ink/ink1429.xml"/><Relationship Id="rId106" Type="http://schemas.openxmlformats.org/officeDocument/2006/relationships/customXml" Target="../ink/ink1454.xml"/><Relationship Id="rId127" Type="http://schemas.openxmlformats.org/officeDocument/2006/relationships/image" Target="../media/image6290.png"/><Relationship Id="rId10" Type="http://schemas.openxmlformats.org/officeDocument/2006/relationships/image" Target="../media/image5730.png"/><Relationship Id="rId31" Type="http://schemas.openxmlformats.org/officeDocument/2006/relationships/customXml" Target="../ink/ink1416.xml"/><Relationship Id="rId52" Type="http://schemas.openxmlformats.org/officeDocument/2006/relationships/image" Target="../media/image5940.png"/><Relationship Id="rId73" Type="http://schemas.openxmlformats.org/officeDocument/2006/relationships/customXml" Target="../ink/ink1437.xml"/><Relationship Id="rId78" Type="http://schemas.openxmlformats.org/officeDocument/2006/relationships/image" Target="../media/image6070.png"/><Relationship Id="rId94" Type="http://schemas.openxmlformats.org/officeDocument/2006/relationships/customXml" Target="../ink/ink1448.xml"/><Relationship Id="rId99" Type="http://schemas.openxmlformats.org/officeDocument/2006/relationships/image" Target="../media/image6150.png"/><Relationship Id="rId101" Type="http://schemas.openxmlformats.org/officeDocument/2006/relationships/image" Target="../media/image6160.png"/><Relationship Id="rId122" Type="http://schemas.openxmlformats.org/officeDocument/2006/relationships/customXml" Target="../ink/ink1462.xml"/><Relationship Id="rId143" Type="http://schemas.openxmlformats.org/officeDocument/2006/relationships/image" Target="../media/image6370.png"/><Relationship Id="rId148" Type="http://schemas.openxmlformats.org/officeDocument/2006/relationships/customXml" Target="../ink/ink1475.xml"/><Relationship Id="rId4" Type="http://schemas.openxmlformats.org/officeDocument/2006/relationships/customXml" Target="../ink/ink1403.xml"/><Relationship Id="rId9" Type="http://schemas.openxmlformats.org/officeDocument/2006/relationships/customXml" Target="../ink/ink1405.xml"/><Relationship Id="rId26" Type="http://schemas.openxmlformats.org/officeDocument/2006/relationships/image" Target="../media/image3691.png"/><Relationship Id="rId47" Type="http://schemas.openxmlformats.org/officeDocument/2006/relationships/customXml" Target="../ink/ink1424.xml"/><Relationship Id="rId68" Type="http://schemas.openxmlformats.org/officeDocument/2006/relationships/image" Target="../media/image6020.png"/><Relationship Id="rId89" Type="http://schemas.openxmlformats.org/officeDocument/2006/relationships/customXml" Target="../ink/ink1445.xml"/><Relationship Id="rId112" Type="http://schemas.openxmlformats.org/officeDocument/2006/relationships/customXml" Target="../ink/ink1457.xml"/><Relationship Id="rId133" Type="http://schemas.openxmlformats.org/officeDocument/2006/relationships/image" Target="../media/image6320.png"/><Relationship Id="rId154" Type="http://schemas.openxmlformats.org/officeDocument/2006/relationships/image" Target="../media/image1.png"/><Relationship Id="rId16" Type="http://schemas.openxmlformats.org/officeDocument/2006/relationships/image" Target="../media/image5760.png"/><Relationship Id="rId37" Type="http://schemas.openxmlformats.org/officeDocument/2006/relationships/customXml" Target="../ink/ink1419.xml"/><Relationship Id="rId58" Type="http://schemas.openxmlformats.org/officeDocument/2006/relationships/image" Target="../media/image5970.png"/><Relationship Id="rId79" Type="http://schemas.openxmlformats.org/officeDocument/2006/relationships/customXml" Target="../ink/ink1440.xml"/><Relationship Id="rId102" Type="http://schemas.openxmlformats.org/officeDocument/2006/relationships/customXml" Target="../ink/ink1452.xml"/><Relationship Id="rId123" Type="http://schemas.openxmlformats.org/officeDocument/2006/relationships/image" Target="../media/image6270.png"/><Relationship Id="rId144" Type="http://schemas.openxmlformats.org/officeDocument/2006/relationships/customXml" Target="../ink/ink1473.xml"/><Relationship Id="rId90" Type="http://schemas.openxmlformats.org/officeDocument/2006/relationships/image" Target="../media/image3741.png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930.png"/><Relationship Id="rId21" Type="http://schemas.openxmlformats.org/officeDocument/2006/relationships/customXml" Target="../ink/ink1486.xml"/><Relationship Id="rId63" Type="http://schemas.openxmlformats.org/officeDocument/2006/relationships/image" Target="../media/image6660.png"/><Relationship Id="rId159" Type="http://schemas.openxmlformats.org/officeDocument/2006/relationships/image" Target="../media/image7120.png"/><Relationship Id="rId170" Type="http://schemas.openxmlformats.org/officeDocument/2006/relationships/customXml" Target="../ink/ink1561.xml"/><Relationship Id="rId226" Type="http://schemas.openxmlformats.org/officeDocument/2006/relationships/customXml" Target="../ink/ink1589.xml"/><Relationship Id="rId268" Type="http://schemas.openxmlformats.org/officeDocument/2006/relationships/customXml" Target="../ink/ink1611.xml"/><Relationship Id="rId32" Type="http://schemas.openxmlformats.org/officeDocument/2006/relationships/image" Target="../media/image6530.png"/><Relationship Id="rId74" Type="http://schemas.openxmlformats.org/officeDocument/2006/relationships/customXml" Target="../ink/ink1513.xml"/><Relationship Id="rId128" Type="http://schemas.openxmlformats.org/officeDocument/2006/relationships/customXml" Target="../ink/ink1540.xml"/><Relationship Id="rId5" Type="http://schemas.openxmlformats.org/officeDocument/2006/relationships/image" Target="../media/image821.png"/><Relationship Id="rId181" Type="http://schemas.openxmlformats.org/officeDocument/2006/relationships/image" Target="../media/image7212.png"/><Relationship Id="rId237" Type="http://schemas.openxmlformats.org/officeDocument/2006/relationships/customXml" Target="../ink/ink1595.xml"/><Relationship Id="rId279" Type="http://schemas.openxmlformats.org/officeDocument/2006/relationships/image" Target="../media/image6760.png"/><Relationship Id="rId43" Type="http://schemas.openxmlformats.org/officeDocument/2006/relationships/customXml" Target="../ink/ink1497.xml"/><Relationship Id="rId139" Type="http://schemas.openxmlformats.org/officeDocument/2006/relationships/image" Target="../media/image7030.png"/><Relationship Id="rId290" Type="http://schemas.openxmlformats.org/officeDocument/2006/relationships/customXml" Target="../ink/ink1622.xml"/><Relationship Id="rId85" Type="http://schemas.openxmlformats.org/officeDocument/2006/relationships/image" Target="../media/image5072.png"/><Relationship Id="rId150" Type="http://schemas.openxmlformats.org/officeDocument/2006/relationships/customXml" Target="../ink/ink1551.xml"/><Relationship Id="rId192" Type="http://schemas.openxmlformats.org/officeDocument/2006/relationships/customXml" Target="../ink/ink1572.xml"/><Relationship Id="rId206" Type="http://schemas.openxmlformats.org/officeDocument/2006/relationships/customXml" Target="../ink/ink1579.xml"/><Relationship Id="rId248" Type="http://schemas.openxmlformats.org/officeDocument/2006/relationships/customXml" Target="../ink/ink1601.xml"/><Relationship Id="rId12" Type="http://schemas.openxmlformats.org/officeDocument/2006/relationships/image" Target="../media/image6440.png"/><Relationship Id="rId33" Type="http://schemas.openxmlformats.org/officeDocument/2006/relationships/customXml" Target="../ink/ink1492.xml"/><Relationship Id="rId108" Type="http://schemas.openxmlformats.org/officeDocument/2006/relationships/customXml" Target="../ink/ink1530.xml"/><Relationship Id="rId129" Type="http://schemas.openxmlformats.org/officeDocument/2006/relationships/image" Target="../media/image6990.png"/><Relationship Id="rId280" Type="http://schemas.openxmlformats.org/officeDocument/2006/relationships/customXml" Target="../ink/ink1617.xml"/><Relationship Id="rId54" Type="http://schemas.openxmlformats.org/officeDocument/2006/relationships/customXml" Target="../ink/ink1503.xml"/><Relationship Id="rId75" Type="http://schemas.openxmlformats.org/officeDocument/2006/relationships/image" Target="../media/image6720.png"/><Relationship Id="rId96" Type="http://schemas.openxmlformats.org/officeDocument/2006/relationships/customXml" Target="../ink/ink1524.xml"/><Relationship Id="rId140" Type="http://schemas.openxmlformats.org/officeDocument/2006/relationships/customXml" Target="../ink/ink1546.xml"/><Relationship Id="rId161" Type="http://schemas.openxmlformats.org/officeDocument/2006/relationships/image" Target="../media/image7130.png"/><Relationship Id="rId182" Type="http://schemas.openxmlformats.org/officeDocument/2006/relationships/customXml" Target="../ink/ink1567.xml"/><Relationship Id="rId217" Type="http://schemas.openxmlformats.org/officeDocument/2006/relationships/image" Target="../media/image3370.png"/><Relationship Id="rId6" Type="http://schemas.openxmlformats.org/officeDocument/2006/relationships/customXml" Target="../ink/ink1479.xml"/><Relationship Id="rId238" Type="http://schemas.openxmlformats.org/officeDocument/2006/relationships/customXml" Target="../ink/ink1596.xml"/><Relationship Id="rId259" Type="http://schemas.openxmlformats.org/officeDocument/2006/relationships/image" Target="../media/image7570.png"/><Relationship Id="rId23" Type="http://schemas.openxmlformats.org/officeDocument/2006/relationships/customXml" Target="../ink/ink1487.xml"/><Relationship Id="rId119" Type="http://schemas.openxmlformats.org/officeDocument/2006/relationships/image" Target="../media/image6940.png"/><Relationship Id="rId270" Type="http://schemas.openxmlformats.org/officeDocument/2006/relationships/customXml" Target="../ink/ink1612.xml"/><Relationship Id="rId291" Type="http://schemas.openxmlformats.org/officeDocument/2006/relationships/image" Target="../media/image6820.png"/><Relationship Id="rId44" Type="http://schemas.openxmlformats.org/officeDocument/2006/relationships/image" Target="../media/image5013.png"/><Relationship Id="rId65" Type="http://schemas.openxmlformats.org/officeDocument/2006/relationships/image" Target="../media/image6670.png"/><Relationship Id="rId86" Type="http://schemas.openxmlformats.org/officeDocument/2006/relationships/customXml" Target="../ink/ink1519.xml"/><Relationship Id="rId130" Type="http://schemas.openxmlformats.org/officeDocument/2006/relationships/customXml" Target="../ink/ink1541.xml"/><Relationship Id="rId151" Type="http://schemas.openxmlformats.org/officeDocument/2006/relationships/image" Target="../media/image7090.png"/><Relationship Id="rId172" Type="http://schemas.openxmlformats.org/officeDocument/2006/relationships/customXml" Target="../ink/ink1562.xml"/><Relationship Id="rId193" Type="http://schemas.openxmlformats.org/officeDocument/2006/relationships/image" Target="../media/image7270.png"/><Relationship Id="rId207" Type="http://schemas.openxmlformats.org/officeDocument/2006/relationships/image" Target="../media/image7340.png"/><Relationship Id="rId228" Type="http://schemas.openxmlformats.org/officeDocument/2006/relationships/customXml" Target="../ink/ink1590.xml"/><Relationship Id="rId249" Type="http://schemas.openxmlformats.org/officeDocument/2006/relationships/image" Target="../media/image7520.png"/><Relationship Id="rId13" Type="http://schemas.openxmlformats.org/officeDocument/2006/relationships/customXml" Target="../ink/ink1482.xml"/><Relationship Id="rId109" Type="http://schemas.openxmlformats.org/officeDocument/2006/relationships/image" Target="../media/image6890.png"/><Relationship Id="rId260" Type="http://schemas.openxmlformats.org/officeDocument/2006/relationships/customXml" Target="../ink/ink1607.xml"/><Relationship Id="rId281" Type="http://schemas.openxmlformats.org/officeDocument/2006/relationships/image" Target="../media/image6770.png"/><Relationship Id="rId34" Type="http://schemas.openxmlformats.org/officeDocument/2006/relationships/image" Target="../media/image6540.png"/><Relationship Id="rId55" Type="http://schemas.openxmlformats.org/officeDocument/2006/relationships/image" Target="../media/image6620.png"/><Relationship Id="rId76" Type="http://schemas.openxmlformats.org/officeDocument/2006/relationships/customXml" Target="../ink/ink1514.xml"/><Relationship Id="rId97" Type="http://schemas.openxmlformats.org/officeDocument/2006/relationships/image" Target="../media/image5132.png"/><Relationship Id="rId120" Type="http://schemas.openxmlformats.org/officeDocument/2006/relationships/customXml" Target="../ink/ink1536.xml"/><Relationship Id="rId141" Type="http://schemas.openxmlformats.org/officeDocument/2006/relationships/image" Target="../media/image5182.png"/><Relationship Id="rId162" Type="http://schemas.openxmlformats.org/officeDocument/2006/relationships/customXml" Target="../ink/ink1557.xml"/><Relationship Id="rId183" Type="http://schemas.openxmlformats.org/officeDocument/2006/relationships/image" Target="../media/image7220.png"/><Relationship Id="rId218" Type="http://schemas.openxmlformats.org/officeDocument/2006/relationships/customXml" Target="../ink/ink1585.xml"/><Relationship Id="rId239" Type="http://schemas.openxmlformats.org/officeDocument/2006/relationships/image" Target="../media/image7470.png"/><Relationship Id="rId250" Type="http://schemas.openxmlformats.org/officeDocument/2006/relationships/customXml" Target="../ink/ink1602.xml"/><Relationship Id="rId271" Type="http://schemas.openxmlformats.org/officeDocument/2006/relationships/image" Target="../media/image6580.png"/><Relationship Id="rId292" Type="http://schemas.openxmlformats.org/officeDocument/2006/relationships/customXml" Target="../ink/ink1623.xml"/><Relationship Id="rId24" Type="http://schemas.openxmlformats.org/officeDocument/2006/relationships/image" Target="../media/image6500.png"/><Relationship Id="rId45" Type="http://schemas.openxmlformats.org/officeDocument/2006/relationships/customXml" Target="../ink/ink1498.xml"/><Relationship Id="rId66" Type="http://schemas.openxmlformats.org/officeDocument/2006/relationships/customXml" Target="../ink/ink1509.xml"/><Relationship Id="rId87" Type="http://schemas.openxmlformats.org/officeDocument/2006/relationships/image" Target="../media/image5082.png"/><Relationship Id="rId110" Type="http://schemas.openxmlformats.org/officeDocument/2006/relationships/customXml" Target="../ink/ink1531.xml"/><Relationship Id="rId131" Type="http://schemas.openxmlformats.org/officeDocument/2006/relationships/image" Target="../media/image7000.png"/><Relationship Id="rId152" Type="http://schemas.openxmlformats.org/officeDocument/2006/relationships/customXml" Target="../ink/ink1552.xml"/><Relationship Id="rId173" Type="http://schemas.openxmlformats.org/officeDocument/2006/relationships/image" Target="../media/image7190.png"/><Relationship Id="rId194" Type="http://schemas.openxmlformats.org/officeDocument/2006/relationships/customXml" Target="../ink/ink1573.xml"/><Relationship Id="rId208" Type="http://schemas.openxmlformats.org/officeDocument/2006/relationships/customXml" Target="../ink/ink1580.xml"/><Relationship Id="rId229" Type="http://schemas.openxmlformats.org/officeDocument/2006/relationships/image" Target="../media/image7440.png"/><Relationship Id="rId240" Type="http://schemas.openxmlformats.org/officeDocument/2006/relationships/customXml" Target="../ink/ink1597.xml"/><Relationship Id="rId261" Type="http://schemas.openxmlformats.org/officeDocument/2006/relationships/image" Target="../media/image5821.png"/><Relationship Id="rId14" Type="http://schemas.openxmlformats.org/officeDocument/2006/relationships/image" Target="../media/image6450.png"/><Relationship Id="rId35" Type="http://schemas.openxmlformats.org/officeDocument/2006/relationships/customXml" Target="../ink/ink1493.xml"/><Relationship Id="rId56" Type="http://schemas.openxmlformats.org/officeDocument/2006/relationships/customXml" Target="../ink/ink1504.xml"/><Relationship Id="rId77" Type="http://schemas.openxmlformats.org/officeDocument/2006/relationships/image" Target="../media/image6730.png"/><Relationship Id="rId100" Type="http://schemas.openxmlformats.org/officeDocument/2006/relationships/customXml" Target="../ink/ink1526.xml"/><Relationship Id="rId282" Type="http://schemas.openxmlformats.org/officeDocument/2006/relationships/customXml" Target="../ink/ink1618.xml"/><Relationship Id="rId8" Type="http://schemas.openxmlformats.org/officeDocument/2006/relationships/image" Target="../media/image6430.png"/><Relationship Id="rId98" Type="http://schemas.openxmlformats.org/officeDocument/2006/relationships/customXml" Target="../ink/ink1525.xml"/><Relationship Id="rId121" Type="http://schemas.openxmlformats.org/officeDocument/2006/relationships/image" Target="../media/image6950.png"/><Relationship Id="rId142" Type="http://schemas.openxmlformats.org/officeDocument/2006/relationships/customXml" Target="../ink/ink1547.xml"/><Relationship Id="rId163" Type="http://schemas.openxmlformats.org/officeDocument/2006/relationships/image" Target="../media/image7140.png"/><Relationship Id="rId184" Type="http://schemas.openxmlformats.org/officeDocument/2006/relationships/customXml" Target="../ink/ink1568.xml"/><Relationship Id="rId219" Type="http://schemas.openxmlformats.org/officeDocument/2006/relationships/image" Target="../media/image7390.png"/><Relationship Id="rId230" Type="http://schemas.openxmlformats.org/officeDocument/2006/relationships/customXml" Target="../ink/ink1591.xml"/><Relationship Id="rId251" Type="http://schemas.openxmlformats.org/officeDocument/2006/relationships/image" Target="../media/image7530.png"/><Relationship Id="rId25" Type="http://schemas.openxmlformats.org/officeDocument/2006/relationships/customXml" Target="../ink/ink1488.xml"/><Relationship Id="rId46" Type="http://schemas.openxmlformats.org/officeDocument/2006/relationships/image" Target="../media/image5022.png"/><Relationship Id="rId67" Type="http://schemas.openxmlformats.org/officeDocument/2006/relationships/image" Target="../media/image6680.png"/><Relationship Id="rId272" Type="http://schemas.openxmlformats.org/officeDocument/2006/relationships/customXml" Target="../ink/ink1613.xml"/><Relationship Id="rId293" Type="http://schemas.openxmlformats.org/officeDocument/2006/relationships/image" Target="../media/image6830.png"/><Relationship Id="rId88" Type="http://schemas.openxmlformats.org/officeDocument/2006/relationships/customXml" Target="../ink/ink1520.xml"/><Relationship Id="rId111" Type="http://schemas.openxmlformats.org/officeDocument/2006/relationships/image" Target="../media/image6900.png"/><Relationship Id="rId132" Type="http://schemas.openxmlformats.org/officeDocument/2006/relationships/customXml" Target="../ink/ink1542.xml"/><Relationship Id="rId153" Type="http://schemas.openxmlformats.org/officeDocument/2006/relationships/image" Target="../media/image3690.png"/><Relationship Id="rId174" Type="http://schemas.openxmlformats.org/officeDocument/2006/relationships/customXml" Target="../ink/ink1563.xml"/><Relationship Id="rId195" Type="http://schemas.openxmlformats.org/officeDocument/2006/relationships/image" Target="../media/image7280.png"/><Relationship Id="rId209" Type="http://schemas.openxmlformats.org/officeDocument/2006/relationships/image" Target="../media/image7350.png"/><Relationship Id="rId220" Type="http://schemas.openxmlformats.org/officeDocument/2006/relationships/customXml" Target="../ink/ink1586.xml"/><Relationship Id="rId241" Type="http://schemas.openxmlformats.org/officeDocument/2006/relationships/image" Target="../media/image5771.png"/><Relationship Id="rId15" Type="http://schemas.openxmlformats.org/officeDocument/2006/relationships/customXml" Target="../ink/ink1483.xml"/><Relationship Id="rId36" Type="http://schemas.openxmlformats.org/officeDocument/2006/relationships/image" Target="../media/image6550.png"/><Relationship Id="rId57" Type="http://schemas.openxmlformats.org/officeDocument/2006/relationships/image" Target="../media/image5032.png"/><Relationship Id="rId262" Type="http://schemas.openxmlformats.org/officeDocument/2006/relationships/customXml" Target="../ink/ink1608.xml"/><Relationship Id="rId283" Type="http://schemas.openxmlformats.org/officeDocument/2006/relationships/image" Target="../media/image6780.png"/><Relationship Id="rId78" Type="http://schemas.openxmlformats.org/officeDocument/2006/relationships/customXml" Target="../ink/ink1515.xml"/><Relationship Id="rId99" Type="http://schemas.openxmlformats.org/officeDocument/2006/relationships/image" Target="../media/image5142.png"/><Relationship Id="rId101" Type="http://schemas.openxmlformats.org/officeDocument/2006/relationships/image" Target="../media/image5152.png"/><Relationship Id="rId122" Type="http://schemas.openxmlformats.org/officeDocument/2006/relationships/customXml" Target="../ink/ink1537.xml"/><Relationship Id="rId143" Type="http://schemas.openxmlformats.org/officeDocument/2006/relationships/image" Target="../media/image5192.png"/><Relationship Id="rId164" Type="http://schemas.openxmlformats.org/officeDocument/2006/relationships/customXml" Target="../ink/ink1558.xml"/><Relationship Id="rId185" Type="http://schemas.openxmlformats.org/officeDocument/2006/relationships/image" Target="../media/image7230.png"/><Relationship Id="rId9" Type="http://schemas.openxmlformats.org/officeDocument/2006/relationships/customXml" Target="../ink/ink1480.xml"/><Relationship Id="rId210" Type="http://schemas.openxmlformats.org/officeDocument/2006/relationships/customXml" Target="../ink/ink1581.xml"/><Relationship Id="rId26" Type="http://schemas.openxmlformats.org/officeDocument/2006/relationships/image" Target="../media/image6511.png"/><Relationship Id="rId231" Type="http://schemas.openxmlformats.org/officeDocument/2006/relationships/image" Target="../media/image7450.png"/><Relationship Id="rId252" Type="http://schemas.openxmlformats.org/officeDocument/2006/relationships/customXml" Target="../ink/ink1603.xml"/><Relationship Id="rId273" Type="http://schemas.openxmlformats.org/officeDocument/2006/relationships/image" Target="../media/image6630.png"/><Relationship Id="rId294" Type="http://schemas.openxmlformats.org/officeDocument/2006/relationships/customXml" Target="../ink/ink1624.xml"/><Relationship Id="rId47" Type="http://schemas.openxmlformats.org/officeDocument/2006/relationships/customXml" Target="../ink/ink1499.xml"/><Relationship Id="rId68" Type="http://schemas.openxmlformats.org/officeDocument/2006/relationships/customXml" Target="../ink/ink1510.xml"/><Relationship Id="rId89" Type="http://schemas.openxmlformats.org/officeDocument/2006/relationships/image" Target="../media/image5092.png"/><Relationship Id="rId112" Type="http://schemas.openxmlformats.org/officeDocument/2006/relationships/customXml" Target="../ink/ink1532.xml"/><Relationship Id="rId133" Type="http://schemas.openxmlformats.org/officeDocument/2006/relationships/image" Target="../media/image7012.png"/><Relationship Id="rId154" Type="http://schemas.openxmlformats.org/officeDocument/2006/relationships/customXml" Target="../ink/ink1553.xml"/><Relationship Id="rId175" Type="http://schemas.openxmlformats.org/officeDocument/2006/relationships/image" Target="../media/image5010.png"/><Relationship Id="rId196" Type="http://schemas.openxmlformats.org/officeDocument/2006/relationships/customXml" Target="../ink/ink1574.xml"/><Relationship Id="rId200" Type="http://schemas.openxmlformats.org/officeDocument/2006/relationships/customXml" Target="../ink/ink1576.xml"/><Relationship Id="rId16" Type="http://schemas.openxmlformats.org/officeDocument/2006/relationships/image" Target="../media/image6460.png"/><Relationship Id="rId221" Type="http://schemas.openxmlformats.org/officeDocument/2006/relationships/image" Target="../media/image7400.png"/><Relationship Id="rId242" Type="http://schemas.openxmlformats.org/officeDocument/2006/relationships/customXml" Target="../ink/ink1598.xml"/><Relationship Id="rId263" Type="http://schemas.openxmlformats.org/officeDocument/2006/relationships/image" Target="../media/image5831.png"/><Relationship Id="rId284" Type="http://schemas.openxmlformats.org/officeDocument/2006/relationships/customXml" Target="../ink/ink1619.xml"/><Relationship Id="rId37" Type="http://schemas.openxmlformats.org/officeDocument/2006/relationships/customXml" Target="../ink/ink1494.xml"/><Relationship Id="rId58" Type="http://schemas.openxmlformats.org/officeDocument/2006/relationships/customXml" Target="../ink/ink1505.xml"/><Relationship Id="rId79" Type="http://schemas.openxmlformats.org/officeDocument/2006/relationships/image" Target="../media/image5042.png"/><Relationship Id="rId102" Type="http://schemas.openxmlformats.org/officeDocument/2006/relationships/customXml" Target="../ink/ink1527.xml"/><Relationship Id="rId123" Type="http://schemas.openxmlformats.org/officeDocument/2006/relationships/image" Target="../media/image6960.png"/><Relationship Id="rId144" Type="http://schemas.openxmlformats.org/officeDocument/2006/relationships/customXml" Target="../ink/ink1548.xml"/><Relationship Id="rId90" Type="http://schemas.openxmlformats.org/officeDocument/2006/relationships/customXml" Target="../ink/ink1521.xml"/><Relationship Id="rId165" Type="http://schemas.openxmlformats.org/officeDocument/2006/relationships/image" Target="../media/image7150.png"/><Relationship Id="rId186" Type="http://schemas.openxmlformats.org/officeDocument/2006/relationships/customXml" Target="../ink/ink1569.xml"/><Relationship Id="rId211" Type="http://schemas.openxmlformats.org/officeDocument/2006/relationships/image" Target="../media/image7360.png"/><Relationship Id="rId232" Type="http://schemas.openxmlformats.org/officeDocument/2006/relationships/customXml" Target="../ink/ink1592.xml"/><Relationship Id="rId253" Type="http://schemas.openxmlformats.org/officeDocument/2006/relationships/image" Target="../media/image5811.png"/><Relationship Id="rId274" Type="http://schemas.openxmlformats.org/officeDocument/2006/relationships/customXml" Target="../ink/ink1614.xml"/><Relationship Id="rId295" Type="http://schemas.openxmlformats.org/officeDocument/2006/relationships/image" Target="../media/image6840.png"/><Relationship Id="rId27" Type="http://schemas.openxmlformats.org/officeDocument/2006/relationships/customXml" Target="../ink/ink1489.xml"/><Relationship Id="rId48" Type="http://schemas.openxmlformats.org/officeDocument/2006/relationships/image" Target="../media/image6590.png"/><Relationship Id="rId69" Type="http://schemas.openxmlformats.org/officeDocument/2006/relationships/image" Target="../media/image6690.png"/><Relationship Id="rId113" Type="http://schemas.openxmlformats.org/officeDocument/2006/relationships/image" Target="../media/image6912.png"/><Relationship Id="rId134" Type="http://schemas.openxmlformats.org/officeDocument/2006/relationships/customXml" Target="../ink/ink1543.xml"/><Relationship Id="rId80" Type="http://schemas.openxmlformats.org/officeDocument/2006/relationships/customXml" Target="../ink/ink1516.xml"/><Relationship Id="rId155" Type="http://schemas.openxmlformats.org/officeDocument/2006/relationships/image" Target="../media/image7101.png"/><Relationship Id="rId176" Type="http://schemas.openxmlformats.org/officeDocument/2006/relationships/customXml" Target="../ink/ink1564.xml"/><Relationship Id="rId197" Type="http://schemas.openxmlformats.org/officeDocument/2006/relationships/image" Target="../media/image7290.png"/><Relationship Id="rId201" Type="http://schemas.openxmlformats.org/officeDocument/2006/relationships/image" Target="../media/image7312.png"/><Relationship Id="rId222" Type="http://schemas.openxmlformats.org/officeDocument/2006/relationships/customXml" Target="../ink/ink1587.xml"/><Relationship Id="rId243" Type="http://schemas.openxmlformats.org/officeDocument/2006/relationships/image" Target="../media/image5801.png"/><Relationship Id="rId264" Type="http://schemas.openxmlformats.org/officeDocument/2006/relationships/customXml" Target="../ink/ink1609.xml"/><Relationship Id="rId285" Type="http://schemas.openxmlformats.org/officeDocument/2006/relationships/image" Target="../media/image6791.png"/><Relationship Id="rId17" Type="http://schemas.openxmlformats.org/officeDocument/2006/relationships/customXml" Target="../ink/ink1484.xml"/><Relationship Id="rId38" Type="http://schemas.openxmlformats.org/officeDocument/2006/relationships/image" Target="../media/image6560.png"/><Relationship Id="rId59" Type="http://schemas.openxmlformats.org/officeDocument/2006/relationships/image" Target="../media/image6640.png"/><Relationship Id="rId103" Type="http://schemas.openxmlformats.org/officeDocument/2006/relationships/image" Target="../media/image5172.png"/><Relationship Id="rId124" Type="http://schemas.openxmlformats.org/officeDocument/2006/relationships/customXml" Target="../ink/ink1538.xml"/><Relationship Id="rId70" Type="http://schemas.openxmlformats.org/officeDocument/2006/relationships/customXml" Target="../ink/ink1511.xml"/><Relationship Id="rId91" Type="http://schemas.openxmlformats.org/officeDocument/2006/relationships/image" Target="../media/image5102.png"/><Relationship Id="rId145" Type="http://schemas.openxmlformats.org/officeDocument/2006/relationships/image" Target="../media/image7060.png"/><Relationship Id="rId166" Type="http://schemas.openxmlformats.org/officeDocument/2006/relationships/customXml" Target="../ink/ink1559.xml"/><Relationship Id="rId187" Type="http://schemas.openxmlformats.org/officeDocument/2006/relationships/image" Target="../media/image7240.png"/><Relationship Id="rId1" Type="http://schemas.microsoft.com/office/2007/relationships/media" Target="../media/media52.m4a"/><Relationship Id="rId212" Type="http://schemas.openxmlformats.org/officeDocument/2006/relationships/customXml" Target="../ink/ink1582.xml"/><Relationship Id="rId233" Type="http://schemas.openxmlformats.org/officeDocument/2006/relationships/image" Target="../media/image7460.png"/><Relationship Id="rId254" Type="http://schemas.openxmlformats.org/officeDocument/2006/relationships/customXml" Target="../ink/ink1604.xml"/><Relationship Id="rId28" Type="http://schemas.openxmlformats.org/officeDocument/2006/relationships/image" Target="../media/image3230.png"/><Relationship Id="rId49" Type="http://schemas.openxmlformats.org/officeDocument/2006/relationships/customXml" Target="../ink/ink1500.xml"/><Relationship Id="rId114" Type="http://schemas.openxmlformats.org/officeDocument/2006/relationships/customXml" Target="../ink/ink1533.xml"/><Relationship Id="rId275" Type="http://schemas.openxmlformats.org/officeDocument/2006/relationships/image" Target="../media/image6740.png"/><Relationship Id="rId296" Type="http://schemas.openxmlformats.org/officeDocument/2006/relationships/image" Target="../media/image1.png"/><Relationship Id="rId60" Type="http://schemas.openxmlformats.org/officeDocument/2006/relationships/customXml" Target="../ink/ink1506.xml"/><Relationship Id="rId81" Type="http://schemas.openxmlformats.org/officeDocument/2006/relationships/image" Target="../media/image5052.png"/><Relationship Id="rId135" Type="http://schemas.openxmlformats.org/officeDocument/2006/relationships/image" Target="../media/image4190.png"/><Relationship Id="rId156" Type="http://schemas.openxmlformats.org/officeDocument/2006/relationships/customXml" Target="../ink/ink1554.xml"/><Relationship Id="rId177" Type="http://schemas.openxmlformats.org/officeDocument/2006/relationships/image" Target="../media/image2940.png"/><Relationship Id="rId198" Type="http://schemas.openxmlformats.org/officeDocument/2006/relationships/customXml" Target="../ink/ink1575.xml"/><Relationship Id="rId202" Type="http://schemas.openxmlformats.org/officeDocument/2006/relationships/customXml" Target="../ink/ink1577.xml"/><Relationship Id="rId223" Type="http://schemas.openxmlformats.org/officeDocument/2006/relationships/image" Target="../media/image7410.png"/><Relationship Id="rId244" Type="http://schemas.openxmlformats.org/officeDocument/2006/relationships/customXml" Target="../ink/ink1599.xml"/><Relationship Id="rId18" Type="http://schemas.openxmlformats.org/officeDocument/2006/relationships/image" Target="../media/image6470.png"/><Relationship Id="rId39" Type="http://schemas.openxmlformats.org/officeDocument/2006/relationships/customXml" Target="../ink/ink1495.xml"/><Relationship Id="rId265" Type="http://schemas.openxmlformats.org/officeDocument/2006/relationships/image" Target="../media/image6101.png"/><Relationship Id="rId286" Type="http://schemas.openxmlformats.org/officeDocument/2006/relationships/customXml" Target="../ink/ink1620.xml"/><Relationship Id="rId50" Type="http://schemas.openxmlformats.org/officeDocument/2006/relationships/customXml" Target="../ink/ink1501.xml"/><Relationship Id="rId104" Type="http://schemas.openxmlformats.org/officeDocument/2006/relationships/customXml" Target="../ink/ink1528.xml"/><Relationship Id="rId125" Type="http://schemas.openxmlformats.org/officeDocument/2006/relationships/image" Target="../media/image6970.png"/><Relationship Id="rId146" Type="http://schemas.openxmlformats.org/officeDocument/2006/relationships/customXml" Target="../ink/ink1549.xml"/><Relationship Id="rId167" Type="http://schemas.openxmlformats.org/officeDocument/2006/relationships/image" Target="../media/image7160.png"/><Relationship Id="rId188" Type="http://schemas.openxmlformats.org/officeDocument/2006/relationships/customXml" Target="../ink/ink1570.xml"/><Relationship Id="rId71" Type="http://schemas.openxmlformats.org/officeDocument/2006/relationships/image" Target="../media/image6700.png"/><Relationship Id="rId92" Type="http://schemas.openxmlformats.org/officeDocument/2006/relationships/customXml" Target="../ink/ink1522.xml"/><Relationship Id="rId213" Type="http://schemas.openxmlformats.org/officeDocument/2006/relationships/image" Target="../media/image7370.png"/><Relationship Id="rId234" Type="http://schemas.openxmlformats.org/officeDocument/2006/relationships/customXml" Target="../ink/ink1593.xml"/><Relationship Id="rId2" Type="http://schemas.openxmlformats.org/officeDocument/2006/relationships/audio" Target="../media/media52.m4a"/><Relationship Id="rId29" Type="http://schemas.openxmlformats.org/officeDocument/2006/relationships/customXml" Target="../ink/ink1490.xml"/><Relationship Id="rId255" Type="http://schemas.openxmlformats.org/officeDocument/2006/relationships/image" Target="../media/image7550.png"/><Relationship Id="rId276" Type="http://schemas.openxmlformats.org/officeDocument/2006/relationships/customXml" Target="../ink/ink1615.xml"/><Relationship Id="rId40" Type="http://schemas.openxmlformats.org/officeDocument/2006/relationships/image" Target="../media/image6570.png"/><Relationship Id="rId115" Type="http://schemas.openxmlformats.org/officeDocument/2006/relationships/image" Target="../media/image6920.png"/><Relationship Id="rId136" Type="http://schemas.openxmlformats.org/officeDocument/2006/relationships/customXml" Target="../ink/ink1544.xml"/><Relationship Id="rId157" Type="http://schemas.openxmlformats.org/officeDocument/2006/relationships/image" Target="../media/image7111.png"/><Relationship Id="rId178" Type="http://schemas.openxmlformats.org/officeDocument/2006/relationships/customXml" Target="../ink/ink1565.xml"/><Relationship Id="rId61" Type="http://schemas.openxmlformats.org/officeDocument/2006/relationships/image" Target="../media/image6650.png"/><Relationship Id="rId82" Type="http://schemas.openxmlformats.org/officeDocument/2006/relationships/customXml" Target="../ink/ink1517.xml"/><Relationship Id="rId199" Type="http://schemas.openxmlformats.org/officeDocument/2006/relationships/image" Target="../media/image7300.png"/><Relationship Id="rId203" Type="http://schemas.openxmlformats.org/officeDocument/2006/relationships/image" Target="../media/image7320.png"/><Relationship Id="rId19" Type="http://schemas.openxmlformats.org/officeDocument/2006/relationships/customXml" Target="../ink/ink1485.xml"/><Relationship Id="rId224" Type="http://schemas.openxmlformats.org/officeDocument/2006/relationships/customXml" Target="../ink/ink1588.xml"/><Relationship Id="rId245" Type="http://schemas.openxmlformats.org/officeDocument/2006/relationships/image" Target="../media/image7500.png"/><Relationship Id="rId266" Type="http://schemas.openxmlformats.org/officeDocument/2006/relationships/customXml" Target="../ink/ink1610.xml"/><Relationship Id="rId287" Type="http://schemas.openxmlformats.org/officeDocument/2006/relationships/image" Target="../media/image6800.png"/><Relationship Id="rId30" Type="http://schemas.openxmlformats.org/officeDocument/2006/relationships/image" Target="../media/image6520.png"/><Relationship Id="rId105" Type="http://schemas.openxmlformats.org/officeDocument/2006/relationships/image" Target="../media/image6870.png"/><Relationship Id="rId126" Type="http://schemas.openxmlformats.org/officeDocument/2006/relationships/customXml" Target="../ink/ink1539.xml"/><Relationship Id="rId147" Type="http://schemas.openxmlformats.org/officeDocument/2006/relationships/image" Target="../media/image7070.png"/><Relationship Id="rId168" Type="http://schemas.openxmlformats.org/officeDocument/2006/relationships/customXml" Target="../ink/ink1560.xml"/><Relationship Id="rId51" Type="http://schemas.openxmlformats.org/officeDocument/2006/relationships/image" Target="../media/image6600.png"/><Relationship Id="rId72" Type="http://schemas.openxmlformats.org/officeDocument/2006/relationships/customXml" Target="../ink/ink1512.xml"/><Relationship Id="rId93" Type="http://schemas.openxmlformats.org/officeDocument/2006/relationships/image" Target="../media/image5113.png"/><Relationship Id="rId189" Type="http://schemas.openxmlformats.org/officeDocument/2006/relationships/image" Target="../media/image7250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1583.xml"/><Relationship Id="rId235" Type="http://schemas.openxmlformats.org/officeDocument/2006/relationships/customXml" Target="../ink/ink1594.xml"/><Relationship Id="rId256" Type="http://schemas.openxmlformats.org/officeDocument/2006/relationships/customXml" Target="../ink/ink1605.xml"/><Relationship Id="rId277" Type="http://schemas.openxmlformats.org/officeDocument/2006/relationships/image" Target="../media/image6750.png"/><Relationship Id="rId116" Type="http://schemas.openxmlformats.org/officeDocument/2006/relationships/customXml" Target="../ink/ink1534.xml"/><Relationship Id="rId137" Type="http://schemas.openxmlformats.org/officeDocument/2006/relationships/image" Target="../media/image7020.png"/><Relationship Id="rId158" Type="http://schemas.openxmlformats.org/officeDocument/2006/relationships/customXml" Target="../ink/ink1555.xml"/><Relationship Id="rId20" Type="http://schemas.openxmlformats.org/officeDocument/2006/relationships/image" Target="../media/image6480.png"/><Relationship Id="rId41" Type="http://schemas.openxmlformats.org/officeDocument/2006/relationships/customXml" Target="../ink/ink1496.xml"/><Relationship Id="rId62" Type="http://schemas.openxmlformats.org/officeDocument/2006/relationships/customXml" Target="../ink/ink1507.xml"/><Relationship Id="rId83" Type="http://schemas.openxmlformats.org/officeDocument/2006/relationships/image" Target="../media/image5062.png"/><Relationship Id="rId179" Type="http://schemas.openxmlformats.org/officeDocument/2006/relationships/image" Target="../media/image7200.png"/><Relationship Id="rId190" Type="http://schemas.openxmlformats.org/officeDocument/2006/relationships/customXml" Target="../ink/ink1571.xml"/><Relationship Id="rId204" Type="http://schemas.openxmlformats.org/officeDocument/2006/relationships/customXml" Target="../ink/ink1578.xml"/><Relationship Id="rId225" Type="http://schemas.openxmlformats.org/officeDocument/2006/relationships/image" Target="../media/image7420.png"/><Relationship Id="rId246" Type="http://schemas.openxmlformats.org/officeDocument/2006/relationships/customXml" Target="../ink/ink1600.xml"/><Relationship Id="rId267" Type="http://schemas.openxmlformats.org/officeDocument/2006/relationships/image" Target="../media/image6111.png"/><Relationship Id="rId288" Type="http://schemas.openxmlformats.org/officeDocument/2006/relationships/customXml" Target="../ink/ink1621.xml"/><Relationship Id="rId106" Type="http://schemas.openxmlformats.org/officeDocument/2006/relationships/customXml" Target="../ink/ink1529.xml"/><Relationship Id="rId127" Type="http://schemas.openxmlformats.org/officeDocument/2006/relationships/image" Target="../media/image6980.png"/><Relationship Id="rId10" Type="http://schemas.openxmlformats.org/officeDocument/2006/relationships/image" Target="../media/image4712.png"/><Relationship Id="rId31" Type="http://schemas.openxmlformats.org/officeDocument/2006/relationships/customXml" Target="../ink/ink1491.xml"/><Relationship Id="rId52" Type="http://schemas.openxmlformats.org/officeDocument/2006/relationships/customXml" Target="../ink/ink1502.xml"/><Relationship Id="rId73" Type="http://schemas.openxmlformats.org/officeDocument/2006/relationships/image" Target="../media/image6711.png"/><Relationship Id="rId94" Type="http://schemas.openxmlformats.org/officeDocument/2006/relationships/customXml" Target="../ink/ink1523.xml"/><Relationship Id="rId148" Type="http://schemas.openxmlformats.org/officeDocument/2006/relationships/customXml" Target="../ink/ink1550.xml"/><Relationship Id="rId169" Type="http://schemas.openxmlformats.org/officeDocument/2006/relationships/image" Target="../media/image7170.png"/><Relationship Id="rId4" Type="http://schemas.openxmlformats.org/officeDocument/2006/relationships/customXml" Target="../ink/ink1478.xml"/><Relationship Id="rId180" Type="http://schemas.openxmlformats.org/officeDocument/2006/relationships/customXml" Target="../ink/ink1566.xml"/><Relationship Id="rId215" Type="http://schemas.openxmlformats.org/officeDocument/2006/relationships/image" Target="../media/image7380.png"/><Relationship Id="rId236" Type="http://schemas.openxmlformats.org/officeDocument/2006/relationships/image" Target="../media/image7211.png"/><Relationship Id="rId257" Type="http://schemas.openxmlformats.org/officeDocument/2006/relationships/image" Target="../media/image7560.png"/><Relationship Id="rId278" Type="http://schemas.openxmlformats.org/officeDocument/2006/relationships/customXml" Target="../ink/ink1616.xml"/><Relationship Id="rId42" Type="http://schemas.openxmlformats.org/officeDocument/2006/relationships/image" Target="../media/image5002.png"/><Relationship Id="rId84" Type="http://schemas.openxmlformats.org/officeDocument/2006/relationships/customXml" Target="../ink/ink1518.xml"/><Relationship Id="rId138" Type="http://schemas.openxmlformats.org/officeDocument/2006/relationships/customXml" Target="../ink/ink1545.xml"/><Relationship Id="rId191" Type="http://schemas.openxmlformats.org/officeDocument/2006/relationships/image" Target="../media/image7260.png"/><Relationship Id="rId205" Type="http://schemas.openxmlformats.org/officeDocument/2006/relationships/image" Target="../media/image7330.png"/><Relationship Id="rId247" Type="http://schemas.openxmlformats.org/officeDocument/2006/relationships/image" Target="../media/image7510.png"/><Relationship Id="rId107" Type="http://schemas.openxmlformats.org/officeDocument/2006/relationships/image" Target="../media/image6880.png"/><Relationship Id="rId289" Type="http://schemas.openxmlformats.org/officeDocument/2006/relationships/image" Target="../media/image6811.png"/><Relationship Id="rId11" Type="http://schemas.openxmlformats.org/officeDocument/2006/relationships/customXml" Target="../ink/ink1481.xml"/><Relationship Id="rId53" Type="http://schemas.openxmlformats.org/officeDocument/2006/relationships/image" Target="../media/image6610.png"/><Relationship Id="rId149" Type="http://schemas.openxmlformats.org/officeDocument/2006/relationships/image" Target="../media/image7080.png"/><Relationship Id="rId95" Type="http://schemas.openxmlformats.org/officeDocument/2006/relationships/image" Target="../media/image5122.png"/><Relationship Id="rId160" Type="http://schemas.openxmlformats.org/officeDocument/2006/relationships/customXml" Target="../ink/ink1556.xml"/><Relationship Id="rId216" Type="http://schemas.openxmlformats.org/officeDocument/2006/relationships/customXml" Target="../ink/ink1584.xml"/><Relationship Id="rId258" Type="http://schemas.openxmlformats.org/officeDocument/2006/relationships/customXml" Target="../ink/ink1606.xml"/><Relationship Id="rId22" Type="http://schemas.openxmlformats.org/officeDocument/2006/relationships/image" Target="../media/image6490.png"/><Relationship Id="rId64" Type="http://schemas.openxmlformats.org/officeDocument/2006/relationships/customXml" Target="../ink/ink1508.xml"/><Relationship Id="rId118" Type="http://schemas.openxmlformats.org/officeDocument/2006/relationships/customXml" Target="../ink/ink1535.xml"/><Relationship Id="rId171" Type="http://schemas.openxmlformats.org/officeDocument/2006/relationships/image" Target="../media/image7180.png"/><Relationship Id="rId227" Type="http://schemas.openxmlformats.org/officeDocument/2006/relationships/image" Target="../media/image7430.png"/><Relationship Id="rId269" Type="http://schemas.openxmlformats.org/officeDocument/2006/relationships/image" Target="../media/image6231.png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840.png"/><Relationship Id="rId299" Type="http://schemas.openxmlformats.org/officeDocument/2006/relationships/image" Target="../media/image869.png"/><Relationship Id="rId21" Type="http://schemas.openxmlformats.org/officeDocument/2006/relationships/customXml" Target="../ink/ink1633.xml"/><Relationship Id="rId63" Type="http://schemas.openxmlformats.org/officeDocument/2006/relationships/customXml" Target="../ink/ink1654.xml"/><Relationship Id="rId159" Type="http://schemas.openxmlformats.org/officeDocument/2006/relationships/image" Target="../media/image8050.png"/><Relationship Id="rId324" Type="http://schemas.openxmlformats.org/officeDocument/2006/relationships/customXml" Target="../ink/ink1787.xml"/><Relationship Id="rId170" Type="http://schemas.openxmlformats.org/officeDocument/2006/relationships/image" Target="../media/image3791.png"/><Relationship Id="rId226" Type="http://schemas.openxmlformats.org/officeDocument/2006/relationships/customXml" Target="../ink/ink1737.xml"/><Relationship Id="rId268" Type="http://schemas.openxmlformats.org/officeDocument/2006/relationships/image" Target="../media/image857.png"/><Relationship Id="rId32" Type="http://schemas.openxmlformats.org/officeDocument/2006/relationships/image" Target="../media/image6670.png"/><Relationship Id="rId74" Type="http://schemas.openxmlformats.org/officeDocument/2006/relationships/customXml" Target="../ink/ink1660.xml"/><Relationship Id="rId128" Type="http://schemas.openxmlformats.org/officeDocument/2006/relationships/customXml" Target="../ink/ink1687.xml"/><Relationship Id="rId335" Type="http://schemas.openxmlformats.org/officeDocument/2006/relationships/image" Target="../media/image880.png"/><Relationship Id="rId5" Type="http://schemas.openxmlformats.org/officeDocument/2006/relationships/image" Target="../media/image821.png"/><Relationship Id="rId181" Type="http://schemas.openxmlformats.org/officeDocument/2006/relationships/customXml" Target="../ink/ink1714.xml"/><Relationship Id="rId237" Type="http://schemas.openxmlformats.org/officeDocument/2006/relationships/image" Target="../media/image842.png"/><Relationship Id="rId279" Type="http://schemas.openxmlformats.org/officeDocument/2006/relationships/customXml" Target="../ink/ink1764.xml"/><Relationship Id="rId43" Type="http://schemas.openxmlformats.org/officeDocument/2006/relationships/customXml" Target="../ink/ink1644.xml"/><Relationship Id="rId139" Type="http://schemas.openxmlformats.org/officeDocument/2006/relationships/image" Target="../media/image7950.png"/><Relationship Id="rId290" Type="http://schemas.openxmlformats.org/officeDocument/2006/relationships/customXml" Target="../ink/ink1770.xml"/><Relationship Id="rId304" Type="http://schemas.openxmlformats.org/officeDocument/2006/relationships/customXml" Target="../ink/ink1777.xml"/><Relationship Id="rId85" Type="http://schemas.openxmlformats.org/officeDocument/2006/relationships/image" Target="../media/image7680.png"/><Relationship Id="rId150" Type="http://schemas.openxmlformats.org/officeDocument/2006/relationships/customXml" Target="../ink/ink1698.xml"/><Relationship Id="rId192" Type="http://schemas.openxmlformats.org/officeDocument/2006/relationships/image" Target="../media/image8200.png"/><Relationship Id="rId206" Type="http://schemas.openxmlformats.org/officeDocument/2006/relationships/customXml" Target="../ink/ink1727.xml"/><Relationship Id="rId248" Type="http://schemas.openxmlformats.org/officeDocument/2006/relationships/image" Target="../media/image847.png"/><Relationship Id="rId12" Type="http://schemas.openxmlformats.org/officeDocument/2006/relationships/image" Target="../media/image6440.png"/><Relationship Id="rId108" Type="http://schemas.openxmlformats.org/officeDocument/2006/relationships/customXml" Target="../ink/ink1677.xml"/><Relationship Id="rId315" Type="http://schemas.openxmlformats.org/officeDocument/2006/relationships/image" Target="../media/image851.png"/><Relationship Id="rId54" Type="http://schemas.openxmlformats.org/officeDocument/2006/relationships/image" Target="../media/image7540.png"/><Relationship Id="rId96" Type="http://schemas.openxmlformats.org/officeDocument/2006/relationships/customXml" Target="../ink/ink1671.xml"/><Relationship Id="rId161" Type="http://schemas.openxmlformats.org/officeDocument/2006/relationships/image" Target="../media/image8060.png"/><Relationship Id="rId217" Type="http://schemas.openxmlformats.org/officeDocument/2006/relationships/image" Target="../media/image832.png"/><Relationship Id="rId259" Type="http://schemas.openxmlformats.org/officeDocument/2006/relationships/customXml" Target="../ink/ink1754.xml"/><Relationship Id="rId23" Type="http://schemas.openxmlformats.org/officeDocument/2006/relationships/customXml" Target="../ink/ink1634.xml"/><Relationship Id="rId119" Type="http://schemas.openxmlformats.org/officeDocument/2006/relationships/image" Target="../media/image7850.png"/><Relationship Id="rId270" Type="http://schemas.openxmlformats.org/officeDocument/2006/relationships/image" Target="../media/image858.png"/><Relationship Id="rId326" Type="http://schemas.openxmlformats.org/officeDocument/2006/relationships/customXml" Target="../ink/ink1788.xml"/><Relationship Id="rId65" Type="http://schemas.openxmlformats.org/officeDocument/2006/relationships/customXml" Target="../ink/ink1655.xml"/><Relationship Id="rId130" Type="http://schemas.openxmlformats.org/officeDocument/2006/relationships/customXml" Target="../ink/ink1688.xml"/><Relationship Id="rId172" Type="http://schemas.openxmlformats.org/officeDocument/2006/relationships/image" Target="../media/image3801.png"/><Relationship Id="rId228" Type="http://schemas.openxmlformats.org/officeDocument/2006/relationships/customXml" Target="../ink/ink1738.xml"/><Relationship Id="rId281" Type="http://schemas.openxmlformats.org/officeDocument/2006/relationships/customXml" Target="../ink/ink1765.xml"/><Relationship Id="rId337" Type="http://schemas.openxmlformats.org/officeDocument/2006/relationships/image" Target="../media/image881.png"/><Relationship Id="rId34" Type="http://schemas.openxmlformats.org/officeDocument/2006/relationships/image" Target="../media/image6680.png"/><Relationship Id="rId76" Type="http://schemas.openxmlformats.org/officeDocument/2006/relationships/customXml" Target="../ink/ink1661.xml"/><Relationship Id="rId141" Type="http://schemas.openxmlformats.org/officeDocument/2006/relationships/image" Target="../media/image7960.png"/><Relationship Id="rId183" Type="http://schemas.openxmlformats.org/officeDocument/2006/relationships/customXml" Target="../ink/ink1715.xml"/><Relationship Id="rId239" Type="http://schemas.openxmlformats.org/officeDocument/2006/relationships/image" Target="../media/image843.png"/><Relationship Id="rId250" Type="http://schemas.openxmlformats.org/officeDocument/2006/relationships/image" Target="../media/image848.png"/><Relationship Id="rId292" Type="http://schemas.openxmlformats.org/officeDocument/2006/relationships/customXml" Target="../ink/ink1771.xml"/><Relationship Id="rId306" Type="http://schemas.openxmlformats.org/officeDocument/2006/relationships/customXml" Target="../ink/ink1778.xml"/><Relationship Id="rId45" Type="http://schemas.openxmlformats.org/officeDocument/2006/relationships/customXml" Target="../ink/ink1645.xml"/><Relationship Id="rId87" Type="http://schemas.openxmlformats.org/officeDocument/2006/relationships/image" Target="../media/image7690.png"/><Relationship Id="rId110" Type="http://schemas.openxmlformats.org/officeDocument/2006/relationships/customXml" Target="../ink/ink1678.xml"/><Relationship Id="rId152" Type="http://schemas.openxmlformats.org/officeDocument/2006/relationships/customXml" Target="../ink/ink1699.xml"/><Relationship Id="rId173" Type="http://schemas.openxmlformats.org/officeDocument/2006/relationships/customXml" Target="../ink/ink1710.xml"/><Relationship Id="rId194" Type="http://schemas.openxmlformats.org/officeDocument/2006/relationships/image" Target="../media/image8220.png"/><Relationship Id="rId208" Type="http://schemas.openxmlformats.org/officeDocument/2006/relationships/customXml" Target="../ink/ink1728.xml"/><Relationship Id="rId229" Type="http://schemas.openxmlformats.org/officeDocument/2006/relationships/image" Target="../media/image838.png"/><Relationship Id="rId240" Type="http://schemas.openxmlformats.org/officeDocument/2006/relationships/customXml" Target="../ink/ink1744.xml"/><Relationship Id="rId261" Type="http://schemas.openxmlformats.org/officeDocument/2006/relationships/customXml" Target="../ink/ink1755.xml"/><Relationship Id="rId14" Type="http://schemas.openxmlformats.org/officeDocument/2006/relationships/image" Target="../media/image6450.png"/><Relationship Id="rId35" Type="http://schemas.openxmlformats.org/officeDocument/2006/relationships/customXml" Target="../ink/ink1640.xml"/><Relationship Id="rId56" Type="http://schemas.openxmlformats.org/officeDocument/2006/relationships/image" Target="../media/image7550.png"/><Relationship Id="rId77" Type="http://schemas.openxmlformats.org/officeDocument/2006/relationships/image" Target="../media/image7650.png"/><Relationship Id="rId100" Type="http://schemas.openxmlformats.org/officeDocument/2006/relationships/customXml" Target="../ink/ink1673.xml"/><Relationship Id="rId282" Type="http://schemas.openxmlformats.org/officeDocument/2006/relationships/image" Target="../media/image864.png"/><Relationship Id="rId317" Type="http://schemas.openxmlformats.org/officeDocument/2006/relationships/image" Target="../media/image852.png"/><Relationship Id="rId338" Type="http://schemas.openxmlformats.org/officeDocument/2006/relationships/customXml" Target="../ink/ink1794.xml"/><Relationship Id="rId8" Type="http://schemas.openxmlformats.org/officeDocument/2006/relationships/image" Target="../media/image6430.png"/><Relationship Id="rId98" Type="http://schemas.openxmlformats.org/officeDocument/2006/relationships/customXml" Target="../ink/ink1672.xml"/><Relationship Id="rId121" Type="http://schemas.openxmlformats.org/officeDocument/2006/relationships/image" Target="../media/image7860.png"/><Relationship Id="rId142" Type="http://schemas.openxmlformats.org/officeDocument/2006/relationships/customXml" Target="../ink/ink1694.xml"/><Relationship Id="rId163" Type="http://schemas.openxmlformats.org/officeDocument/2006/relationships/customXml" Target="../ink/ink1705.xml"/><Relationship Id="rId184" Type="http://schemas.openxmlformats.org/officeDocument/2006/relationships/image" Target="../media/image2940.png"/><Relationship Id="rId219" Type="http://schemas.openxmlformats.org/officeDocument/2006/relationships/image" Target="../media/image833.png"/><Relationship Id="rId230" Type="http://schemas.openxmlformats.org/officeDocument/2006/relationships/customXml" Target="../ink/ink1739.xml"/><Relationship Id="rId251" Type="http://schemas.openxmlformats.org/officeDocument/2006/relationships/customXml" Target="../ink/ink1750.xml"/><Relationship Id="rId25" Type="http://schemas.openxmlformats.org/officeDocument/2006/relationships/customXml" Target="../ink/ink1635.xml"/><Relationship Id="rId46" Type="http://schemas.openxmlformats.org/officeDocument/2006/relationships/image" Target="../media/image7500.png"/><Relationship Id="rId67" Type="http://schemas.openxmlformats.org/officeDocument/2006/relationships/customXml" Target="../ink/ink1656.xml"/><Relationship Id="rId272" Type="http://schemas.openxmlformats.org/officeDocument/2006/relationships/image" Target="../media/image859.png"/><Relationship Id="rId293" Type="http://schemas.openxmlformats.org/officeDocument/2006/relationships/image" Target="../media/image5010.png"/><Relationship Id="rId307" Type="http://schemas.openxmlformats.org/officeDocument/2006/relationships/image" Target="../media/image872.png"/><Relationship Id="rId328" Type="http://schemas.openxmlformats.org/officeDocument/2006/relationships/customXml" Target="../ink/ink1789.xml"/><Relationship Id="rId88" Type="http://schemas.openxmlformats.org/officeDocument/2006/relationships/customXml" Target="../ink/ink1667.xml"/><Relationship Id="rId111" Type="http://schemas.openxmlformats.org/officeDocument/2006/relationships/image" Target="../media/image7810.png"/><Relationship Id="rId132" Type="http://schemas.openxmlformats.org/officeDocument/2006/relationships/customXml" Target="../ink/ink1689.xml"/><Relationship Id="rId153" Type="http://schemas.openxmlformats.org/officeDocument/2006/relationships/image" Target="../media/image8020.png"/><Relationship Id="rId174" Type="http://schemas.openxmlformats.org/officeDocument/2006/relationships/image" Target="../media/image3810.png"/><Relationship Id="rId195" Type="http://schemas.openxmlformats.org/officeDocument/2006/relationships/customXml" Target="../ink/ink1721.xml"/><Relationship Id="rId209" Type="http://schemas.openxmlformats.org/officeDocument/2006/relationships/image" Target="../media/image8280.png"/><Relationship Id="rId220" Type="http://schemas.openxmlformats.org/officeDocument/2006/relationships/customXml" Target="../ink/ink1734.xml"/><Relationship Id="rId241" Type="http://schemas.openxmlformats.org/officeDocument/2006/relationships/customXml" Target="../ink/ink1745.xml"/><Relationship Id="rId15" Type="http://schemas.openxmlformats.org/officeDocument/2006/relationships/customXml" Target="../ink/ink1630.xml"/><Relationship Id="rId36" Type="http://schemas.openxmlformats.org/officeDocument/2006/relationships/image" Target="../media/image6690.png"/><Relationship Id="rId57" Type="http://schemas.openxmlformats.org/officeDocument/2006/relationships/customXml" Target="../ink/ink1651.xml"/><Relationship Id="rId262" Type="http://schemas.openxmlformats.org/officeDocument/2006/relationships/image" Target="../media/image3891.png"/><Relationship Id="rId283" Type="http://schemas.openxmlformats.org/officeDocument/2006/relationships/customXml" Target="../ink/ink1766.xml"/><Relationship Id="rId318" Type="http://schemas.openxmlformats.org/officeDocument/2006/relationships/customXml" Target="../ink/ink1784.xml"/><Relationship Id="rId339" Type="http://schemas.openxmlformats.org/officeDocument/2006/relationships/image" Target="../media/image882.png"/><Relationship Id="rId78" Type="http://schemas.openxmlformats.org/officeDocument/2006/relationships/customXml" Target="../ink/ink1662.xml"/><Relationship Id="rId99" Type="http://schemas.openxmlformats.org/officeDocument/2006/relationships/image" Target="../media/image7750.png"/><Relationship Id="rId101" Type="http://schemas.openxmlformats.org/officeDocument/2006/relationships/image" Target="../media/image7760.png"/><Relationship Id="rId122" Type="http://schemas.openxmlformats.org/officeDocument/2006/relationships/customXml" Target="../ink/ink1684.xml"/><Relationship Id="rId143" Type="http://schemas.openxmlformats.org/officeDocument/2006/relationships/image" Target="../media/image7970.png"/><Relationship Id="rId164" Type="http://schemas.openxmlformats.org/officeDocument/2006/relationships/image" Target="../media/image3761.png"/><Relationship Id="rId185" Type="http://schemas.openxmlformats.org/officeDocument/2006/relationships/customXml" Target="../ink/ink1716.xml"/><Relationship Id="rId9" Type="http://schemas.openxmlformats.org/officeDocument/2006/relationships/customXml" Target="../ink/ink1627.xml"/><Relationship Id="rId210" Type="http://schemas.openxmlformats.org/officeDocument/2006/relationships/customXml" Target="../ink/ink1729.xml"/><Relationship Id="rId26" Type="http://schemas.openxmlformats.org/officeDocument/2006/relationships/image" Target="../media/image6511.png"/><Relationship Id="rId231" Type="http://schemas.openxmlformats.org/officeDocument/2006/relationships/image" Target="../media/image839.png"/><Relationship Id="rId252" Type="http://schemas.openxmlformats.org/officeDocument/2006/relationships/image" Target="../media/image849.png"/><Relationship Id="rId273" Type="http://schemas.openxmlformats.org/officeDocument/2006/relationships/customXml" Target="../ink/ink1761.xml"/><Relationship Id="rId294" Type="http://schemas.openxmlformats.org/officeDocument/2006/relationships/customXml" Target="../ink/ink1772.xml"/><Relationship Id="rId308" Type="http://schemas.openxmlformats.org/officeDocument/2006/relationships/customXml" Target="../ink/ink1779.xml"/><Relationship Id="rId329" Type="http://schemas.openxmlformats.org/officeDocument/2006/relationships/image" Target="../media/image877.png"/><Relationship Id="rId47" Type="http://schemas.openxmlformats.org/officeDocument/2006/relationships/customXml" Target="../ink/ink1646.xml"/><Relationship Id="rId68" Type="http://schemas.openxmlformats.org/officeDocument/2006/relationships/customXml" Target="../ink/ink1657.xml"/><Relationship Id="rId89" Type="http://schemas.openxmlformats.org/officeDocument/2006/relationships/image" Target="../media/image7700.png"/><Relationship Id="rId112" Type="http://schemas.openxmlformats.org/officeDocument/2006/relationships/customXml" Target="../ink/ink1679.xml"/><Relationship Id="rId133" Type="http://schemas.openxmlformats.org/officeDocument/2006/relationships/image" Target="../media/image7920.png"/><Relationship Id="rId154" Type="http://schemas.openxmlformats.org/officeDocument/2006/relationships/customXml" Target="../ink/ink1700.xml"/><Relationship Id="rId175" Type="http://schemas.openxmlformats.org/officeDocument/2006/relationships/customXml" Target="../ink/ink1711.xml"/><Relationship Id="rId340" Type="http://schemas.openxmlformats.org/officeDocument/2006/relationships/image" Target="../media/image1.png"/><Relationship Id="rId196" Type="http://schemas.openxmlformats.org/officeDocument/2006/relationships/image" Target="../media/image8230.png"/><Relationship Id="rId200" Type="http://schemas.openxmlformats.org/officeDocument/2006/relationships/image" Target="../media/image7280.png"/><Relationship Id="rId16" Type="http://schemas.openxmlformats.org/officeDocument/2006/relationships/image" Target="../media/image6460.png"/><Relationship Id="rId221" Type="http://schemas.openxmlformats.org/officeDocument/2006/relationships/image" Target="../media/image834.png"/><Relationship Id="rId242" Type="http://schemas.openxmlformats.org/officeDocument/2006/relationships/image" Target="../media/image844.png"/><Relationship Id="rId263" Type="http://schemas.openxmlformats.org/officeDocument/2006/relationships/customXml" Target="../ink/ink1756.xml"/><Relationship Id="rId284" Type="http://schemas.openxmlformats.org/officeDocument/2006/relationships/customXml" Target="../ink/ink1767.xml"/><Relationship Id="rId319" Type="http://schemas.openxmlformats.org/officeDocument/2006/relationships/image" Target="../media/image853.png"/><Relationship Id="rId37" Type="http://schemas.openxmlformats.org/officeDocument/2006/relationships/customXml" Target="../ink/ink1641.xml"/><Relationship Id="rId58" Type="http://schemas.openxmlformats.org/officeDocument/2006/relationships/image" Target="../media/image7560.png"/><Relationship Id="rId79" Type="http://schemas.openxmlformats.org/officeDocument/2006/relationships/image" Target="../media/image7660.png"/><Relationship Id="rId102" Type="http://schemas.openxmlformats.org/officeDocument/2006/relationships/customXml" Target="../ink/ink1674.xml"/><Relationship Id="rId123" Type="http://schemas.openxmlformats.org/officeDocument/2006/relationships/image" Target="../media/image7870.png"/><Relationship Id="rId144" Type="http://schemas.openxmlformats.org/officeDocument/2006/relationships/customXml" Target="../ink/ink1695.xml"/><Relationship Id="rId330" Type="http://schemas.openxmlformats.org/officeDocument/2006/relationships/customXml" Target="../ink/ink1790.xml"/><Relationship Id="rId90" Type="http://schemas.openxmlformats.org/officeDocument/2006/relationships/customXml" Target="../ink/ink1668.xml"/><Relationship Id="rId165" Type="http://schemas.openxmlformats.org/officeDocument/2006/relationships/customXml" Target="../ink/ink1706.xml"/><Relationship Id="rId186" Type="http://schemas.openxmlformats.org/officeDocument/2006/relationships/image" Target="../media/image8170.png"/><Relationship Id="rId211" Type="http://schemas.openxmlformats.org/officeDocument/2006/relationships/image" Target="../media/image8290.png"/><Relationship Id="rId232" Type="http://schemas.openxmlformats.org/officeDocument/2006/relationships/customXml" Target="../ink/ink1740.xml"/><Relationship Id="rId253" Type="http://schemas.openxmlformats.org/officeDocument/2006/relationships/customXml" Target="../ink/ink1751.xml"/><Relationship Id="rId274" Type="http://schemas.openxmlformats.org/officeDocument/2006/relationships/image" Target="../media/image860.png"/><Relationship Id="rId295" Type="http://schemas.openxmlformats.org/officeDocument/2006/relationships/image" Target="../media/image3000.png"/><Relationship Id="rId309" Type="http://schemas.openxmlformats.org/officeDocument/2006/relationships/image" Target="../media/image873.png"/><Relationship Id="rId27" Type="http://schemas.openxmlformats.org/officeDocument/2006/relationships/customXml" Target="../ink/ink1636.xml"/><Relationship Id="rId48" Type="http://schemas.openxmlformats.org/officeDocument/2006/relationships/image" Target="../media/image7510.png"/><Relationship Id="rId69" Type="http://schemas.openxmlformats.org/officeDocument/2006/relationships/image" Target="../media/image7611.png"/><Relationship Id="rId113" Type="http://schemas.openxmlformats.org/officeDocument/2006/relationships/image" Target="../media/image7820.png"/><Relationship Id="rId134" Type="http://schemas.openxmlformats.org/officeDocument/2006/relationships/customXml" Target="../ink/ink1690.xml"/><Relationship Id="rId320" Type="http://schemas.openxmlformats.org/officeDocument/2006/relationships/customXml" Target="../ink/ink1785.xml"/><Relationship Id="rId80" Type="http://schemas.openxmlformats.org/officeDocument/2006/relationships/customXml" Target="../ink/ink1663.xml"/><Relationship Id="rId155" Type="http://schemas.openxmlformats.org/officeDocument/2006/relationships/image" Target="../media/image8030.png"/><Relationship Id="rId176" Type="http://schemas.openxmlformats.org/officeDocument/2006/relationships/image" Target="../media/image3821.png"/><Relationship Id="rId197" Type="http://schemas.openxmlformats.org/officeDocument/2006/relationships/customXml" Target="../ink/ink1722.xml"/><Relationship Id="rId201" Type="http://schemas.openxmlformats.org/officeDocument/2006/relationships/customXml" Target="../ink/ink1724.xml"/><Relationship Id="rId222" Type="http://schemas.openxmlformats.org/officeDocument/2006/relationships/customXml" Target="../ink/ink1735.xml"/><Relationship Id="rId243" Type="http://schemas.openxmlformats.org/officeDocument/2006/relationships/customXml" Target="../ink/ink1746.xml"/><Relationship Id="rId264" Type="http://schemas.openxmlformats.org/officeDocument/2006/relationships/image" Target="../media/image3901.png"/><Relationship Id="rId285" Type="http://schemas.openxmlformats.org/officeDocument/2006/relationships/image" Target="../media/image865.png"/><Relationship Id="rId17" Type="http://schemas.openxmlformats.org/officeDocument/2006/relationships/customXml" Target="../ink/ink1631.xml"/><Relationship Id="rId38" Type="http://schemas.openxmlformats.org/officeDocument/2006/relationships/image" Target="../media/image6700.png"/><Relationship Id="rId59" Type="http://schemas.openxmlformats.org/officeDocument/2006/relationships/customXml" Target="../ink/ink1652.xml"/><Relationship Id="rId103" Type="http://schemas.openxmlformats.org/officeDocument/2006/relationships/image" Target="../media/image7770.png"/><Relationship Id="rId124" Type="http://schemas.openxmlformats.org/officeDocument/2006/relationships/customXml" Target="../ink/ink1685.xml"/><Relationship Id="rId310" Type="http://schemas.openxmlformats.org/officeDocument/2006/relationships/customXml" Target="../ink/ink1780.xml"/><Relationship Id="rId70" Type="http://schemas.openxmlformats.org/officeDocument/2006/relationships/customXml" Target="../ink/ink1658.xml"/><Relationship Id="rId91" Type="http://schemas.openxmlformats.org/officeDocument/2006/relationships/image" Target="../media/image7711.png"/><Relationship Id="rId145" Type="http://schemas.openxmlformats.org/officeDocument/2006/relationships/image" Target="../media/image7980.png"/><Relationship Id="rId166" Type="http://schemas.openxmlformats.org/officeDocument/2006/relationships/image" Target="../media/image3771.png"/><Relationship Id="rId187" Type="http://schemas.openxmlformats.org/officeDocument/2006/relationships/customXml" Target="../ink/ink1717.xml"/><Relationship Id="rId331" Type="http://schemas.openxmlformats.org/officeDocument/2006/relationships/image" Target="../media/image878.png"/><Relationship Id="rId1" Type="http://schemas.microsoft.com/office/2007/relationships/media" Target="../media/media53.m4a"/><Relationship Id="rId212" Type="http://schemas.openxmlformats.org/officeDocument/2006/relationships/customXml" Target="../ink/ink1730.xml"/><Relationship Id="rId233" Type="http://schemas.openxmlformats.org/officeDocument/2006/relationships/image" Target="../media/image840.png"/><Relationship Id="rId254" Type="http://schemas.openxmlformats.org/officeDocument/2006/relationships/image" Target="../media/image3851.png"/><Relationship Id="rId28" Type="http://schemas.openxmlformats.org/officeDocument/2006/relationships/image" Target="../media/image3230.png"/><Relationship Id="rId49" Type="http://schemas.openxmlformats.org/officeDocument/2006/relationships/customXml" Target="../ink/ink1647.xml"/><Relationship Id="rId114" Type="http://schemas.openxmlformats.org/officeDocument/2006/relationships/customXml" Target="../ink/ink1680.xml"/><Relationship Id="rId275" Type="http://schemas.openxmlformats.org/officeDocument/2006/relationships/customXml" Target="../ink/ink1762.xml"/><Relationship Id="rId296" Type="http://schemas.openxmlformats.org/officeDocument/2006/relationships/customXml" Target="../ink/ink1773.xml"/><Relationship Id="rId300" Type="http://schemas.openxmlformats.org/officeDocument/2006/relationships/customXml" Target="../ink/ink1775.xml"/><Relationship Id="rId60" Type="http://schemas.openxmlformats.org/officeDocument/2006/relationships/image" Target="../media/image7570.png"/><Relationship Id="rId81" Type="http://schemas.openxmlformats.org/officeDocument/2006/relationships/image" Target="../media/image3690.png"/><Relationship Id="rId135" Type="http://schemas.openxmlformats.org/officeDocument/2006/relationships/image" Target="../media/image7930.png"/><Relationship Id="rId156" Type="http://schemas.openxmlformats.org/officeDocument/2006/relationships/customXml" Target="../ink/ink1701.xml"/><Relationship Id="rId177" Type="http://schemas.openxmlformats.org/officeDocument/2006/relationships/customXml" Target="../ink/ink1712.xml"/><Relationship Id="rId198" Type="http://schemas.openxmlformats.org/officeDocument/2006/relationships/image" Target="../media/image8240.png"/><Relationship Id="rId321" Type="http://schemas.openxmlformats.org/officeDocument/2006/relationships/image" Target="../media/image854.png"/><Relationship Id="rId202" Type="http://schemas.openxmlformats.org/officeDocument/2006/relationships/customXml" Target="../ink/ink1725.xml"/><Relationship Id="rId223" Type="http://schemas.openxmlformats.org/officeDocument/2006/relationships/image" Target="../media/image835.png"/><Relationship Id="rId244" Type="http://schemas.openxmlformats.org/officeDocument/2006/relationships/image" Target="../media/image845.png"/><Relationship Id="rId18" Type="http://schemas.openxmlformats.org/officeDocument/2006/relationships/image" Target="../media/image6470.png"/><Relationship Id="rId39" Type="http://schemas.openxmlformats.org/officeDocument/2006/relationships/customXml" Target="../ink/ink1642.xml"/><Relationship Id="rId265" Type="http://schemas.openxmlformats.org/officeDocument/2006/relationships/customXml" Target="../ink/ink1757.xml"/><Relationship Id="rId286" Type="http://schemas.openxmlformats.org/officeDocument/2006/relationships/customXml" Target="../ink/ink1768.xml"/><Relationship Id="rId50" Type="http://schemas.openxmlformats.org/officeDocument/2006/relationships/image" Target="../media/image7520.png"/><Relationship Id="rId104" Type="http://schemas.openxmlformats.org/officeDocument/2006/relationships/customXml" Target="../ink/ink1675.xml"/><Relationship Id="rId125" Type="http://schemas.openxmlformats.org/officeDocument/2006/relationships/image" Target="../media/image7880.png"/><Relationship Id="rId146" Type="http://schemas.openxmlformats.org/officeDocument/2006/relationships/customXml" Target="../ink/ink1696.xml"/><Relationship Id="rId167" Type="http://schemas.openxmlformats.org/officeDocument/2006/relationships/customXml" Target="../ink/ink1707.xml"/><Relationship Id="rId188" Type="http://schemas.openxmlformats.org/officeDocument/2006/relationships/image" Target="../media/image8180.png"/><Relationship Id="rId311" Type="http://schemas.openxmlformats.org/officeDocument/2006/relationships/image" Target="../media/image874.png"/><Relationship Id="rId332" Type="http://schemas.openxmlformats.org/officeDocument/2006/relationships/customXml" Target="../ink/ink1791.xml"/><Relationship Id="rId71" Type="http://schemas.openxmlformats.org/officeDocument/2006/relationships/image" Target="../media/image7620.png"/><Relationship Id="rId92" Type="http://schemas.openxmlformats.org/officeDocument/2006/relationships/customXml" Target="../ink/ink1669.xml"/><Relationship Id="rId213" Type="http://schemas.openxmlformats.org/officeDocument/2006/relationships/image" Target="../media/image8300.png"/><Relationship Id="rId234" Type="http://schemas.openxmlformats.org/officeDocument/2006/relationships/customXml" Target="../ink/ink1741.xml"/><Relationship Id="rId2" Type="http://schemas.openxmlformats.org/officeDocument/2006/relationships/audio" Target="../media/media53.m4a"/><Relationship Id="rId29" Type="http://schemas.openxmlformats.org/officeDocument/2006/relationships/customXml" Target="../ink/ink1637.xml"/><Relationship Id="rId255" Type="http://schemas.openxmlformats.org/officeDocument/2006/relationships/customXml" Target="../ink/ink1752.xml"/><Relationship Id="rId276" Type="http://schemas.openxmlformats.org/officeDocument/2006/relationships/image" Target="../media/image861.png"/><Relationship Id="rId297" Type="http://schemas.openxmlformats.org/officeDocument/2006/relationships/image" Target="../media/image868.png"/><Relationship Id="rId40" Type="http://schemas.openxmlformats.org/officeDocument/2006/relationships/image" Target="../media/image6711.png"/><Relationship Id="rId115" Type="http://schemas.openxmlformats.org/officeDocument/2006/relationships/image" Target="../media/image7830.png"/><Relationship Id="rId136" Type="http://schemas.openxmlformats.org/officeDocument/2006/relationships/customXml" Target="../ink/ink1691.xml"/><Relationship Id="rId157" Type="http://schemas.openxmlformats.org/officeDocument/2006/relationships/image" Target="../media/image8040.png"/><Relationship Id="rId178" Type="http://schemas.openxmlformats.org/officeDocument/2006/relationships/image" Target="../media/image3831.png"/><Relationship Id="rId301" Type="http://schemas.openxmlformats.org/officeDocument/2006/relationships/image" Target="../media/image870.png"/><Relationship Id="rId322" Type="http://schemas.openxmlformats.org/officeDocument/2006/relationships/customXml" Target="../ink/ink1786.xml"/><Relationship Id="rId61" Type="http://schemas.openxmlformats.org/officeDocument/2006/relationships/customXml" Target="../ink/ink1653.xml"/><Relationship Id="rId82" Type="http://schemas.openxmlformats.org/officeDocument/2006/relationships/customXml" Target="../ink/ink1664.xml"/><Relationship Id="rId199" Type="http://schemas.openxmlformats.org/officeDocument/2006/relationships/customXml" Target="../ink/ink1723.xml"/><Relationship Id="rId203" Type="http://schemas.openxmlformats.org/officeDocument/2006/relationships/image" Target="../media/image8250.png"/><Relationship Id="rId19" Type="http://schemas.openxmlformats.org/officeDocument/2006/relationships/customXml" Target="../ink/ink1632.xml"/><Relationship Id="rId224" Type="http://schemas.openxmlformats.org/officeDocument/2006/relationships/customXml" Target="../ink/ink1736.xml"/><Relationship Id="rId245" Type="http://schemas.openxmlformats.org/officeDocument/2006/relationships/customXml" Target="../ink/ink1747.xml"/><Relationship Id="rId266" Type="http://schemas.openxmlformats.org/officeDocument/2006/relationships/image" Target="../media/image856.png"/><Relationship Id="rId287" Type="http://schemas.openxmlformats.org/officeDocument/2006/relationships/image" Target="../media/image866.png"/><Relationship Id="rId30" Type="http://schemas.openxmlformats.org/officeDocument/2006/relationships/image" Target="../media/image6520.png"/><Relationship Id="rId105" Type="http://schemas.openxmlformats.org/officeDocument/2006/relationships/image" Target="../media/image7780.png"/><Relationship Id="rId126" Type="http://schemas.openxmlformats.org/officeDocument/2006/relationships/customXml" Target="../ink/ink1686.xml"/><Relationship Id="rId147" Type="http://schemas.openxmlformats.org/officeDocument/2006/relationships/image" Target="../media/image7990.png"/><Relationship Id="rId168" Type="http://schemas.openxmlformats.org/officeDocument/2006/relationships/image" Target="../media/image3781.png"/><Relationship Id="rId312" Type="http://schemas.openxmlformats.org/officeDocument/2006/relationships/customXml" Target="../ink/ink1781.xml"/><Relationship Id="rId333" Type="http://schemas.openxmlformats.org/officeDocument/2006/relationships/image" Target="../media/image879.png"/><Relationship Id="rId51" Type="http://schemas.openxmlformats.org/officeDocument/2006/relationships/customXml" Target="../ink/ink1648.xml"/><Relationship Id="rId72" Type="http://schemas.openxmlformats.org/officeDocument/2006/relationships/customXml" Target="../ink/ink1659.xml"/><Relationship Id="rId93" Type="http://schemas.openxmlformats.org/officeDocument/2006/relationships/image" Target="../media/image7720.png"/><Relationship Id="rId189" Type="http://schemas.openxmlformats.org/officeDocument/2006/relationships/customXml" Target="../ink/ink1718.xml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1731.xml"/><Relationship Id="rId235" Type="http://schemas.openxmlformats.org/officeDocument/2006/relationships/image" Target="../media/image841.png"/><Relationship Id="rId256" Type="http://schemas.openxmlformats.org/officeDocument/2006/relationships/image" Target="../media/image3861.png"/><Relationship Id="rId277" Type="http://schemas.openxmlformats.org/officeDocument/2006/relationships/customXml" Target="../ink/ink1763.xml"/><Relationship Id="rId298" Type="http://schemas.openxmlformats.org/officeDocument/2006/relationships/customXml" Target="../ink/ink1774.xml"/><Relationship Id="rId116" Type="http://schemas.openxmlformats.org/officeDocument/2006/relationships/customXml" Target="../ink/ink1681.xml"/><Relationship Id="rId137" Type="http://schemas.openxmlformats.org/officeDocument/2006/relationships/image" Target="../media/image7940.png"/><Relationship Id="rId158" Type="http://schemas.openxmlformats.org/officeDocument/2006/relationships/customXml" Target="../ink/ink1702.xml"/><Relationship Id="rId302" Type="http://schemas.openxmlformats.org/officeDocument/2006/relationships/customXml" Target="../ink/ink1776.xml"/><Relationship Id="rId323" Type="http://schemas.openxmlformats.org/officeDocument/2006/relationships/image" Target="../media/image855.png"/><Relationship Id="rId20" Type="http://schemas.openxmlformats.org/officeDocument/2006/relationships/image" Target="../media/image6480.png"/><Relationship Id="rId41" Type="http://schemas.openxmlformats.org/officeDocument/2006/relationships/customXml" Target="../ink/ink1643.xml"/><Relationship Id="rId62" Type="http://schemas.openxmlformats.org/officeDocument/2006/relationships/image" Target="../media/image7580.png"/><Relationship Id="rId83" Type="http://schemas.openxmlformats.org/officeDocument/2006/relationships/image" Target="../media/image7670.png"/><Relationship Id="rId179" Type="http://schemas.openxmlformats.org/officeDocument/2006/relationships/customXml" Target="../ink/ink1713.xml"/><Relationship Id="rId190" Type="http://schemas.openxmlformats.org/officeDocument/2006/relationships/image" Target="../media/image8190.png"/><Relationship Id="rId204" Type="http://schemas.openxmlformats.org/officeDocument/2006/relationships/customXml" Target="../ink/ink1726.xml"/><Relationship Id="rId225" Type="http://schemas.openxmlformats.org/officeDocument/2006/relationships/image" Target="../media/image836.png"/><Relationship Id="rId246" Type="http://schemas.openxmlformats.org/officeDocument/2006/relationships/image" Target="../media/image846.png"/><Relationship Id="rId267" Type="http://schemas.openxmlformats.org/officeDocument/2006/relationships/customXml" Target="../ink/ink1758.xml"/><Relationship Id="rId288" Type="http://schemas.openxmlformats.org/officeDocument/2006/relationships/customXml" Target="../ink/ink1769.xml"/><Relationship Id="rId106" Type="http://schemas.openxmlformats.org/officeDocument/2006/relationships/customXml" Target="../ink/ink1676.xml"/><Relationship Id="rId127" Type="http://schemas.openxmlformats.org/officeDocument/2006/relationships/image" Target="../media/image7890.png"/><Relationship Id="rId313" Type="http://schemas.openxmlformats.org/officeDocument/2006/relationships/image" Target="../media/image850.png"/><Relationship Id="rId10" Type="http://schemas.openxmlformats.org/officeDocument/2006/relationships/image" Target="../media/image4712.png"/><Relationship Id="rId31" Type="http://schemas.openxmlformats.org/officeDocument/2006/relationships/customXml" Target="../ink/ink1638.xml"/><Relationship Id="rId52" Type="http://schemas.openxmlformats.org/officeDocument/2006/relationships/image" Target="../media/image7530.png"/><Relationship Id="rId73" Type="http://schemas.openxmlformats.org/officeDocument/2006/relationships/image" Target="../media/image7630.png"/><Relationship Id="rId94" Type="http://schemas.openxmlformats.org/officeDocument/2006/relationships/customXml" Target="../ink/ink1670.xml"/><Relationship Id="rId148" Type="http://schemas.openxmlformats.org/officeDocument/2006/relationships/customXml" Target="../ink/ink1697.xml"/><Relationship Id="rId169" Type="http://schemas.openxmlformats.org/officeDocument/2006/relationships/customXml" Target="../ink/ink1708.xml"/><Relationship Id="rId334" Type="http://schemas.openxmlformats.org/officeDocument/2006/relationships/customXml" Target="../ink/ink1792.xml"/><Relationship Id="rId4" Type="http://schemas.openxmlformats.org/officeDocument/2006/relationships/customXml" Target="../ink/ink1625.xml"/><Relationship Id="rId180" Type="http://schemas.openxmlformats.org/officeDocument/2006/relationships/image" Target="../media/image3841.png"/><Relationship Id="rId215" Type="http://schemas.openxmlformats.org/officeDocument/2006/relationships/image" Target="../media/image8311.png"/><Relationship Id="rId236" Type="http://schemas.openxmlformats.org/officeDocument/2006/relationships/customXml" Target="../ink/ink1742.xml"/><Relationship Id="rId257" Type="http://schemas.openxmlformats.org/officeDocument/2006/relationships/customXml" Target="../ink/ink1753.xml"/><Relationship Id="rId278" Type="http://schemas.openxmlformats.org/officeDocument/2006/relationships/image" Target="../media/image862.png"/><Relationship Id="rId303" Type="http://schemas.openxmlformats.org/officeDocument/2006/relationships/image" Target="../media/image5740.png"/><Relationship Id="rId42" Type="http://schemas.openxmlformats.org/officeDocument/2006/relationships/image" Target="../media/image6720.png"/><Relationship Id="rId84" Type="http://schemas.openxmlformats.org/officeDocument/2006/relationships/customXml" Target="../ink/ink1665.xml"/><Relationship Id="rId138" Type="http://schemas.openxmlformats.org/officeDocument/2006/relationships/customXml" Target="../ink/ink1692.xml"/><Relationship Id="rId191" Type="http://schemas.openxmlformats.org/officeDocument/2006/relationships/customXml" Target="../ink/ink1719.xml"/><Relationship Id="rId205" Type="http://schemas.openxmlformats.org/officeDocument/2006/relationships/image" Target="../media/image8260.png"/><Relationship Id="rId247" Type="http://schemas.openxmlformats.org/officeDocument/2006/relationships/customXml" Target="../ink/ink1748.xml"/><Relationship Id="rId107" Type="http://schemas.openxmlformats.org/officeDocument/2006/relationships/image" Target="../media/image7790.png"/><Relationship Id="rId289" Type="http://schemas.openxmlformats.org/officeDocument/2006/relationships/image" Target="../media/image867.png"/><Relationship Id="rId11" Type="http://schemas.openxmlformats.org/officeDocument/2006/relationships/customXml" Target="../ink/ink1628.xml"/><Relationship Id="rId53" Type="http://schemas.openxmlformats.org/officeDocument/2006/relationships/customXml" Target="../ink/ink1649.xml"/><Relationship Id="rId149" Type="http://schemas.openxmlformats.org/officeDocument/2006/relationships/image" Target="../media/image8000.png"/><Relationship Id="rId314" Type="http://schemas.openxmlformats.org/officeDocument/2006/relationships/customXml" Target="../ink/ink1782.xml"/><Relationship Id="rId95" Type="http://schemas.openxmlformats.org/officeDocument/2006/relationships/image" Target="../media/image7730.png"/><Relationship Id="rId160" Type="http://schemas.openxmlformats.org/officeDocument/2006/relationships/customXml" Target="../ink/ink1703.xml"/><Relationship Id="rId216" Type="http://schemas.openxmlformats.org/officeDocument/2006/relationships/customXml" Target="../ink/ink1732.xml"/><Relationship Id="rId258" Type="http://schemas.openxmlformats.org/officeDocument/2006/relationships/image" Target="../media/image3870.png"/><Relationship Id="rId22" Type="http://schemas.openxmlformats.org/officeDocument/2006/relationships/image" Target="../media/image6490.png"/><Relationship Id="rId64" Type="http://schemas.openxmlformats.org/officeDocument/2006/relationships/image" Target="../media/image7590.png"/><Relationship Id="rId118" Type="http://schemas.openxmlformats.org/officeDocument/2006/relationships/customXml" Target="../ink/ink1682.xml"/><Relationship Id="rId325" Type="http://schemas.openxmlformats.org/officeDocument/2006/relationships/image" Target="../media/image875.png"/><Relationship Id="rId171" Type="http://schemas.openxmlformats.org/officeDocument/2006/relationships/customXml" Target="../ink/ink1709.xml"/><Relationship Id="rId227" Type="http://schemas.openxmlformats.org/officeDocument/2006/relationships/image" Target="../media/image837.png"/><Relationship Id="rId269" Type="http://schemas.openxmlformats.org/officeDocument/2006/relationships/customXml" Target="../ink/ink1759.xml"/><Relationship Id="rId33" Type="http://schemas.openxmlformats.org/officeDocument/2006/relationships/customXml" Target="../ink/ink1639.xml"/><Relationship Id="rId129" Type="http://schemas.openxmlformats.org/officeDocument/2006/relationships/image" Target="../media/image7900.png"/><Relationship Id="rId280" Type="http://schemas.openxmlformats.org/officeDocument/2006/relationships/image" Target="../media/image863.png"/><Relationship Id="rId336" Type="http://schemas.openxmlformats.org/officeDocument/2006/relationships/customXml" Target="../ink/ink1793.xml"/><Relationship Id="rId75" Type="http://schemas.openxmlformats.org/officeDocument/2006/relationships/image" Target="../media/image7640.png"/><Relationship Id="rId140" Type="http://schemas.openxmlformats.org/officeDocument/2006/relationships/customXml" Target="../ink/ink1693.xml"/><Relationship Id="rId182" Type="http://schemas.openxmlformats.org/officeDocument/2006/relationships/image" Target="../media/image8160.png"/><Relationship Id="rId6" Type="http://schemas.openxmlformats.org/officeDocument/2006/relationships/customXml" Target="../ink/ink1626.xml"/><Relationship Id="rId238" Type="http://schemas.openxmlformats.org/officeDocument/2006/relationships/customXml" Target="../ink/ink1743.xml"/><Relationship Id="rId291" Type="http://schemas.openxmlformats.org/officeDocument/2006/relationships/image" Target="../media/image8090.png"/><Relationship Id="rId305" Type="http://schemas.openxmlformats.org/officeDocument/2006/relationships/image" Target="../media/image871.png"/><Relationship Id="rId44" Type="http://schemas.openxmlformats.org/officeDocument/2006/relationships/image" Target="../media/image6730.png"/><Relationship Id="rId86" Type="http://schemas.openxmlformats.org/officeDocument/2006/relationships/customXml" Target="../ink/ink1666.xml"/><Relationship Id="rId151" Type="http://schemas.openxmlformats.org/officeDocument/2006/relationships/image" Target="../media/image8010.png"/><Relationship Id="rId193" Type="http://schemas.openxmlformats.org/officeDocument/2006/relationships/customXml" Target="../ink/ink1720.xml"/><Relationship Id="rId207" Type="http://schemas.openxmlformats.org/officeDocument/2006/relationships/image" Target="../media/image8270.png"/><Relationship Id="rId249" Type="http://schemas.openxmlformats.org/officeDocument/2006/relationships/customXml" Target="../ink/ink1749.xml"/><Relationship Id="rId13" Type="http://schemas.openxmlformats.org/officeDocument/2006/relationships/customXml" Target="../ink/ink1629.xml"/><Relationship Id="rId109" Type="http://schemas.openxmlformats.org/officeDocument/2006/relationships/image" Target="../media/image7800.png"/><Relationship Id="rId260" Type="http://schemas.openxmlformats.org/officeDocument/2006/relationships/image" Target="../media/image3881.png"/><Relationship Id="rId316" Type="http://schemas.openxmlformats.org/officeDocument/2006/relationships/customXml" Target="../ink/ink1783.xml"/><Relationship Id="rId55" Type="http://schemas.openxmlformats.org/officeDocument/2006/relationships/customXml" Target="../ink/ink1650.xml"/><Relationship Id="rId97" Type="http://schemas.openxmlformats.org/officeDocument/2006/relationships/image" Target="../media/image7740.png"/><Relationship Id="rId120" Type="http://schemas.openxmlformats.org/officeDocument/2006/relationships/customXml" Target="../ink/ink1683.xml"/><Relationship Id="rId162" Type="http://schemas.openxmlformats.org/officeDocument/2006/relationships/customXml" Target="../ink/ink1704.xml"/><Relationship Id="rId218" Type="http://schemas.openxmlformats.org/officeDocument/2006/relationships/customXml" Target="../ink/ink1733.xml"/><Relationship Id="rId271" Type="http://schemas.openxmlformats.org/officeDocument/2006/relationships/customXml" Target="../ink/ink1760.xml"/><Relationship Id="rId24" Type="http://schemas.openxmlformats.org/officeDocument/2006/relationships/image" Target="../media/image6500.png"/><Relationship Id="rId66" Type="http://schemas.openxmlformats.org/officeDocument/2006/relationships/image" Target="../media/image7600.png"/><Relationship Id="rId131" Type="http://schemas.openxmlformats.org/officeDocument/2006/relationships/image" Target="../media/image7910.png"/><Relationship Id="rId327" Type="http://schemas.openxmlformats.org/officeDocument/2006/relationships/image" Target="../media/image876.png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28.png"/><Relationship Id="rId299" Type="http://schemas.openxmlformats.org/officeDocument/2006/relationships/customXml" Target="../ink/ink1943.xml"/><Relationship Id="rId21" Type="http://schemas.openxmlformats.org/officeDocument/2006/relationships/image" Target="../media/image8820.png"/><Relationship Id="rId63" Type="http://schemas.openxmlformats.org/officeDocument/2006/relationships/image" Target="../media/image901.png"/><Relationship Id="rId159" Type="http://schemas.openxmlformats.org/officeDocument/2006/relationships/customXml" Target="../ink/ink1873.xml"/><Relationship Id="rId170" Type="http://schemas.openxmlformats.org/officeDocument/2006/relationships/image" Target="../media/image953.png"/><Relationship Id="rId226" Type="http://schemas.openxmlformats.org/officeDocument/2006/relationships/image" Target="../media/image980.png"/><Relationship Id="rId268" Type="http://schemas.openxmlformats.org/officeDocument/2006/relationships/image" Target="../media/image998.png"/><Relationship Id="rId32" Type="http://schemas.openxmlformats.org/officeDocument/2006/relationships/customXml" Target="../ink/ink1809.xml"/><Relationship Id="rId74" Type="http://schemas.openxmlformats.org/officeDocument/2006/relationships/customXml" Target="../ink/ink1830.xml"/><Relationship Id="rId128" Type="http://schemas.openxmlformats.org/officeDocument/2006/relationships/customXml" Target="../ink/ink1857.xml"/><Relationship Id="rId5" Type="http://schemas.openxmlformats.org/officeDocument/2006/relationships/image" Target="../media/image821.png"/><Relationship Id="rId181" Type="http://schemas.openxmlformats.org/officeDocument/2006/relationships/customXml" Target="../ink/ink1884.xml"/><Relationship Id="rId237" Type="http://schemas.openxmlformats.org/officeDocument/2006/relationships/customXml" Target="../ink/ink1912.xml"/><Relationship Id="rId279" Type="http://schemas.openxmlformats.org/officeDocument/2006/relationships/customXml" Target="../ink/ink1933.xml"/><Relationship Id="rId43" Type="http://schemas.openxmlformats.org/officeDocument/2006/relationships/image" Target="../media/image892.png"/><Relationship Id="rId139" Type="http://schemas.openxmlformats.org/officeDocument/2006/relationships/customXml" Target="../ink/ink1863.xml"/><Relationship Id="rId290" Type="http://schemas.openxmlformats.org/officeDocument/2006/relationships/image" Target="../media/image1015.png"/><Relationship Id="rId304" Type="http://schemas.openxmlformats.org/officeDocument/2006/relationships/image" Target="../media/image1032.png"/><Relationship Id="rId85" Type="http://schemas.openxmlformats.org/officeDocument/2006/relationships/image" Target="../media/image912.png"/><Relationship Id="rId150" Type="http://schemas.openxmlformats.org/officeDocument/2006/relationships/image" Target="../media/image943.png"/><Relationship Id="rId192" Type="http://schemas.openxmlformats.org/officeDocument/2006/relationships/image" Target="../media/image963.png"/><Relationship Id="rId206" Type="http://schemas.openxmlformats.org/officeDocument/2006/relationships/image" Target="../media/image970.png"/><Relationship Id="rId248" Type="http://schemas.openxmlformats.org/officeDocument/2006/relationships/image" Target="../media/image988.png"/><Relationship Id="rId12" Type="http://schemas.openxmlformats.org/officeDocument/2006/relationships/customXml" Target="../ink/ink1799.xml"/><Relationship Id="rId108" Type="http://schemas.openxmlformats.org/officeDocument/2006/relationships/customXml" Target="../ink/ink1847.xml"/><Relationship Id="rId54" Type="http://schemas.openxmlformats.org/officeDocument/2006/relationships/customXml" Target="../ink/ink1820.xml"/><Relationship Id="rId96" Type="http://schemas.openxmlformats.org/officeDocument/2006/relationships/customXml" Target="../ink/ink1841.xml"/><Relationship Id="rId161" Type="http://schemas.openxmlformats.org/officeDocument/2006/relationships/customXml" Target="../ink/ink1874.xml"/><Relationship Id="rId217" Type="http://schemas.openxmlformats.org/officeDocument/2006/relationships/customXml" Target="../ink/ink1902.xml"/><Relationship Id="rId259" Type="http://schemas.openxmlformats.org/officeDocument/2006/relationships/customXml" Target="../ink/ink1923.xml"/><Relationship Id="rId23" Type="http://schemas.openxmlformats.org/officeDocument/2006/relationships/image" Target="../media/image883.png"/><Relationship Id="rId119" Type="http://schemas.openxmlformats.org/officeDocument/2006/relationships/image" Target="../media/image929.png"/><Relationship Id="rId270" Type="http://schemas.openxmlformats.org/officeDocument/2006/relationships/image" Target="../media/image999.png"/><Relationship Id="rId65" Type="http://schemas.openxmlformats.org/officeDocument/2006/relationships/image" Target="../media/image902.png"/><Relationship Id="rId130" Type="http://schemas.openxmlformats.org/officeDocument/2006/relationships/customXml" Target="../ink/ink1858.xml"/><Relationship Id="rId172" Type="http://schemas.openxmlformats.org/officeDocument/2006/relationships/image" Target="../media/image954.png"/><Relationship Id="rId193" Type="http://schemas.openxmlformats.org/officeDocument/2006/relationships/customXml" Target="../ink/ink1890.xml"/><Relationship Id="rId207" Type="http://schemas.openxmlformats.org/officeDocument/2006/relationships/customXml" Target="../ink/ink1897.xml"/><Relationship Id="rId228" Type="http://schemas.openxmlformats.org/officeDocument/2006/relationships/image" Target="../media/image981.png"/><Relationship Id="rId249" Type="http://schemas.openxmlformats.org/officeDocument/2006/relationships/customXml" Target="../ink/ink1918.xml"/><Relationship Id="rId13" Type="http://schemas.openxmlformats.org/officeDocument/2006/relationships/image" Target="../media/image8780.png"/><Relationship Id="rId109" Type="http://schemas.openxmlformats.org/officeDocument/2006/relationships/image" Target="../media/image924.png"/><Relationship Id="rId260" Type="http://schemas.openxmlformats.org/officeDocument/2006/relationships/image" Target="../media/image994.png"/><Relationship Id="rId281" Type="http://schemas.openxmlformats.org/officeDocument/2006/relationships/customXml" Target="../ink/ink1934.xml"/><Relationship Id="rId34" Type="http://schemas.openxmlformats.org/officeDocument/2006/relationships/customXml" Target="../ink/ink1810.xml"/><Relationship Id="rId55" Type="http://schemas.openxmlformats.org/officeDocument/2006/relationships/image" Target="../media/image897.png"/><Relationship Id="rId76" Type="http://schemas.openxmlformats.org/officeDocument/2006/relationships/customXml" Target="../ink/ink1831.xml"/><Relationship Id="rId97" Type="http://schemas.openxmlformats.org/officeDocument/2006/relationships/image" Target="../media/image918.png"/><Relationship Id="rId120" Type="http://schemas.openxmlformats.org/officeDocument/2006/relationships/customXml" Target="../ink/ink1853.xml"/><Relationship Id="rId141" Type="http://schemas.openxmlformats.org/officeDocument/2006/relationships/customXml" Target="../ink/ink1864.xml"/><Relationship Id="rId7" Type="http://schemas.openxmlformats.org/officeDocument/2006/relationships/image" Target="../media/image8750.png"/><Relationship Id="rId162" Type="http://schemas.openxmlformats.org/officeDocument/2006/relationships/image" Target="../media/image949.png"/><Relationship Id="rId183" Type="http://schemas.openxmlformats.org/officeDocument/2006/relationships/customXml" Target="../ink/ink1885.xml"/><Relationship Id="rId218" Type="http://schemas.openxmlformats.org/officeDocument/2006/relationships/image" Target="../media/image976.png"/><Relationship Id="rId239" Type="http://schemas.openxmlformats.org/officeDocument/2006/relationships/customXml" Target="../ink/ink1913.xml"/><Relationship Id="rId250" Type="http://schemas.openxmlformats.org/officeDocument/2006/relationships/image" Target="../media/image989.png"/><Relationship Id="rId271" Type="http://schemas.openxmlformats.org/officeDocument/2006/relationships/customXml" Target="../ink/ink1929.xml"/><Relationship Id="rId292" Type="http://schemas.openxmlformats.org/officeDocument/2006/relationships/image" Target="../media/image1016.png"/><Relationship Id="rId306" Type="http://schemas.openxmlformats.org/officeDocument/2006/relationships/image" Target="../media/image1033.png"/><Relationship Id="rId24" Type="http://schemas.openxmlformats.org/officeDocument/2006/relationships/customXml" Target="../ink/ink1805.xml"/><Relationship Id="rId45" Type="http://schemas.openxmlformats.org/officeDocument/2006/relationships/image" Target="../media/image893.png"/><Relationship Id="rId66" Type="http://schemas.openxmlformats.org/officeDocument/2006/relationships/customXml" Target="../ink/ink1826.xml"/><Relationship Id="rId87" Type="http://schemas.openxmlformats.org/officeDocument/2006/relationships/image" Target="../media/image913.png"/><Relationship Id="rId110" Type="http://schemas.openxmlformats.org/officeDocument/2006/relationships/customXml" Target="../ink/ink1848.xml"/><Relationship Id="rId131" Type="http://schemas.openxmlformats.org/officeDocument/2006/relationships/image" Target="../media/image935.png"/><Relationship Id="rId152" Type="http://schemas.openxmlformats.org/officeDocument/2006/relationships/image" Target="../media/image944.png"/><Relationship Id="rId173" Type="http://schemas.openxmlformats.org/officeDocument/2006/relationships/customXml" Target="../ink/ink1880.xml"/><Relationship Id="rId194" Type="http://schemas.openxmlformats.org/officeDocument/2006/relationships/image" Target="../media/image964.png"/><Relationship Id="rId208" Type="http://schemas.openxmlformats.org/officeDocument/2006/relationships/image" Target="../media/image971.png"/><Relationship Id="rId229" Type="http://schemas.openxmlformats.org/officeDocument/2006/relationships/customXml" Target="../ink/ink1908.xml"/><Relationship Id="rId240" Type="http://schemas.openxmlformats.org/officeDocument/2006/relationships/image" Target="../media/image5010.png"/><Relationship Id="rId261" Type="http://schemas.openxmlformats.org/officeDocument/2006/relationships/customXml" Target="../ink/ink1924.xml"/><Relationship Id="rId14" Type="http://schemas.openxmlformats.org/officeDocument/2006/relationships/customXml" Target="../ink/ink1800.xml"/><Relationship Id="rId35" Type="http://schemas.openxmlformats.org/officeDocument/2006/relationships/image" Target="../media/image888.png"/><Relationship Id="rId56" Type="http://schemas.openxmlformats.org/officeDocument/2006/relationships/customXml" Target="../ink/ink1821.xml"/><Relationship Id="rId77" Type="http://schemas.openxmlformats.org/officeDocument/2006/relationships/image" Target="../media/image908.png"/><Relationship Id="rId100" Type="http://schemas.openxmlformats.org/officeDocument/2006/relationships/customXml" Target="../ink/ink1843.xml"/><Relationship Id="rId282" Type="http://schemas.openxmlformats.org/officeDocument/2006/relationships/image" Target="../media/image1011.png"/><Relationship Id="rId8" Type="http://schemas.openxmlformats.org/officeDocument/2006/relationships/customXml" Target="../ink/ink1797.xml"/><Relationship Id="rId98" Type="http://schemas.openxmlformats.org/officeDocument/2006/relationships/customXml" Target="../ink/ink1842.xml"/><Relationship Id="rId121" Type="http://schemas.openxmlformats.org/officeDocument/2006/relationships/image" Target="../media/image930.png"/><Relationship Id="rId142" Type="http://schemas.openxmlformats.org/officeDocument/2006/relationships/image" Target="../media/image939.png"/><Relationship Id="rId163" Type="http://schemas.openxmlformats.org/officeDocument/2006/relationships/customXml" Target="../ink/ink1875.xml"/><Relationship Id="rId184" Type="http://schemas.openxmlformats.org/officeDocument/2006/relationships/image" Target="../media/image959.png"/><Relationship Id="rId219" Type="http://schemas.openxmlformats.org/officeDocument/2006/relationships/customXml" Target="../ink/ink1903.xml"/><Relationship Id="rId230" Type="http://schemas.openxmlformats.org/officeDocument/2006/relationships/image" Target="../media/image982.png"/><Relationship Id="rId251" Type="http://schemas.openxmlformats.org/officeDocument/2006/relationships/customXml" Target="../ink/ink1919.xml"/><Relationship Id="rId25" Type="http://schemas.openxmlformats.org/officeDocument/2006/relationships/image" Target="../media/image884.png"/><Relationship Id="rId46" Type="http://schemas.openxmlformats.org/officeDocument/2006/relationships/customXml" Target="../ink/ink1816.xml"/><Relationship Id="rId67" Type="http://schemas.openxmlformats.org/officeDocument/2006/relationships/image" Target="../media/image903.png"/><Relationship Id="rId272" Type="http://schemas.openxmlformats.org/officeDocument/2006/relationships/image" Target="../media/image1000.png"/><Relationship Id="rId293" Type="http://schemas.openxmlformats.org/officeDocument/2006/relationships/customXml" Target="../ink/ink1940.xml"/><Relationship Id="rId307" Type="http://schemas.openxmlformats.org/officeDocument/2006/relationships/customXml" Target="../ink/ink1947.xml"/><Relationship Id="rId88" Type="http://schemas.openxmlformats.org/officeDocument/2006/relationships/customXml" Target="../ink/ink1837.xml"/><Relationship Id="rId111" Type="http://schemas.openxmlformats.org/officeDocument/2006/relationships/image" Target="../media/image925.png"/><Relationship Id="rId132" Type="http://schemas.openxmlformats.org/officeDocument/2006/relationships/customXml" Target="../ink/ink1859.xml"/><Relationship Id="rId153" Type="http://schemas.openxmlformats.org/officeDocument/2006/relationships/customXml" Target="../ink/ink1870.xml"/><Relationship Id="rId174" Type="http://schemas.openxmlformats.org/officeDocument/2006/relationships/image" Target="../media/image3370.png"/><Relationship Id="rId195" Type="http://schemas.openxmlformats.org/officeDocument/2006/relationships/customXml" Target="../ink/ink1891.xml"/><Relationship Id="rId209" Type="http://schemas.openxmlformats.org/officeDocument/2006/relationships/customXml" Target="../ink/ink1898.xml"/><Relationship Id="rId220" Type="http://schemas.openxmlformats.org/officeDocument/2006/relationships/image" Target="../media/image977.png"/><Relationship Id="rId241" Type="http://schemas.openxmlformats.org/officeDocument/2006/relationships/customXml" Target="../ink/ink1914.xml"/><Relationship Id="rId15" Type="http://schemas.openxmlformats.org/officeDocument/2006/relationships/image" Target="../media/image8790.png"/><Relationship Id="rId36" Type="http://schemas.openxmlformats.org/officeDocument/2006/relationships/customXml" Target="../ink/ink1811.xml"/><Relationship Id="rId57" Type="http://schemas.openxmlformats.org/officeDocument/2006/relationships/image" Target="../media/image898.png"/><Relationship Id="rId262" Type="http://schemas.openxmlformats.org/officeDocument/2006/relationships/image" Target="../media/image995.png"/><Relationship Id="rId283" Type="http://schemas.openxmlformats.org/officeDocument/2006/relationships/customXml" Target="../ink/ink1935.xml"/><Relationship Id="rId78" Type="http://schemas.openxmlformats.org/officeDocument/2006/relationships/customXml" Target="../ink/ink1832.xml"/><Relationship Id="rId99" Type="http://schemas.openxmlformats.org/officeDocument/2006/relationships/image" Target="../media/image919.png"/><Relationship Id="rId101" Type="http://schemas.openxmlformats.org/officeDocument/2006/relationships/image" Target="../media/image920.png"/><Relationship Id="rId122" Type="http://schemas.openxmlformats.org/officeDocument/2006/relationships/customXml" Target="../ink/ink1854.xml"/><Relationship Id="rId143" Type="http://schemas.openxmlformats.org/officeDocument/2006/relationships/customXml" Target="../ink/ink1865.xml"/><Relationship Id="rId164" Type="http://schemas.openxmlformats.org/officeDocument/2006/relationships/image" Target="../media/image950.png"/><Relationship Id="rId185" Type="http://schemas.openxmlformats.org/officeDocument/2006/relationships/customXml" Target="../ink/ink1886.xml"/><Relationship Id="rId9" Type="http://schemas.openxmlformats.org/officeDocument/2006/relationships/image" Target="../media/image8760.png"/><Relationship Id="rId210" Type="http://schemas.openxmlformats.org/officeDocument/2006/relationships/image" Target="../media/image972.png"/><Relationship Id="rId26" Type="http://schemas.openxmlformats.org/officeDocument/2006/relationships/customXml" Target="../ink/ink1806.xml"/><Relationship Id="rId231" Type="http://schemas.openxmlformats.org/officeDocument/2006/relationships/customXml" Target="../ink/ink1909.xml"/><Relationship Id="rId252" Type="http://schemas.openxmlformats.org/officeDocument/2006/relationships/image" Target="../media/image990.png"/><Relationship Id="rId273" Type="http://schemas.openxmlformats.org/officeDocument/2006/relationships/customXml" Target="../ink/ink1930.xml"/><Relationship Id="rId294" Type="http://schemas.openxmlformats.org/officeDocument/2006/relationships/image" Target="../media/image1017.png"/><Relationship Id="rId308" Type="http://schemas.openxmlformats.org/officeDocument/2006/relationships/image" Target="../media/image1034.png"/><Relationship Id="rId47" Type="http://schemas.openxmlformats.org/officeDocument/2006/relationships/image" Target="../media/image894.png"/><Relationship Id="rId68" Type="http://schemas.openxmlformats.org/officeDocument/2006/relationships/customXml" Target="../ink/ink1827.xml"/><Relationship Id="rId89" Type="http://schemas.openxmlformats.org/officeDocument/2006/relationships/image" Target="../media/image914.png"/><Relationship Id="rId112" Type="http://schemas.openxmlformats.org/officeDocument/2006/relationships/customXml" Target="../ink/ink1849.xml"/><Relationship Id="rId133" Type="http://schemas.openxmlformats.org/officeDocument/2006/relationships/customXml" Target="../ink/ink1860.xml"/><Relationship Id="rId154" Type="http://schemas.openxmlformats.org/officeDocument/2006/relationships/image" Target="../media/image945.png"/><Relationship Id="rId175" Type="http://schemas.openxmlformats.org/officeDocument/2006/relationships/customXml" Target="../ink/ink1881.xml"/><Relationship Id="rId196" Type="http://schemas.openxmlformats.org/officeDocument/2006/relationships/image" Target="../media/image965.png"/><Relationship Id="rId200" Type="http://schemas.openxmlformats.org/officeDocument/2006/relationships/image" Target="../media/image967.png"/><Relationship Id="rId16" Type="http://schemas.openxmlformats.org/officeDocument/2006/relationships/customXml" Target="../ink/ink1801.xml"/><Relationship Id="rId221" Type="http://schemas.openxmlformats.org/officeDocument/2006/relationships/customXml" Target="../ink/ink1904.xml"/><Relationship Id="rId242" Type="http://schemas.openxmlformats.org/officeDocument/2006/relationships/image" Target="../media/image5050.png"/><Relationship Id="rId263" Type="http://schemas.openxmlformats.org/officeDocument/2006/relationships/customXml" Target="../ink/ink1925.xml"/><Relationship Id="rId284" Type="http://schemas.openxmlformats.org/officeDocument/2006/relationships/image" Target="../media/image1012.png"/><Relationship Id="rId37" Type="http://schemas.openxmlformats.org/officeDocument/2006/relationships/image" Target="../media/image889.png"/><Relationship Id="rId58" Type="http://schemas.openxmlformats.org/officeDocument/2006/relationships/customXml" Target="../ink/ink1822.xml"/><Relationship Id="rId79" Type="http://schemas.openxmlformats.org/officeDocument/2006/relationships/image" Target="../media/image909.png"/><Relationship Id="rId102" Type="http://schemas.openxmlformats.org/officeDocument/2006/relationships/customXml" Target="../ink/ink1844.xml"/><Relationship Id="rId123" Type="http://schemas.openxmlformats.org/officeDocument/2006/relationships/image" Target="../media/image931.png"/><Relationship Id="rId144" Type="http://schemas.openxmlformats.org/officeDocument/2006/relationships/image" Target="../media/image940.png"/><Relationship Id="rId90" Type="http://schemas.openxmlformats.org/officeDocument/2006/relationships/customXml" Target="../ink/ink1838.xml"/><Relationship Id="rId165" Type="http://schemas.openxmlformats.org/officeDocument/2006/relationships/customXml" Target="../ink/ink1876.xml"/><Relationship Id="rId186" Type="http://schemas.openxmlformats.org/officeDocument/2006/relationships/image" Target="../media/image960.png"/><Relationship Id="rId211" Type="http://schemas.openxmlformats.org/officeDocument/2006/relationships/customXml" Target="../ink/ink1899.xml"/><Relationship Id="rId232" Type="http://schemas.openxmlformats.org/officeDocument/2006/relationships/image" Target="../media/image983.png"/><Relationship Id="rId253" Type="http://schemas.openxmlformats.org/officeDocument/2006/relationships/customXml" Target="../ink/ink1920.xml"/><Relationship Id="rId274" Type="http://schemas.openxmlformats.org/officeDocument/2006/relationships/image" Target="../media/image1001.png"/><Relationship Id="rId295" Type="http://schemas.openxmlformats.org/officeDocument/2006/relationships/customXml" Target="../ink/ink1941.xml"/><Relationship Id="rId309" Type="http://schemas.openxmlformats.org/officeDocument/2006/relationships/customXml" Target="../ink/ink1948.xml"/><Relationship Id="rId27" Type="http://schemas.openxmlformats.org/officeDocument/2006/relationships/image" Target="../media/image885.png"/><Relationship Id="rId48" Type="http://schemas.openxmlformats.org/officeDocument/2006/relationships/customXml" Target="../ink/ink1817.xml"/><Relationship Id="rId69" Type="http://schemas.openxmlformats.org/officeDocument/2006/relationships/image" Target="../media/image904.png"/><Relationship Id="rId113" Type="http://schemas.openxmlformats.org/officeDocument/2006/relationships/image" Target="../media/image926.png"/><Relationship Id="rId134" Type="http://schemas.openxmlformats.org/officeDocument/2006/relationships/image" Target="../media/image936.png"/><Relationship Id="rId80" Type="http://schemas.openxmlformats.org/officeDocument/2006/relationships/customXml" Target="../ink/ink1833.xml"/><Relationship Id="rId155" Type="http://schemas.openxmlformats.org/officeDocument/2006/relationships/customXml" Target="../ink/ink1871.xml"/><Relationship Id="rId176" Type="http://schemas.openxmlformats.org/officeDocument/2006/relationships/image" Target="../media/image955.png"/><Relationship Id="rId197" Type="http://schemas.openxmlformats.org/officeDocument/2006/relationships/customXml" Target="../ink/ink1892.xml"/><Relationship Id="rId201" Type="http://schemas.openxmlformats.org/officeDocument/2006/relationships/customXml" Target="../ink/ink1894.xml"/><Relationship Id="rId222" Type="http://schemas.openxmlformats.org/officeDocument/2006/relationships/image" Target="../media/image978.png"/><Relationship Id="rId243" Type="http://schemas.openxmlformats.org/officeDocument/2006/relationships/customXml" Target="../ink/ink1915.xml"/><Relationship Id="rId264" Type="http://schemas.openxmlformats.org/officeDocument/2006/relationships/image" Target="../media/image996.png"/><Relationship Id="rId285" Type="http://schemas.openxmlformats.org/officeDocument/2006/relationships/customXml" Target="../ink/ink1936.xml"/><Relationship Id="rId17" Type="http://schemas.openxmlformats.org/officeDocument/2006/relationships/image" Target="../media/image8800.png"/><Relationship Id="rId38" Type="http://schemas.openxmlformats.org/officeDocument/2006/relationships/customXml" Target="../ink/ink1812.xml"/><Relationship Id="rId59" Type="http://schemas.openxmlformats.org/officeDocument/2006/relationships/image" Target="../media/image899.png"/><Relationship Id="rId103" Type="http://schemas.openxmlformats.org/officeDocument/2006/relationships/image" Target="../media/image921.png"/><Relationship Id="rId124" Type="http://schemas.openxmlformats.org/officeDocument/2006/relationships/customXml" Target="../ink/ink1855.xml"/><Relationship Id="rId310" Type="http://schemas.openxmlformats.org/officeDocument/2006/relationships/image" Target="../media/image1035.png"/><Relationship Id="rId70" Type="http://schemas.openxmlformats.org/officeDocument/2006/relationships/customXml" Target="../ink/ink1828.xml"/><Relationship Id="rId91" Type="http://schemas.openxmlformats.org/officeDocument/2006/relationships/image" Target="../media/image915.png"/><Relationship Id="rId145" Type="http://schemas.openxmlformats.org/officeDocument/2006/relationships/customXml" Target="../ink/ink1866.xml"/><Relationship Id="rId166" Type="http://schemas.openxmlformats.org/officeDocument/2006/relationships/image" Target="../media/image951.png"/><Relationship Id="rId187" Type="http://schemas.openxmlformats.org/officeDocument/2006/relationships/customXml" Target="../ink/ink1887.xml"/><Relationship Id="rId1" Type="http://schemas.microsoft.com/office/2007/relationships/media" Target="../media/media54.m4a"/><Relationship Id="rId212" Type="http://schemas.openxmlformats.org/officeDocument/2006/relationships/image" Target="../media/image973.png"/><Relationship Id="rId233" Type="http://schemas.openxmlformats.org/officeDocument/2006/relationships/customXml" Target="../ink/ink1910.xml"/><Relationship Id="rId254" Type="http://schemas.openxmlformats.org/officeDocument/2006/relationships/image" Target="../media/image991.png"/><Relationship Id="rId28" Type="http://schemas.openxmlformats.org/officeDocument/2006/relationships/customXml" Target="../ink/ink1807.xml"/><Relationship Id="rId49" Type="http://schemas.openxmlformats.org/officeDocument/2006/relationships/image" Target="../media/image895.png"/><Relationship Id="rId114" Type="http://schemas.openxmlformats.org/officeDocument/2006/relationships/customXml" Target="../ink/ink1850.xml"/><Relationship Id="rId275" Type="http://schemas.openxmlformats.org/officeDocument/2006/relationships/customXml" Target="../ink/ink1931.xml"/><Relationship Id="rId296" Type="http://schemas.openxmlformats.org/officeDocument/2006/relationships/image" Target="../media/image1018.png"/><Relationship Id="rId300" Type="http://schemas.openxmlformats.org/officeDocument/2006/relationships/image" Target="../media/image1019.png"/><Relationship Id="rId60" Type="http://schemas.openxmlformats.org/officeDocument/2006/relationships/customXml" Target="../ink/ink1823.xml"/><Relationship Id="rId81" Type="http://schemas.openxmlformats.org/officeDocument/2006/relationships/image" Target="../media/image910.png"/><Relationship Id="rId135" Type="http://schemas.openxmlformats.org/officeDocument/2006/relationships/customXml" Target="../ink/ink1861.xml"/><Relationship Id="rId156" Type="http://schemas.openxmlformats.org/officeDocument/2006/relationships/image" Target="../media/image946.png"/><Relationship Id="rId177" Type="http://schemas.openxmlformats.org/officeDocument/2006/relationships/customXml" Target="../ink/ink1882.xml"/><Relationship Id="rId198" Type="http://schemas.openxmlformats.org/officeDocument/2006/relationships/image" Target="../media/image966.png"/><Relationship Id="rId202" Type="http://schemas.openxmlformats.org/officeDocument/2006/relationships/image" Target="../media/image968.png"/><Relationship Id="rId223" Type="http://schemas.openxmlformats.org/officeDocument/2006/relationships/customXml" Target="../ink/ink1905.xml"/><Relationship Id="rId244" Type="http://schemas.openxmlformats.org/officeDocument/2006/relationships/image" Target="../media/image987.png"/><Relationship Id="rId18" Type="http://schemas.openxmlformats.org/officeDocument/2006/relationships/customXml" Target="../ink/ink1802.xml"/><Relationship Id="rId39" Type="http://schemas.openxmlformats.org/officeDocument/2006/relationships/image" Target="../media/image890.png"/><Relationship Id="rId265" Type="http://schemas.openxmlformats.org/officeDocument/2006/relationships/customXml" Target="../ink/ink1926.xml"/><Relationship Id="rId286" Type="http://schemas.openxmlformats.org/officeDocument/2006/relationships/image" Target="../media/image1013.png"/><Relationship Id="rId50" Type="http://schemas.openxmlformats.org/officeDocument/2006/relationships/customXml" Target="../ink/ink1818.xml"/><Relationship Id="rId104" Type="http://schemas.openxmlformats.org/officeDocument/2006/relationships/customXml" Target="../ink/ink1845.xml"/><Relationship Id="rId125" Type="http://schemas.openxmlformats.org/officeDocument/2006/relationships/image" Target="../media/image932.png"/><Relationship Id="rId146" Type="http://schemas.openxmlformats.org/officeDocument/2006/relationships/image" Target="../media/image941.png"/><Relationship Id="rId167" Type="http://schemas.openxmlformats.org/officeDocument/2006/relationships/customXml" Target="../ink/ink1877.xml"/><Relationship Id="rId188" Type="http://schemas.openxmlformats.org/officeDocument/2006/relationships/image" Target="../media/image961.png"/><Relationship Id="rId311" Type="http://schemas.openxmlformats.org/officeDocument/2006/relationships/customXml" Target="../ink/ink1949.xml"/><Relationship Id="rId71" Type="http://schemas.openxmlformats.org/officeDocument/2006/relationships/image" Target="../media/image905.png"/><Relationship Id="rId92" Type="http://schemas.openxmlformats.org/officeDocument/2006/relationships/customXml" Target="../ink/ink1839.xml"/><Relationship Id="rId213" Type="http://schemas.openxmlformats.org/officeDocument/2006/relationships/customXml" Target="../ink/ink1900.xml"/><Relationship Id="rId234" Type="http://schemas.openxmlformats.org/officeDocument/2006/relationships/image" Target="../media/image984.png"/><Relationship Id="rId2" Type="http://schemas.openxmlformats.org/officeDocument/2006/relationships/audio" Target="../media/media54.m4a"/><Relationship Id="rId29" Type="http://schemas.openxmlformats.org/officeDocument/2006/relationships/image" Target="../media/image886.png"/><Relationship Id="rId255" Type="http://schemas.openxmlformats.org/officeDocument/2006/relationships/customXml" Target="../ink/ink1921.xml"/><Relationship Id="rId276" Type="http://schemas.openxmlformats.org/officeDocument/2006/relationships/image" Target="../media/image1002.png"/><Relationship Id="rId297" Type="http://schemas.openxmlformats.org/officeDocument/2006/relationships/customXml" Target="../ink/ink1942.xml"/><Relationship Id="rId40" Type="http://schemas.openxmlformats.org/officeDocument/2006/relationships/customXml" Target="../ink/ink1813.xml"/><Relationship Id="rId115" Type="http://schemas.openxmlformats.org/officeDocument/2006/relationships/image" Target="../media/image927.png"/><Relationship Id="rId136" Type="http://schemas.openxmlformats.org/officeDocument/2006/relationships/image" Target="../media/image937.png"/><Relationship Id="rId157" Type="http://schemas.openxmlformats.org/officeDocument/2006/relationships/customXml" Target="../ink/ink1872.xml"/><Relationship Id="rId178" Type="http://schemas.openxmlformats.org/officeDocument/2006/relationships/image" Target="../media/image956.png"/><Relationship Id="rId301" Type="http://schemas.openxmlformats.org/officeDocument/2006/relationships/customXml" Target="../ink/ink1944.xml"/><Relationship Id="rId61" Type="http://schemas.openxmlformats.org/officeDocument/2006/relationships/image" Target="../media/image900.png"/><Relationship Id="rId82" Type="http://schemas.openxmlformats.org/officeDocument/2006/relationships/customXml" Target="../ink/ink1834.xml"/><Relationship Id="rId199" Type="http://schemas.openxmlformats.org/officeDocument/2006/relationships/customXml" Target="../ink/ink1893.xml"/><Relationship Id="rId203" Type="http://schemas.openxmlformats.org/officeDocument/2006/relationships/customXml" Target="../ink/ink1895.xml"/><Relationship Id="rId19" Type="http://schemas.openxmlformats.org/officeDocument/2006/relationships/image" Target="../media/image8811.png"/><Relationship Id="rId224" Type="http://schemas.openxmlformats.org/officeDocument/2006/relationships/image" Target="../media/image979.png"/><Relationship Id="rId245" Type="http://schemas.openxmlformats.org/officeDocument/2006/relationships/customXml" Target="../ink/ink1916.xml"/><Relationship Id="rId266" Type="http://schemas.openxmlformats.org/officeDocument/2006/relationships/image" Target="../media/image997.png"/><Relationship Id="rId287" Type="http://schemas.openxmlformats.org/officeDocument/2006/relationships/customXml" Target="../ink/ink1937.xml"/><Relationship Id="rId30" Type="http://schemas.openxmlformats.org/officeDocument/2006/relationships/customXml" Target="../ink/ink1808.xml"/><Relationship Id="rId105" Type="http://schemas.openxmlformats.org/officeDocument/2006/relationships/image" Target="../media/image922.png"/><Relationship Id="rId126" Type="http://schemas.openxmlformats.org/officeDocument/2006/relationships/customXml" Target="../ink/ink1856.xml"/><Relationship Id="rId147" Type="http://schemas.openxmlformats.org/officeDocument/2006/relationships/customXml" Target="../ink/ink1867.xml"/><Relationship Id="rId168" Type="http://schemas.openxmlformats.org/officeDocument/2006/relationships/image" Target="../media/image952.png"/><Relationship Id="rId312" Type="http://schemas.openxmlformats.org/officeDocument/2006/relationships/image" Target="../media/image1036.png"/><Relationship Id="rId51" Type="http://schemas.openxmlformats.org/officeDocument/2006/relationships/image" Target="../media/image7590.png"/><Relationship Id="rId72" Type="http://schemas.openxmlformats.org/officeDocument/2006/relationships/customXml" Target="../ink/ink1829.xml"/><Relationship Id="rId93" Type="http://schemas.openxmlformats.org/officeDocument/2006/relationships/image" Target="../media/image916.png"/><Relationship Id="rId189" Type="http://schemas.openxmlformats.org/officeDocument/2006/relationships/customXml" Target="../ink/ink1888.xml"/><Relationship Id="rId3" Type="http://schemas.openxmlformats.org/officeDocument/2006/relationships/slideLayout" Target="../slideLayouts/slideLayout1.xml"/><Relationship Id="rId214" Type="http://schemas.openxmlformats.org/officeDocument/2006/relationships/image" Target="../media/image974.png"/><Relationship Id="rId235" Type="http://schemas.openxmlformats.org/officeDocument/2006/relationships/customXml" Target="../ink/ink1911.xml"/><Relationship Id="rId256" Type="http://schemas.openxmlformats.org/officeDocument/2006/relationships/image" Target="../media/image992.png"/><Relationship Id="rId277" Type="http://schemas.openxmlformats.org/officeDocument/2006/relationships/customXml" Target="../ink/ink1932.xml"/><Relationship Id="rId298" Type="http://schemas.openxmlformats.org/officeDocument/2006/relationships/image" Target="../media/image2301.png"/><Relationship Id="rId116" Type="http://schemas.openxmlformats.org/officeDocument/2006/relationships/customXml" Target="../ink/ink1851.xml"/><Relationship Id="rId137" Type="http://schemas.openxmlformats.org/officeDocument/2006/relationships/customXml" Target="../ink/ink1862.xml"/><Relationship Id="rId158" Type="http://schemas.openxmlformats.org/officeDocument/2006/relationships/image" Target="../media/image947.png"/><Relationship Id="rId302" Type="http://schemas.openxmlformats.org/officeDocument/2006/relationships/image" Target="../media/image1020.png"/><Relationship Id="rId20" Type="http://schemas.openxmlformats.org/officeDocument/2006/relationships/customXml" Target="../ink/ink1803.xml"/><Relationship Id="rId41" Type="http://schemas.openxmlformats.org/officeDocument/2006/relationships/image" Target="../media/image891.png"/><Relationship Id="rId62" Type="http://schemas.openxmlformats.org/officeDocument/2006/relationships/customXml" Target="../ink/ink1824.xml"/><Relationship Id="rId83" Type="http://schemas.openxmlformats.org/officeDocument/2006/relationships/image" Target="../media/image911.png"/><Relationship Id="rId179" Type="http://schemas.openxmlformats.org/officeDocument/2006/relationships/customXml" Target="../ink/ink1883.xml"/><Relationship Id="rId190" Type="http://schemas.openxmlformats.org/officeDocument/2006/relationships/image" Target="../media/image962.png"/><Relationship Id="rId204" Type="http://schemas.openxmlformats.org/officeDocument/2006/relationships/image" Target="../media/image969.png"/><Relationship Id="rId225" Type="http://schemas.openxmlformats.org/officeDocument/2006/relationships/customXml" Target="../ink/ink1906.xml"/><Relationship Id="rId246" Type="http://schemas.openxmlformats.org/officeDocument/2006/relationships/image" Target="../media/image6100.png"/><Relationship Id="rId267" Type="http://schemas.openxmlformats.org/officeDocument/2006/relationships/customXml" Target="../ink/ink1927.xml"/><Relationship Id="rId288" Type="http://schemas.openxmlformats.org/officeDocument/2006/relationships/image" Target="../media/image1014.png"/><Relationship Id="rId106" Type="http://schemas.openxmlformats.org/officeDocument/2006/relationships/customXml" Target="../ink/ink1846.xml"/><Relationship Id="rId127" Type="http://schemas.openxmlformats.org/officeDocument/2006/relationships/image" Target="../media/image933.png"/><Relationship Id="rId313" Type="http://schemas.openxmlformats.org/officeDocument/2006/relationships/image" Target="../media/image1.png"/><Relationship Id="rId10" Type="http://schemas.openxmlformats.org/officeDocument/2006/relationships/customXml" Target="../ink/ink1798.xml"/><Relationship Id="rId31" Type="http://schemas.openxmlformats.org/officeDocument/2006/relationships/image" Target="../media/image887.png"/><Relationship Id="rId52" Type="http://schemas.openxmlformats.org/officeDocument/2006/relationships/customXml" Target="../ink/ink1819.xml"/><Relationship Id="rId73" Type="http://schemas.openxmlformats.org/officeDocument/2006/relationships/image" Target="../media/image906.png"/><Relationship Id="rId94" Type="http://schemas.openxmlformats.org/officeDocument/2006/relationships/customXml" Target="../ink/ink1840.xml"/><Relationship Id="rId148" Type="http://schemas.openxmlformats.org/officeDocument/2006/relationships/image" Target="../media/image942.png"/><Relationship Id="rId169" Type="http://schemas.openxmlformats.org/officeDocument/2006/relationships/customXml" Target="../ink/ink1878.xml"/><Relationship Id="rId4" Type="http://schemas.openxmlformats.org/officeDocument/2006/relationships/customXml" Target="../ink/ink1795.xml"/><Relationship Id="rId180" Type="http://schemas.openxmlformats.org/officeDocument/2006/relationships/image" Target="../media/image957.png"/><Relationship Id="rId215" Type="http://schemas.openxmlformats.org/officeDocument/2006/relationships/customXml" Target="../ink/ink1901.xml"/><Relationship Id="rId236" Type="http://schemas.openxmlformats.org/officeDocument/2006/relationships/image" Target="../media/image985.png"/><Relationship Id="rId257" Type="http://schemas.openxmlformats.org/officeDocument/2006/relationships/customXml" Target="../ink/ink1922.xml"/><Relationship Id="rId278" Type="http://schemas.openxmlformats.org/officeDocument/2006/relationships/image" Target="../media/image1003.png"/><Relationship Id="rId303" Type="http://schemas.openxmlformats.org/officeDocument/2006/relationships/customXml" Target="../ink/ink1945.xml"/><Relationship Id="rId42" Type="http://schemas.openxmlformats.org/officeDocument/2006/relationships/customXml" Target="../ink/ink1814.xml"/><Relationship Id="rId84" Type="http://schemas.openxmlformats.org/officeDocument/2006/relationships/customXml" Target="../ink/ink1835.xml"/><Relationship Id="rId138" Type="http://schemas.openxmlformats.org/officeDocument/2006/relationships/image" Target="../media/image938.png"/><Relationship Id="rId191" Type="http://schemas.openxmlformats.org/officeDocument/2006/relationships/customXml" Target="../ink/ink1889.xml"/><Relationship Id="rId205" Type="http://schemas.openxmlformats.org/officeDocument/2006/relationships/customXml" Target="../ink/ink1896.xml"/><Relationship Id="rId247" Type="http://schemas.openxmlformats.org/officeDocument/2006/relationships/customXml" Target="../ink/ink1917.xml"/><Relationship Id="rId107" Type="http://schemas.openxmlformats.org/officeDocument/2006/relationships/image" Target="../media/image923.png"/><Relationship Id="rId289" Type="http://schemas.openxmlformats.org/officeDocument/2006/relationships/customXml" Target="../ink/ink1938.xml"/><Relationship Id="rId11" Type="http://schemas.openxmlformats.org/officeDocument/2006/relationships/image" Target="../media/image8770.png"/><Relationship Id="rId53" Type="http://schemas.openxmlformats.org/officeDocument/2006/relationships/image" Target="../media/image896.png"/><Relationship Id="rId149" Type="http://schemas.openxmlformats.org/officeDocument/2006/relationships/customXml" Target="../ink/ink1868.xml"/><Relationship Id="rId95" Type="http://schemas.openxmlformats.org/officeDocument/2006/relationships/image" Target="../media/image917.png"/><Relationship Id="rId160" Type="http://schemas.openxmlformats.org/officeDocument/2006/relationships/image" Target="../media/image948.png"/><Relationship Id="rId216" Type="http://schemas.openxmlformats.org/officeDocument/2006/relationships/image" Target="../media/image975.png"/><Relationship Id="rId258" Type="http://schemas.openxmlformats.org/officeDocument/2006/relationships/image" Target="../media/image993.png"/><Relationship Id="rId22" Type="http://schemas.openxmlformats.org/officeDocument/2006/relationships/customXml" Target="../ink/ink1804.xml"/><Relationship Id="rId64" Type="http://schemas.openxmlformats.org/officeDocument/2006/relationships/customXml" Target="../ink/ink1825.xml"/><Relationship Id="rId118" Type="http://schemas.openxmlformats.org/officeDocument/2006/relationships/customXml" Target="../ink/ink1852.xml"/><Relationship Id="rId171" Type="http://schemas.openxmlformats.org/officeDocument/2006/relationships/customXml" Target="../ink/ink1879.xml"/><Relationship Id="rId227" Type="http://schemas.openxmlformats.org/officeDocument/2006/relationships/customXml" Target="../ink/ink1907.xml"/><Relationship Id="rId269" Type="http://schemas.openxmlformats.org/officeDocument/2006/relationships/customXml" Target="../ink/ink1928.xml"/><Relationship Id="rId33" Type="http://schemas.openxmlformats.org/officeDocument/2006/relationships/image" Target="../media/image6150.png"/><Relationship Id="rId129" Type="http://schemas.openxmlformats.org/officeDocument/2006/relationships/image" Target="../media/image934.png"/><Relationship Id="rId280" Type="http://schemas.openxmlformats.org/officeDocument/2006/relationships/image" Target="../media/image1004.png"/><Relationship Id="rId75" Type="http://schemas.openxmlformats.org/officeDocument/2006/relationships/image" Target="../media/image907.png"/><Relationship Id="rId140" Type="http://schemas.openxmlformats.org/officeDocument/2006/relationships/image" Target="../media/image3690.png"/><Relationship Id="rId182" Type="http://schemas.openxmlformats.org/officeDocument/2006/relationships/image" Target="../media/image958.png"/><Relationship Id="rId6" Type="http://schemas.openxmlformats.org/officeDocument/2006/relationships/customXml" Target="../ink/ink1796.xml"/><Relationship Id="rId238" Type="http://schemas.openxmlformats.org/officeDocument/2006/relationships/image" Target="../media/image986.png"/><Relationship Id="rId291" Type="http://schemas.openxmlformats.org/officeDocument/2006/relationships/customXml" Target="../ink/ink1939.xml"/><Relationship Id="rId305" Type="http://schemas.openxmlformats.org/officeDocument/2006/relationships/customXml" Target="../ink/ink1946.xml"/><Relationship Id="rId44" Type="http://schemas.openxmlformats.org/officeDocument/2006/relationships/customXml" Target="../ink/ink1815.xml"/><Relationship Id="rId86" Type="http://schemas.openxmlformats.org/officeDocument/2006/relationships/customXml" Target="../ink/ink1836.xml"/><Relationship Id="rId151" Type="http://schemas.openxmlformats.org/officeDocument/2006/relationships/customXml" Target="../ink/ink1869.xml"/></Relationships>
</file>

<file path=ppt/slides/_rels/slide5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031.png"/><Relationship Id="rId299" Type="http://schemas.openxmlformats.org/officeDocument/2006/relationships/customXml" Target="../ink/ink2098.xml"/><Relationship Id="rId21" Type="http://schemas.openxmlformats.org/officeDocument/2006/relationships/image" Target="../media/image8820.png"/><Relationship Id="rId63" Type="http://schemas.openxmlformats.org/officeDocument/2006/relationships/image" Target="../media/image1020.png"/><Relationship Id="rId159" Type="http://schemas.openxmlformats.org/officeDocument/2006/relationships/image" Target="../media/image1076.png"/><Relationship Id="rId324" Type="http://schemas.openxmlformats.org/officeDocument/2006/relationships/image" Target="../media/image4121.png"/><Relationship Id="rId170" Type="http://schemas.openxmlformats.org/officeDocument/2006/relationships/customXml" Target="../ink/ink2033.xml"/><Relationship Id="rId226" Type="http://schemas.openxmlformats.org/officeDocument/2006/relationships/image" Target="../media/image1106.png"/><Relationship Id="rId268" Type="http://schemas.openxmlformats.org/officeDocument/2006/relationships/image" Target="../media/image1126.png"/><Relationship Id="rId32" Type="http://schemas.openxmlformats.org/officeDocument/2006/relationships/customXml" Target="../ink/ink1964.xml"/><Relationship Id="rId74" Type="http://schemas.openxmlformats.org/officeDocument/2006/relationships/customXml" Target="../ink/ink1985.xml"/><Relationship Id="rId128" Type="http://schemas.openxmlformats.org/officeDocument/2006/relationships/customXml" Target="../ink/ink2012.xml"/><Relationship Id="rId335" Type="http://schemas.openxmlformats.org/officeDocument/2006/relationships/customXml" Target="../ink/ink2116.xml"/><Relationship Id="rId5" Type="http://schemas.openxmlformats.org/officeDocument/2006/relationships/image" Target="../media/image821.png"/><Relationship Id="rId181" Type="http://schemas.openxmlformats.org/officeDocument/2006/relationships/image" Target="../media/image4091.png"/><Relationship Id="rId237" Type="http://schemas.openxmlformats.org/officeDocument/2006/relationships/customXml" Target="../ink/ink2067.xml"/><Relationship Id="rId279" Type="http://schemas.openxmlformats.org/officeDocument/2006/relationships/customXml" Target="../ink/ink2088.xml"/><Relationship Id="rId43" Type="http://schemas.openxmlformats.org/officeDocument/2006/relationships/image" Target="../media/image1011.png"/><Relationship Id="rId139" Type="http://schemas.openxmlformats.org/officeDocument/2006/relationships/image" Target="../media/image1066.png"/><Relationship Id="rId290" Type="http://schemas.openxmlformats.org/officeDocument/2006/relationships/image" Target="../media/image1136.png"/><Relationship Id="rId304" Type="http://schemas.openxmlformats.org/officeDocument/2006/relationships/image" Target="../media/image1142.png"/><Relationship Id="rId346" Type="http://schemas.openxmlformats.org/officeDocument/2006/relationships/image" Target="../media/image1160.png"/><Relationship Id="rId85" Type="http://schemas.openxmlformats.org/officeDocument/2006/relationships/image" Target="../media/image1040.png"/><Relationship Id="rId150" Type="http://schemas.openxmlformats.org/officeDocument/2006/relationships/customXml" Target="../ink/ink2023.xml"/><Relationship Id="rId192" Type="http://schemas.openxmlformats.org/officeDocument/2006/relationships/image" Target="../media/image1089.png"/><Relationship Id="rId206" Type="http://schemas.openxmlformats.org/officeDocument/2006/relationships/image" Target="../media/image1096.png"/><Relationship Id="rId248" Type="http://schemas.openxmlformats.org/officeDocument/2006/relationships/image" Target="../media/image1117.png"/><Relationship Id="rId12" Type="http://schemas.openxmlformats.org/officeDocument/2006/relationships/customXml" Target="../ink/ink1954.xml"/><Relationship Id="rId108" Type="http://schemas.openxmlformats.org/officeDocument/2006/relationships/customXml" Target="../ink/ink2002.xml"/><Relationship Id="rId315" Type="http://schemas.openxmlformats.org/officeDocument/2006/relationships/customXml" Target="../ink/ink2106.xml"/><Relationship Id="rId357" Type="http://schemas.openxmlformats.org/officeDocument/2006/relationships/customXml" Target="../ink/ink2127.xml"/><Relationship Id="rId54" Type="http://schemas.openxmlformats.org/officeDocument/2006/relationships/customXml" Target="../ink/ink1975.xml"/><Relationship Id="rId96" Type="http://schemas.openxmlformats.org/officeDocument/2006/relationships/customXml" Target="../ink/ink1996.xml"/><Relationship Id="rId161" Type="http://schemas.openxmlformats.org/officeDocument/2006/relationships/image" Target="../media/image1077.png"/><Relationship Id="rId217" Type="http://schemas.openxmlformats.org/officeDocument/2006/relationships/customXml" Target="../ink/ink2057.xml"/><Relationship Id="rId259" Type="http://schemas.openxmlformats.org/officeDocument/2006/relationships/customXml" Target="../ink/ink2078.xml"/><Relationship Id="rId23" Type="http://schemas.openxmlformats.org/officeDocument/2006/relationships/image" Target="../media/image896.png"/><Relationship Id="rId119" Type="http://schemas.openxmlformats.org/officeDocument/2006/relationships/image" Target="../media/image4050.png"/><Relationship Id="rId270" Type="http://schemas.openxmlformats.org/officeDocument/2006/relationships/image" Target="../media/image929.png"/><Relationship Id="rId326" Type="http://schemas.openxmlformats.org/officeDocument/2006/relationships/image" Target="../media/image4131.png"/><Relationship Id="rId65" Type="http://schemas.openxmlformats.org/officeDocument/2006/relationships/image" Target="../media/image1032.png"/><Relationship Id="rId130" Type="http://schemas.openxmlformats.org/officeDocument/2006/relationships/customXml" Target="../ink/ink2013.xml"/><Relationship Id="rId172" Type="http://schemas.openxmlformats.org/officeDocument/2006/relationships/customXml" Target="../ink/ink2034.xml"/><Relationship Id="rId228" Type="http://schemas.openxmlformats.org/officeDocument/2006/relationships/image" Target="../media/image1107.png"/><Relationship Id="rId281" Type="http://schemas.openxmlformats.org/officeDocument/2006/relationships/customXml" Target="../ink/ink2089.xml"/><Relationship Id="rId337" Type="http://schemas.openxmlformats.org/officeDocument/2006/relationships/customXml" Target="../ink/ink2117.xml"/><Relationship Id="rId34" Type="http://schemas.openxmlformats.org/officeDocument/2006/relationships/customXml" Target="../ink/ink1965.xml"/><Relationship Id="rId76" Type="http://schemas.openxmlformats.org/officeDocument/2006/relationships/customXml" Target="../ink/ink1986.xml"/><Relationship Id="rId141" Type="http://schemas.openxmlformats.org/officeDocument/2006/relationships/image" Target="../media/image1067.png"/><Relationship Id="rId7" Type="http://schemas.openxmlformats.org/officeDocument/2006/relationships/image" Target="../media/image8750.png"/><Relationship Id="rId183" Type="http://schemas.openxmlformats.org/officeDocument/2006/relationships/image" Target="../media/image1086.png"/><Relationship Id="rId239" Type="http://schemas.openxmlformats.org/officeDocument/2006/relationships/customXml" Target="../ink/ink2068.xml"/><Relationship Id="rId250" Type="http://schemas.openxmlformats.org/officeDocument/2006/relationships/image" Target="../media/image1118.png"/><Relationship Id="rId292" Type="http://schemas.openxmlformats.org/officeDocument/2006/relationships/image" Target="../media/image1137.png"/><Relationship Id="rId306" Type="http://schemas.openxmlformats.org/officeDocument/2006/relationships/image" Target="../media/image1143.png"/><Relationship Id="rId45" Type="http://schemas.openxmlformats.org/officeDocument/2006/relationships/image" Target="../media/image1012.png"/><Relationship Id="rId87" Type="http://schemas.openxmlformats.org/officeDocument/2006/relationships/image" Target="../media/image1041.png"/><Relationship Id="rId110" Type="http://schemas.openxmlformats.org/officeDocument/2006/relationships/customXml" Target="../ink/ink2003.xml"/><Relationship Id="rId348" Type="http://schemas.openxmlformats.org/officeDocument/2006/relationships/image" Target="../media/image1161.png"/><Relationship Id="rId152" Type="http://schemas.openxmlformats.org/officeDocument/2006/relationships/customXml" Target="../ink/ink2024.xml"/><Relationship Id="rId194" Type="http://schemas.openxmlformats.org/officeDocument/2006/relationships/image" Target="../media/image1090.png"/><Relationship Id="rId208" Type="http://schemas.openxmlformats.org/officeDocument/2006/relationships/image" Target="../media/image1097.png"/><Relationship Id="rId261" Type="http://schemas.openxmlformats.org/officeDocument/2006/relationships/customXml" Target="../ink/ink2079.xml"/><Relationship Id="rId14" Type="http://schemas.openxmlformats.org/officeDocument/2006/relationships/customXml" Target="../ink/ink1955.xml"/><Relationship Id="rId56" Type="http://schemas.openxmlformats.org/officeDocument/2006/relationships/customXml" Target="../ink/ink1976.xml"/><Relationship Id="rId317" Type="http://schemas.openxmlformats.org/officeDocument/2006/relationships/customXml" Target="../ink/ink2107.xml"/><Relationship Id="rId359" Type="http://schemas.openxmlformats.org/officeDocument/2006/relationships/image" Target="../media/image1.png"/><Relationship Id="rId98" Type="http://schemas.openxmlformats.org/officeDocument/2006/relationships/customXml" Target="../ink/ink1997.xml"/><Relationship Id="rId121" Type="http://schemas.openxmlformats.org/officeDocument/2006/relationships/image" Target="../media/image4060.png"/><Relationship Id="rId163" Type="http://schemas.openxmlformats.org/officeDocument/2006/relationships/image" Target="../media/image1078.png"/><Relationship Id="rId219" Type="http://schemas.openxmlformats.org/officeDocument/2006/relationships/customXml" Target="../ink/ink2058.xml"/><Relationship Id="rId230" Type="http://schemas.openxmlformats.org/officeDocument/2006/relationships/image" Target="../media/image1108.png"/><Relationship Id="rId25" Type="http://schemas.openxmlformats.org/officeDocument/2006/relationships/image" Target="../media/image897.png"/><Relationship Id="rId46" Type="http://schemas.openxmlformats.org/officeDocument/2006/relationships/customXml" Target="../ink/ink1971.xml"/><Relationship Id="rId67" Type="http://schemas.openxmlformats.org/officeDocument/2006/relationships/image" Target="../media/image1033.png"/><Relationship Id="rId272" Type="http://schemas.openxmlformats.org/officeDocument/2006/relationships/image" Target="../media/image1127.png"/><Relationship Id="rId293" Type="http://schemas.openxmlformats.org/officeDocument/2006/relationships/customXml" Target="../ink/ink2095.xml"/><Relationship Id="rId307" Type="http://schemas.openxmlformats.org/officeDocument/2006/relationships/customXml" Target="../ink/ink2102.xml"/><Relationship Id="rId328" Type="http://schemas.openxmlformats.org/officeDocument/2006/relationships/image" Target="../media/image4141.png"/><Relationship Id="rId349" Type="http://schemas.openxmlformats.org/officeDocument/2006/relationships/customXml" Target="../ink/ink2123.xml"/><Relationship Id="rId88" Type="http://schemas.openxmlformats.org/officeDocument/2006/relationships/customXml" Target="../ink/ink1992.xml"/><Relationship Id="rId111" Type="http://schemas.openxmlformats.org/officeDocument/2006/relationships/image" Target="../media/image4001.png"/><Relationship Id="rId132" Type="http://schemas.openxmlformats.org/officeDocument/2006/relationships/customXml" Target="../ink/ink2014.xml"/><Relationship Id="rId153" Type="http://schemas.openxmlformats.org/officeDocument/2006/relationships/image" Target="../media/image1073.png"/><Relationship Id="rId174" Type="http://schemas.openxmlformats.org/officeDocument/2006/relationships/customXml" Target="../ink/ink2035.xml"/><Relationship Id="rId195" Type="http://schemas.openxmlformats.org/officeDocument/2006/relationships/customXml" Target="../ink/ink2046.xml"/><Relationship Id="rId209" Type="http://schemas.openxmlformats.org/officeDocument/2006/relationships/customXml" Target="../ink/ink2053.xml"/><Relationship Id="rId220" Type="http://schemas.openxmlformats.org/officeDocument/2006/relationships/image" Target="../media/image1103.png"/><Relationship Id="rId241" Type="http://schemas.openxmlformats.org/officeDocument/2006/relationships/customXml" Target="../ink/ink2069.xml"/><Relationship Id="rId15" Type="http://schemas.openxmlformats.org/officeDocument/2006/relationships/image" Target="../media/image8790.png"/><Relationship Id="rId36" Type="http://schemas.openxmlformats.org/officeDocument/2006/relationships/customXml" Target="../ink/ink1966.xml"/><Relationship Id="rId57" Type="http://schemas.openxmlformats.org/officeDocument/2006/relationships/image" Target="../media/image1018.png"/><Relationship Id="rId262" Type="http://schemas.openxmlformats.org/officeDocument/2006/relationships/image" Target="../media/image1123.png"/><Relationship Id="rId283" Type="http://schemas.openxmlformats.org/officeDocument/2006/relationships/customXml" Target="../ink/ink2090.xml"/><Relationship Id="rId318" Type="http://schemas.openxmlformats.org/officeDocument/2006/relationships/image" Target="../media/image8511.png"/><Relationship Id="rId339" Type="http://schemas.openxmlformats.org/officeDocument/2006/relationships/customXml" Target="../ink/ink2118.xml"/><Relationship Id="rId78" Type="http://schemas.openxmlformats.org/officeDocument/2006/relationships/customXml" Target="../ink/ink1987.xml"/><Relationship Id="rId99" Type="http://schemas.openxmlformats.org/officeDocument/2006/relationships/image" Target="../media/image3940.png"/><Relationship Id="rId101" Type="http://schemas.openxmlformats.org/officeDocument/2006/relationships/image" Target="../media/image3950.png"/><Relationship Id="rId122" Type="http://schemas.openxmlformats.org/officeDocument/2006/relationships/customXml" Target="../ink/ink2009.xml"/><Relationship Id="rId143" Type="http://schemas.openxmlformats.org/officeDocument/2006/relationships/image" Target="../media/image1068.png"/><Relationship Id="rId164" Type="http://schemas.openxmlformats.org/officeDocument/2006/relationships/customXml" Target="../ink/ink2030.xml"/><Relationship Id="rId185" Type="http://schemas.openxmlformats.org/officeDocument/2006/relationships/customXml" Target="../ink/ink2041.xml"/><Relationship Id="rId350" Type="http://schemas.openxmlformats.org/officeDocument/2006/relationships/image" Target="../media/image1162.png"/><Relationship Id="rId9" Type="http://schemas.openxmlformats.org/officeDocument/2006/relationships/image" Target="../media/image8760.png"/><Relationship Id="rId210" Type="http://schemas.openxmlformats.org/officeDocument/2006/relationships/image" Target="../media/image1098.png"/><Relationship Id="rId26" Type="http://schemas.openxmlformats.org/officeDocument/2006/relationships/customXml" Target="../ink/ink1961.xml"/><Relationship Id="rId231" Type="http://schemas.openxmlformats.org/officeDocument/2006/relationships/customXml" Target="../ink/ink2064.xml"/><Relationship Id="rId252" Type="http://schemas.openxmlformats.org/officeDocument/2006/relationships/image" Target="../media/image1119.png"/><Relationship Id="rId273" Type="http://schemas.openxmlformats.org/officeDocument/2006/relationships/customXml" Target="../ink/ink2085.xml"/><Relationship Id="rId294" Type="http://schemas.openxmlformats.org/officeDocument/2006/relationships/image" Target="../media/image1138.png"/><Relationship Id="rId308" Type="http://schemas.openxmlformats.org/officeDocument/2006/relationships/image" Target="../media/image1144.png"/><Relationship Id="rId329" Type="http://schemas.openxmlformats.org/officeDocument/2006/relationships/customXml" Target="../ink/ink2113.xml"/><Relationship Id="rId47" Type="http://schemas.openxmlformats.org/officeDocument/2006/relationships/image" Target="../media/image1013.png"/><Relationship Id="rId68" Type="http://schemas.openxmlformats.org/officeDocument/2006/relationships/customXml" Target="../ink/ink1982.xml"/><Relationship Id="rId89" Type="http://schemas.openxmlformats.org/officeDocument/2006/relationships/image" Target="../media/image1042.png"/><Relationship Id="rId112" Type="http://schemas.openxmlformats.org/officeDocument/2006/relationships/customXml" Target="../ink/ink2004.xml"/><Relationship Id="rId133" Type="http://schemas.openxmlformats.org/officeDocument/2006/relationships/image" Target="../media/image6790.png"/><Relationship Id="rId154" Type="http://schemas.openxmlformats.org/officeDocument/2006/relationships/customXml" Target="../ink/ink2025.xml"/><Relationship Id="rId175" Type="http://schemas.openxmlformats.org/officeDocument/2006/relationships/image" Target="../media/image1083.png"/><Relationship Id="rId340" Type="http://schemas.openxmlformats.org/officeDocument/2006/relationships/image" Target="../media/image4201.png"/><Relationship Id="rId196" Type="http://schemas.openxmlformats.org/officeDocument/2006/relationships/image" Target="../media/image1091.png"/><Relationship Id="rId200" Type="http://schemas.openxmlformats.org/officeDocument/2006/relationships/image" Target="../media/image1093.png"/><Relationship Id="rId16" Type="http://schemas.openxmlformats.org/officeDocument/2006/relationships/customXml" Target="../ink/ink1956.xml"/><Relationship Id="rId221" Type="http://schemas.openxmlformats.org/officeDocument/2006/relationships/customXml" Target="../ink/ink2059.xml"/><Relationship Id="rId242" Type="http://schemas.openxmlformats.org/officeDocument/2006/relationships/image" Target="../media/image1114.png"/><Relationship Id="rId263" Type="http://schemas.openxmlformats.org/officeDocument/2006/relationships/customXml" Target="../ink/ink2080.xml"/><Relationship Id="rId284" Type="http://schemas.openxmlformats.org/officeDocument/2006/relationships/image" Target="../media/image1133.png"/><Relationship Id="rId319" Type="http://schemas.openxmlformats.org/officeDocument/2006/relationships/customXml" Target="../ink/ink2108.xml"/><Relationship Id="rId37" Type="http://schemas.openxmlformats.org/officeDocument/2006/relationships/image" Target="../media/image960.png"/><Relationship Id="rId58" Type="http://schemas.openxmlformats.org/officeDocument/2006/relationships/customXml" Target="../ink/ink1977.xml"/><Relationship Id="rId79" Type="http://schemas.openxmlformats.org/officeDocument/2006/relationships/image" Target="../media/image1038.png"/><Relationship Id="rId102" Type="http://schemas.openxmlformats.org/officeDocument/2006/relationships/customXml" Target="../ink/ink1999.xml"/><Relationship Id="rId123" Type="http://schemas.openxmlformats.org/officeDocument/2006/relationships/image" Target="../media/image4071.png"/><Relationship Id="rId144" Type="http://schemas.openxmlformats.org/officeDocument/2006/relationships/customXml" Target="../ink/ink2020.xml"/><Relationship Id="rId330" Type="http://schemas.openxmlformats.org/officeDocument/2006/relationships/image" Target="../media/image4151.png"/><Relationship Id="rId90" Type="http://schemas.openxmlformats.org/officeDocument/2006/relationships/customXml" Target="../ink/ink1993.xml"/><Relationship Id="rId165" Type="http://schemas.openxmlformats.org/officeDocument/2006/relationships/image" Target="../media/image1052.png"/><Relationship Id="rId186" Type="http://schemas.openxmlformats.org/officeDocument/2006/relationships/image" Target="../media/image1087.png"/><Relationship Id="rId351" Type="http://schemas.openxmlformats.org/officeDocument/2006/relationships/customXml" Target="../ink/ink2124.xml"/><Relationship Id="rId211" Type="http://schemas.openxmlformats.org/officeDocument/2006/relationships/customXml" Target="../ink/ink2054.xml"/><Relationship Id="rId232" Type="http://schemas.openxmlformats.org/officeDocument/2006/relationships/image" Target="../media/image1109.png"/><Relationship Id="rId253" Type="http://schemas.openxmlformats.org/officeDocument/2006/relationships/customXml" Target="../ink/ink2075.xml"/><Relationship Id="rId274" Type="http://schemas.openxmlformats.org/officeDocument/2006/relationships/image" Target="../media/image1128.png"/><Relationship Id="rId295" Type="http://schemas.openxmlformats.org/officeDocument/2006/relationships/customXml" Target="../ink/ink2096.xml"/><Relationship Id="rId309" Type="http://schemas.openxmlformats.org/officeDocument/2006/relationships/customXml" Target="../ink/ink2103.xml"/><Relationship Id="rId27" Type="http://schemas.openxmlformats.org/officeDocument/2006/relationships/image" Target="../media/image916.png"/><Relationship Id="rId48" Type="http://schemas.openxmlformats.org/officeDocument/2006/relationships/customXml" Target="../ink/ink1972.xml"/><Relationship Id="rId69" Type="http://schemas.openxmlformats.org/officeDocument/2006/relationships/image" Target="../media/image1034.png"/><Relationship Id="rId113" Type="http://schemas.openxmlformats.org/officeDocument/2006/relationships/image" Target="../media/image4011.png"/><Relationship Id="rId134" Type="http://schemas.openxmlformats.org/officeDocument/2006/relationships/customXml" Target="../ink/ink2015.xml"/><Relationship Id="rId320" Type="http://schemas.openxmlformats.org/officeDocument/2006/relationships/image" Target="../media/image1148.png"/><Relationship Id="rId80" Type="http://schemas.openxmlformats.org/officeDocument/2006/relationships/customXml" Target="../ink/ink1988.xml"/><Relationship Id="rId155" Type="http://schemas.openxmlformats.org/officeDocument/2006/relationships/image" Target="../media/image1074.png"/><Relationship Id="rId176" Type="http://schemas.openxmlformats.org/officeDocument/2006/relationships/customXml" Target="../ink/ink2036.xml"/><Relationship Id="rId197" Type="http://schemas.openxmlformats.org/officeDocument/2006/relationships/customXml" Target="../ink/ink2047.xml"/><Relationship Id="rId341" Type="http://schemas.openxmlformats.org/officeDocument/2006/relationships/customXml" Target="../ink/ink2119.xml"/><Relationship Id="rId201" Type="http://schemas.openxmlformats.org/officeDocument/2006/relationships/customXml" Target="../ink/ink2049.xml"/><Relationship Id="rId222" Type="http://schemas.openxmlformats.org/officeDocument/2006/relationships/image" Target="../media/image1104.png"/><Relationship Id="rId243" Type="http://schemas.openxmlformats.org/officeDocument/2006/relationships/customXml" Target="../ink/ink2070.xml"/><Relationship Id="rId264" Type="http://schemas.openxmlformats.org/officeDocument/2006/relationships/image" Target="../media/image1124.png"/><Relationship Id="rId285" Type="http://schemas.openxmlformats.org/officeDocument/2006/relationships/customXml" Target="../ink/ink2091.xml"/><Relationship Id="rId17" Type="http://schemas.openxmlformats.org/officeDocument/2006/relationships/image" Target="../media/image8800.png"/><Relationship Id="rId38" Type="http://schemas.openxmlformats.org/officeDocument/2006/relationships/customXml" Target="../ink/ink1967.xml"/><Relationship Id="rId59" Type="http://schemas.openxmlformats.org/officeDocument/2006/relationships/image" Target="../media/image2301.png"/><Relationship Id="rId103" Type="http://schemas.openxmlformats.org/officeDocument/2006/relationships/image" Target="../media/image3961.png"/><Relationship Id="rId124" Type="http://schemas.openxmlformats.org/officeDocument/2006/relationships/customXml" Target="../ink/ink2010.xml"/><Relationship Id="rId310" Type="http://schemas.openxmlformats.org/officeDocument/2006/relationships/image" Target="../media/image1145.png"/><Relationship Id="rId70" Type="http://schemas.openxmlformats.org/officeDocument/2006/relationships/customXml" Target="../ink/ink1983.xml"/><Relationship Id="rId91" Type="http://schemas.openxmlformats.org/officeDocument/2006/relationships/image" Target="../media/image1043.png"/><Relationship Id="rId145" Type="http://schemas.openxmlformats.org/officeDocument/2006/relationships/image" Target="../media/image1069.png"/><Relationship Id="rId166" Type="http://schemas.openxmlformats.org/officeDocument/2006/relationships/customXml" Target="../ink/ink2031.xml"/><Relationship Id="rId187" Type="http://schemas.openxmlformats.org/officeDocument/2006/relationships/customXml" Target="../ink/ink2042.xml"/><Relationship Id="rId331" Type="http://schemas.openxmlformats.org/officeDocument/2006/relationships/customXml" Target="../ink/ink2114.xml"/><Relationship Id="rId352" Type="http://schemas.openxmlformats.org/officeDocument/2006/relationships/image" Target="../media/image1163.png"/><Relationship Id="rId1" Type="http://schemas.microsoft.com/office/2007/relationships/media" Target="../media/media55.m4a"/><Relationship Id="rId212" Type="http://schemas.openxmlformats.org/officeDocument/2006/relationships/image" Target="../media/image1099.png"/><Relationship Id="rId233" Type="http://schemas.openxmlformats.org/officeDocument/2006/relationships/customXml" Target="../ink/ink2065.xml"/><Relationship Id="rId254" Type="http://schemas.openxmlformats.org/officeDocument/2006/relationships/image" Target="../media/image975.png"/><Relationship Id="rId28" Type="http://schemas.openxmlformats.org/officeDocument/2006/relationships/customXml" Target="../ink/ink1962.xml"/><Relationship Id="rId49" Type="http://schemas.openxmlformats.org/officeDocument/2006/relationships/image" Target="../media/image1014.png"/><Relationship Id="rId114" Type="http://schemas.openxmlformats.org/officeDocument/2006/relationships/customXml" Target="../ink/ink2005.xml"/><Relationship Id="rId275" Type="http://schemas.openxmlformats.org/officeDocument/2006/relationships/customXml" Target="../ink/ink2086.xml"/><Relationship Id="rId296" Type="http://schemas.openxmlformats.org/officeDocument/2006/relationships/image" Target="../media/image1139.png"/><Relationship Id="rId300" Type="http://schemas.openxmlformats.org/officeDocument/2006/relationships/image" Target="../media/image1140.png"/><Relationship Id="rId60" Type="http://schemas.openxmlformats.org/officeDocument/2006/relationships/customXml" Target="../ink/ink1978.xml"/><Relationship Id="rId81" Type="http://schemas.openxmlformats.org/officeDocument/2006/relationships/image" Target="../media/image1039.png"/><Relationship Id="rId135" Type="http://schemas.openxmlformats.org/officeDocument/2006/relationships/image" Target="../media/image1064.png"/><Relationship Id="rId156" Type="http://schemas.openxmlformats.org/officeDocument/2006/relationships/customXml" Target="../ink/ink2026.xml"/><Relationship Id="rId177" Type="http://schemas.openxmlformats.org/officeDocument/2006/relationships/image" Target="../media/image336.png"/><Relationship Id="rId198" Type="http://schemas.openxmlformats.org/officeDocument/2006/relationships/image" Target="../media/image1092.png"/><Relationship Id="rId321" Type="http://schemas.openxmlformats.org/officeDocument/2006/relationships/customXml" Target="../ink/ink2109.xml"/><Relationship Id="rId342" Type="http://schemas.openxmlformats.org/officeDocument/2006/relationships/image" Target="../media/image4212.png"/><Relationship Id="rId202" Type="http://schemas.openxmlformats.org/officeDocument/2006/relationships/image" Target="../media/image4101.png"/><Relationship Id="rId223" Type="http://schemas.openxmlformats.org/officeDocument/2006/relationships/customXml" Target="../ink/ink2060.xml"/><Relationship Id="rId244" Type="http://schemas.openxmlformats.org/officeDocument/2006/relationships/image" Target="../media/image1115.png"/><Relationship Id="rId18" Type="http://schemas.openxmlformats.org/officeDocument/2006/relationships/customXml" Target="../ink/ink1957.xml"/><Relationship Id="rId39" Type="http://schemas.openxmlformats.org/officeDocument/2006/relationships/image" Target="../media/image961.png"/><Relationship Id="rId265" Type="http://schemas.openxmlformats.org/officeDocument/2006/relationships/customXml" Target="../ink/ink2081.xml"/><Relationship Id="rId286" Type="http://schemas.openxmlformats.org/officeDocument/2006/relationships/image" Target="../media/image1134.png"/><Relationship Id="rId50" Type="http://schemas.openxmlformats.org/officeDocument/2006/relationships/customXml" Target="../ink/ink1973.xml"/><Relationship Id="rId104" Type="http://schemas.openxmlformats.org/officeDocument/2006/relationships/customXml" Target="../ink/ink2000.xml"/><Relationship Id="rId125" Type="http://schemas.openxmlformats.org/officeDocument/2006/relationships/image" Target="../media/image1060.png"/><Relationship Id="rId146" Type="http://schemas.openxmlformats.org/officeDocument/2006/relationships/customXml" Target="../ink/ink2021.xml"/><Relationship Id="rId167" Type="http://schemas.openxmlformats.org/officeDocument/2006/relationships/image" Target="../media/image1079.png"/><Relationship Id="rId188" Type="http://schemas.openxmlformats.org/officeDocument/2006/relationships/image" Target="../media/image1088.png"/><Relationship Id="rId311" Type="http://schemas.openxmlformats.org/officeDocument/2006/relationships/customXml" Target="../ink/ink2104.xml"/><Relationship Id="rId332" Type="http://schemas.openxmlformats.org/officeDocument/2006/relationships/image" Target="../media/image4161.png"/><Relationship Id="rId353" Type="http://schemas.openxmlformats.org/officeDocument/2006/relationships/customXml" Target="../ink/ink2125.xml"/><Relationship Id="rId71" Type="http://schemas.openxmlformats.org/officeDocument/2006/relationships/image" Target="../media/image1035.png"/><Relationship Id="rId92" Type="http://schemas.openxmlformats.org/officeDocument/2006/relationships/customXml" Target="../ink/ink1994.xml"/><Relationship Id="rId213" Type="http://schemas.openxmlformats.org/officeDocument/2006/relationships/customXml" Target="../ink/ink2055.xml"/><Relationship Id="rId234" Type="http://schemas.openxmlformats.org/officeDocument/2006/relationships/image" Target="../media/image1110.png"/><Relationship Id="rId2" Type="http://schemas.openxmlformats.org/officeDocument/2006/relationships/audio" Target="../media/media55.m4a"/><Relationship Id="rId29" Type="http://schemas.openxmlformats.org/officeDocument/2006/relationships/image" Target="../media/image917.png"/><Relationship Id="rId255" Type="http://schemas.openxmlformats.org/officeDocument/2006/relationships/customXml" Target="../ink/ink2076.xml"/><Relationship Id="rId276" Type="http://schemas.openxmlformats.org/officeDocument/2006/relationships/image" Target="../media/image1129.png"/><Relationship Id="rId297" Type="http://schemas.openxmlformats.org/officeDocument/2006/relationships/customXml" Target="../ink/ink2097.xml"/><Relationship Id="rId40" Type="http://schemas.openxmlformats.org/officeDocument/2006/relationships/customXml" Target="../ink/ink1968.xml"/><Relationship Id="rId115" Type="http://schemas.openxmlformats.org/officeDocument/2006/relationships/image" Target="../media/image4021.png"/><Relationship Id="rId136" Type="http://schemas.openxmlformats.org/officeDocument/2006/relationships/customXml" Target="../ink/ink2016.xml"/><Relationship Id="rId157" Type="http://schemas.openxmlformats.org/officeDocument/2006/relationships/image" Target="../media/image1075.png"/><Relationship Id="rId178" Type="http://schemas.openxmlformats.org/officeDocument/2006/relationships/customXml" Target="../ink/ink2037.xml"/><Relationship Id="rId301" Type="http://schemas.openxmlformats.org/officeDocument/2006/relationships/customXml" Target="../ink/ink2099.xml"/><Relationship Id="rId322" Type="http://schemas.openxmlformats.org/officeDocument/2006/relationships/image" Target="../media/image4110.png"/><Relationship Id="rId343" Type="http://schemas.openxmlformats.org/officeDocument/2006/relationships/customXml" Target="../ink/ink2120.xml"/><Relationship Id="rId61" Type="http://schemas.openxmlformats.org/officeDocument/2006/relationships/image" Target="../media/image1019.png"/><Relationship Id="rId82" Type="http://schemas.openxmlformats.org/officeDocument/2006/relationships/customXml" Target="../ink/ink1989.xml"/><Relationship Id="rId199" Type="http://schemas.openxmlformats.org/officeDocument/2006/relationships/customXml" Target="../ink/ink2048.xml"/><Relationship Id="rId203" Type="http://schemas.openxmlformats.org/officeDocument/2006/relationships/customXml" Target="../ink/ink2050.xml"/><Relationship Id="rId19" Type="http://schemas.openxmlformats.org/officeDocument/2006/relationships/image" Target="../media/image8811.png"/><Relationship Id="rId224" Type="http://schemas.openxmlformats.org/officeDocument/2006/relationships/image" Target="../media/image1105.png"/><Relationship Id="rId245" Type="http://schemas.openxmlformats.org/officeDocument/2006/relationships/customXml" Target="../ink/ink2071.xml"/><Relationship Id="rId266" Type="http://schemas.openxmlformats.org/officeDocument/2006/relationships/image" Target="../media/image1125.png"/><Relationship Id="rId287" Type="http://schemas.openxmlformats.org/officeDocument/2006/relationships/customXml" Target="../ink/ink2092.xml"/><Relationship Id="rId30" Type="http://schemas.openxmlformats.org/officeDocument/2006/relationships/customXml" Target="../ink/ink1963.xml"/><Relationship Id="rId105" Type="http://schemas.openxmlformats.org/officeDocument/2006/relationships/image" Target="../media/image3971.png"/><Relationship Id="rId126" Type="http://schemas.openxmlformats.org/officeDocument/2006/relationships/customXml" Target="../ink/ink2011.xml"/><Relationship Id="rId147" Type="http://schemas.openxmlformats.org/officeDocument/2006/relationships/image" Target="../media/image1070.png"/><Relationship Id="rId168" Type="http://schemas.openxmlformats.org/officeDocument/2006/relationships/customXml" Target="../ink/ink2032.xml"/><Relationship Id="rId312" Type="http://schemas.openxmlformats.org/officeDocument/2006/relationships/image" Target="../media/image1146.png"/><Relationship Id="rId333" Type="http://schemas.openxmlformats.org/officeDocument/2006/relationships/customXml" Target="../ink/ink2115.xml"/><Relationship Id="rId354" Type="http://schemas.openxmlformats.org/officeDocument/2006/relationships/image" Target="../media/image4221.png"/><Relationship Id="rId51" Type="http://schemas.openxmlformats.org/officeDocument/2006/relationships/image" Target="../media/image1015.png"/><Relationship Id="rId72" Type="http://schemas.openxmlformats.org/officeDocument/2006/relationships/customXml" Target="../ink/ink1984.xml"/><Relationship Id="rId93" Type="http://schemas.openxmlformats.org/officeDocument/2006/relationships/image" Target="../media/image3910.png"/><Relationship Id="rId189" Type="http://schemas.openxmlformats.org/officeDocument/2006/relationships/customXml" Target="../ink/ink2043.xml"/><Relationship Id="rId3" Type="http://schemas.openxmlformats.org/officeDocument/2006/relationships/slideLayout" Target="../slideLayouts/slideLayout1.xml"/><Relationship Id="rId214" Type="http://schemas.openxmlformats.org/officeDocument/2006/relationships/image" Target="../media/image1100.png"/><Relationship Id="rId235" Type="http://schemas.openxmlformats.org/officeDocument/2006/relationships/customXml" Target="../ink/ink2066.xml"/><Relationship Id="rId256" Type="http://schemas.openxmlformats.org/officeDocument/2006/relationships/image" Target="../media/image1120.png"/><Relationship Id="rId277" Type="http://schemas.openxmlformats.org/officeDocument/2006/relationships/customXml" Target="../ink/ink2087.xml"/><Relationship Id="rId298" Type="http://schemas.openxmlformats.org/officeDocument/2006/relationships/image" Target="../media/image4712.png"/><Relationship Id="rId116" Type="http://schemas.openxmlformats.org/officeDocument/2006/relationships/customXml" Target="../ink/ink2006.xml"/><Relationship Id="rId137" Type="http://schemas.openxmlformats.org/officeDocument/2006/relationships/image" Target="../media/image1065.png"/><Relationship Id="rId158" Type="http://schemas.openxmlformats.org/officeDocument/2006/relationships/customXml" Target="../ink/ink2027.xml"/><Relationship Id="rId302" Type="http://schemas.openxmlformats.org/officeDocument/2006/relationships/image" Target="../media/image1141.png"/><Relationship Id="rId323" Type="http://schemas.openxmlformats.org/officeDocument/2006/relationships/customXml" Target="../ink/ink2110.xml"/><Relationship Id="rId344" Type="http://schemas.openxmlformats.org/officeDocument/2006/relationships/image" Target="../media/image1159.png"/><Relationship Id="rId20" Type="http://schemas.openxmlformats.org/officeDocument/2006/relationships/customXml" Target="../ink/ink1958.xml"/><Relationship Id="rId41" Type="http://schemas.openxmlformats.org/officeDocument/2006/relationships/image" Target="../media/image963.png"/><Relationship Id="rId62" Type="http://schemas.openxmlformats.org/officeDocument/2006/relationships/customXml" Target="../ink/ink1979.xml"/><Relationship Id="rId83" Type="http://schemas.openxmlformats.org/officeDocument/2006/relationships/image" Target="../media/image2241.png"/><Relationship Id="rId179" Type="http://schemas.openxmlformats.org/officeDocument/2006/relationships/image" Target="../media/image4081.png"/><Relationship Id="rId190" Type="http://schemas.openxmlformats.org/officeDocument/2006/relationships/image" Target="../media/image2940.png"/><Relationship Id="rId204" Type="http://schemas.openxmlformats.org/officeDocument/2006/relationships/image" Target="../media/image1095.png"/><Relationship Id="rId225" Type="http://schemas.openxmlformats.org/officeDocument/2006/relationships/customXml" Target="../ink/ink2061.xml"/><Relationship Id="rId246" Type="http://schemas.openxmlformats.org/officeDocument/2006/relationships/image" Target="../media/image1116.png"/><Relationship Id="rId267" Type="http://schemas.openxmlformats.org/officeDocument/2006/relationships/customXml" Target="../ink/ink2082.xml"/><Relationship Id="rId288" Type="http://schemas.openxmlformats.org/officeDocument/2006/relationships/image" Target="../media/image1135.png"/><Relationship Id="rId106" Type="http://schemas.openxmlformats.org/officeDocument/2006/relationships/customXml" Target="../ink/ink2001.xml"/><Relationship Id="rId127" Type="http://schemas.openxmlformats.org/officeDocument/2006/relationships/image" Target="../media/image1061.png"/><Relationship Id="rId313" Type="http://schemas.openxmlformats.org/officeDocument/2006/relationships/customXml" Target="../ink/ink2105.xml"/><Relationship Id="rId10" Type="http://schemas.openxmlformats.org/officeDocument/2006/relationships/customXml" Target="../ink/ink1953.xml"/><Relationship Id="rId31" Type="http://schemas.openxmlformats.org/officeDocument/2006/relationships/image" Target="../media/image957.png"/><Relationship Id="rId52" Type="http://schemas.openxmlformats.org/officeDocument/2006/relationships/customXml" Target="../ink/ink1974.xml"/><Relationship Id="rId73" Type="http://schemas.openxmlformats.org/officeDocument/2006/relationships/image" Target="../media/image1036.png"/><Relationship Id="rId94" Type="http://schemas.openxmlformats.org/officeDocument/2006/relationships/customXml" Target="../ink/ink1995.xml"/><Relationship Id="rId148" Type="http://schemas.openxmlformats.org/officeDocument/2006/relationships/customXml" Target="../ink/ink2022.xml"/><Relationship Id="rId169" Type="http://schemas.openxmlformats.org/officeDocument/2006/relationships/image" Target="../media/image1080.png"/><Relationship Id="rId334" Type="http://schemas.openxmlformats.org/officeDocument/2006/relationships/image" Target="../media/image4171.png"/><Relationship Id="rId355" Type="http://schemas.openxmlformats.org/officeDocument/2006/relationships/customXml" Target="../ink/ink2126.xml"/><Relationship Id="rId4" Type="http://schemas.openxmlformats.org/officeDocument/2006/relationships/customXml" Target="../ink/ink1950.xml"/><Relationship Id="rId180" Type="http://schemas.openxmlformats.org/officeDocument/2006/relationships/customXml" Target="../ink/ink2038.xml"/><Relationship Id="rId215" Type="http://schemas.openxmlformats.org/officeDocument/2006/relationships/customXml" Target="../ink/ink2056.xml"/><Relationship Id="rId236" Type="http://schemas.openxmlformats.org/officeDocument/2006/relationships/image" Target="../media/image1111.png"/><Relationship Id="rId257" Type="http://schemas.openxmlformats.org/officeDocument/2006/relationships/customXml" Target="../ink/ink2077.xml"/><Relationship Id="rId278" Type="http://schemas.openxmlformats.org/officeDocument/2006/relationships/image" Target="../media/image1130.png"/><Relationship Id="rId303" Type="http://schemas.openxmlformats.org/officeDocument/2006/relationships/customXml" Target="../ink/ink2100.xml"/><Relationship Id="rId42" Type="http://schemas.openxmlformats.org/officeDocument/2006/relationships/customXml" Target="../ink/ink1969.xml"/><Relationship Id="rId84" Type="http://schemas.openxmlformats.org/officeDocument/2006/relationships/customXml" Target="../ink/ink1990.xml"/><Relationship Id="rId138" Type="http://schemas.openxmlformats.org/officeDocument/2006/relationships/customXml" Target="../ink/ink2017.xml"/><Relationship Id="rId345" Type="http://schemas.openxmlformats.org/officeDocument/2006/relationships/customXml" Target="../ink/ink2121.xml"/><Relationship Id="rId191" Type="http://schemas.openxmlformats.org/officeDocument/2006/relationships/customXml" Target="../ink/ink2044.xml"/><Relationship Id="rId205" Type="http://schemas.openxmlformats.org/officeDocument/2006/relationships/customXml" Target="../ink/ink2051.xml"/><Relationship Id="rId247" Type="http://schemas.openxmlformats.org/officeDocument/2006/relationships/customXml" Target="../ink/ink2072.xml"/><Relationship Id="rId107" Type="http://schemas.openxmlformats.org/officeDocument/2006/relationships/image" Target="../media/image3981.png"/><Relationship Id="rId289" Type="http://schemas.openxmlformats.org/officeDocument/2006/relationships/customXml" Target="../ink/ink2093.xml"/><Relationship Id="rId11" Type="http://schemas.openxmlformats.org/officeDocument/2006/relationships/image" Target="../media/image8770.png"/><Relationship Id="rId53" Type="http://schemas.openxmlformats.org/officeDocument/2006/relationships/image" Target="../media/image1016.png"/><Relationship Id="rId149" Type="http://schemas.openxmlformats.org/officeDocument/2006/relationships/image" Target="../media/image1071.png"/><Relationship Id="rId314" Type="http://schemas.openxmlformats.org/officeDocument/2006/relationships/image" Target="../media/image1147.png"/><Relationship Id="rId356" Type="http://schemas.openxmlformats.org/officeDocument/2006/relationships/image" Target="../media/image4231.png"/><Relationship Id="rId95" Type="http://schemas.openxmlformats.org/officeDocument/2006/relationships/image" Target="../media/image3921.png"/><Relationship Id="rId160" Type="http://schemas.openxmlformats.org/officeDocument/2006/relationships/customXml" Target="../ink/ink2028.xml"/><Relationship Id="rId216" Type="http://schemas.openxmlformats.org/officeDocument/2006/relationships/image" Target="../media/image1101.png"/><Relationship Id="rId258" Type="http://schemas.openxmlformats.org/officeDocument/2006/relationships/image" Target="../media/image1121.png"/><Relationship Id="rId22" Type="http://schemas.openxmlformats.org/officeDocument/2006/relationships/customXml" Target="../ink/ink1959.xml"/><Relationship Id="rId64" Type="http://schemas.openxmlformats.org/officeDocument/2006/relationships/customXml" Target="../ink/ink1980.xml"/><Relationship Id="rId118" Type="http://schemas.openxmlformats.org/officeDocument/2006/relationships/customXml" Target="../ink/ink2007.xml"/><Relationship Id="rId325" Type="http://schemas.openxmlformats.org/officeDocument/2006/relationships/customXml" Target="../ink/ink2111.xml"/><Relationship Id="rId171" Type="http://schemas.openxmlformats.org/officeDocument/2006/relationships/image" Target="../media/image1081.png"/><Relationship Id="rId227" Type="http://schemas.openxmlformats.org/officeDocument/2006/relationships/customXml" Target="../ink/ink2062.xml"/><Relationship Id="rId269" Type="http://schemas.openxmlformats.org/officeDocument/2006/relationships/customXml" Target="../ink/ink2083.xml"/><Relationship Id="rId33" Type="http://schemas.openxmlformats.org/officeDocument/2006/relationships/image" Target="../media/image958.png"/><Relationship Id="rId129" Type="http://schemas.openxmlformats.org/officeDocument/2006/relationships/image" Target="../media/image1062.png"/><Relationship Id="rId280" Type="http://schemas.openxmlformats.org/officeDocument/2006/relationships/image" Target="../media/image1131.png"/><Relationship Id="rId336" Type="http://schemas.openxmlformats.org/officeDocument/2006/relationships/image" Target="../media/image4181.png"/><Relationship Id="rId75" Type="http://schemas.openxmlformats.org/officeDocument/2006/relationships/image" Target="../media/image4890.png"/><Relationship Id="rId140" Type="http://schemas.openxmlformats.org/officeDocument/2006/relationships/customXml" Target="../ink/ink2018.xml"/><Relationship Id="rId182" Type="http://schemas.openxmlformats.org/officeDocument/2006/relationships/customXml" Target="../ink/ink2039.xml"/><Relationship Id="rId6" Type="http://schemas.openxmlformats.org/officeDocument/2006/relationships/customXml" Target="../ink/ink1951.xml"/><Relationship Id="rId238" Type="http://schemas.openxmlformats.org/officeDocument/2006/relationships/image" Target="../media/image1112.png"/><Relationship Id="rId291" Type="http://schemas.openxmlformats.org/officeDocument/2006/relationships/customXml" Target="../ink/ink2094.xml"/><Relationship Id="rId305" Type="http://schemas.openxmlformats.org/officeDocument/2006/relationships/customXml" Target="../ink/ink2101.xml"/><Relationship Id="rId347" Type="http://schemas.openxmlformats.org/officeDocument/2006/relationships/customXml" Target="../ink/ink2122.xml"/><Relationship Id="rId44" Type="http://schemas.openxmlformats.org/officeDocument/2006/relationships/customXml" Target="../ink/ink1970.xml"/><Relationship Id="rId86" Type="http://schemas.openxmlformats.org/officeDocument/2006/relationships/customXml" Target="../ink/ink1991.xml"/><Relationship Id="rId151" Type="http://schemas.openxmlformats.org/officeDocument/2006/relationships/image" Target="../media/image1072.png"/><Relationship Id="rId193" Type="http://schemas.openxmlformats.org/officeDocument/2006/relationships/customXml" Target="../ink/ink2045.xml"/><Relationship Id="rId207" Type="http://schemas.openxmlformats.org/officeDocument/2006/relationships/customXml" Target="../ink/ink2052.xml"/><Relationship Id="rId249" Type="http://schemas.openxmlformats.org/officeDocument/2006/relationships/customXml" Target="../ink/ink2073.xml"/><Relationship Id="rId13" Type="http://schemas.openxmlformats.org/officeDocument/2006/relationships/image" Target="../media/image8780.png"/><Relationship Id="rId109" Type="http://schemas.openxmlformats.org/officeDocument/2006/relationships/image" Target="../media/image3991.png"/><Relationship Id="rId260" Type="http://schemas.openxmlformats.org/officeDocument/2006/relationships/image" Target="../media/image1122.png"/><Relationship Id="rId316" Type="http://schemas.openxmlformats.org/officeDocument/2006/relationships/image" Target="../media/image835.png"/><Relationship Id="rId55" Type="http://schemas.openxmlformats.org/officeDocument/2006/relationships/image" Target="../media/image1017.png"/><Relationship Id="rId97" Type="http://schemas.openxmlformats.org/officeDocument/2006/relationships/image" Target="../media/image3931.png"/><Relationship Id="rId120" Type="http://schemas.openxmlformats.org/officeDocument/2006/relationships/customXml" Target="../ink/ink2008.xml"/><Relationship Id="rId358" Type="http://schemas.openxmlformats.org/officeDocument/2006/relationships/image" Target="../media/image4241.png"/><Relationship Id="rId162" Type="http://schemas.openxmlformats.org/officeDocument/2006/relationships/customXml" Target="../ink/ink2029.xml"/><Relationship Id="rId218" Type="http://schemas.openxmlformats.org/officeDocument/2006/relationships/image" Target="../media/image1102.png"/><Relationship Id="rId271" Type="http://schemas.openxmlformats.org/officeDocument/2006/relationships/customXml" Target="../ink/ink2084.xml"/><Relationship Id="rId24" Type="http://schemas.openxmlformats.org/officeDocument/2006/relationships/customXml" Target="../ink/ink1960.xml"/><Relationship Id="rId66" Type="http://schemas.openxmlformats.org/officeDocument/2006/relationships/customXml" Target="../ink/ink1981.xml"/><Relationship Id="rId131" Type="http://schemas.openxmlformats.org/officeDocument/2006/relationships/image" Target="../media/image1063.png"/><Relationship Id="rId327" Type="http://schemas.openxmlformats.org/officeDocument/2006/relationships/customXml" Target="../ink/ink2112.xml"/><Relationship Id="rId173" Type="http://schemas.openxmlformats.org/officeDocument/2006/relationships/image" Target="../media/image1082.png"/><Relationship Id="rId229" Type="http://schemas.openxmlformats.org/officeDocument/2006/relationships/customXml" Target="../ink/ink2063.xml"/><Relationship Id="rId240" Type="http://schemas.openxmlformats.org/officeDocument/2006/relationships/image" Target="../media/image1113.png"/><Relationship Id="rId35" Type="http://schemas.openxmlformats.org/officeDocument/2006/relationships/image" Target="../media/image959.png"/><Relationship Id="rId77" Type="http://schemas.openxmlformats.org/officeDocument/2006/relationships/image" Target="../media/image1037.png"/><Relationship Id="rId100" Type="http://schemas.openxmlformats.org/officeDocument/2006/relationships/customXml" Target="../ink/ink1998.xml"/><Relationship Id="rId282" Type="http://schemas.openxmlformats.org/officeDocument/2006/relationships/image" Target="../media/image1132.png"/><Relationship Id="rId338" Type="http://schemas.openxmlformats.org/officeDocument/2006/relationships/image" Target="../media/image4191.png"/><Relationship Id="rId8" Type="http://schemas.openxmlformats.org/officeDocument/2006/relationships/customXml" Target="../ink/ink1952.xml"/><Relationship Id="rId142" Type="http://schemas.openxmlformats.org/officeDocument/2006/relationships/customXml" Target="../ink/ink2019.xml"/><Relationship Id="rId184" Type="http://schemas.openxmlformats.org/officeDocument/2006/relationships/customXml" Target="../ink/ink2040.xml"/><Relationship Id="rId251" Type="http://schemas.openxmlformats.org/officeDocument/2006/relationships/customXml" Target="../ink/ink2074.xml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9.png"/><Relationship Id="rId21" Type="http://schemas.openxmlformats.org/officeDocument/2006/relationships/image" Target="../media/image1173.png"/><Relationship Id="rId42" Type="http://schemas.openxmlformats.org/officeDocument/2006/relationships/customXml" Target="../ink/ink2147.xml"/><Relationship Id="rId63" Type="http://schemas.openxmlformats.org/officeDocument/2006/relationships/image" Target="../media/image1192.png"/><Relationship Id="rId84" Type="http://schemas.openxmlformats.org/officeDocument/2006/relationships/customXml" Target="../ink/ink2168.xml"/><Relationship Id="rId138" Type="http://schemas.openxmlformats.org/officeDocument/2006/relationships/customXml" Target="../ink/ink2195.xml"/><Relationship Id="rId324" Type="http://schemas.openxmlformats.org/officeDocument/2006/relationships/customXml" Target="../ink/ink2230.xml"/><Relationship Id="rId247" Type="http://schemas.openxmlformats.org/officeDocument/2006/relationships/image" Target="../media/image4301.png"/><Relationship Id="rId107" Type="http://schemas.openxmlformats.org/officeDocument/2006/relationships/image" Target="../media/image1214.png"/><Relationship Id="rId268" Type="http://schemas.openxmlformats.org/officeDocument/2006/relationships/customXml" Target="../ink/ink2215.xml"/><Relationship Id="rId11" Type="http://schemas.openxmlformats.org/officeDocument/2006/relationships/image" Target="../media/image2301.png"/><Relationship Id="rId32" Type="http://schemas.openxmlformats.org/officeDocument/2006/relationships/customXml" Target="../ink/ink2142.xml"/><Relationship Id="rId53" Type="http://schemas.openxmlformats.org/officeDocument/2006/relationships/image" Target="../media/image1187.png"/><Relationship Id="rId74" Type="http://schemas.openxmlformats.org/officeDocument/2006/relationships/customXml" Target="../ink/ink2163.xml"/><Relationship Id="rId128" Type="http://schemas.openxmlformats.org/officeDocument/2006/relationships/customXml" Target="../ink/ink2190.xml"/><Relationship Id="rId149" Type="http://schemas.openxmlformats.org/officeDocument/2006/relationships/image" Target="../media/image1234.png"/><Relationship Id="rId314" Type="http://schemas.openxmlformats.org/officeDocument/2006/relationships/customXml" Target="../ink/ink2225.xml"/><Relationship Id="rId5" Type="http://schemas.openxmlformats.org/officeDocument/2006/relationships/image" Target="../media/image1167.png"/><Relationship Id="rId95" Type="http://schemas.openxmlformats.org/officeDocument/2006/relationships/image" Target="../media/image1208.png"/><Relationship Id="rId258" Type="http://schemas.openxmlformats.org/officeDocument/2006/relationships/customXml" Target="../ink/ink2210.xml"/><Relationship Id="rId22" Type="http://schemas.openxmlformats.org/officeDocument/2006/relationships/customXml" Target="../ink/ink2137.xml"/><Relationship Id="rId43" Type="http://schemas.openxmlformats.org/officeDocument/2006/relationships/image" Target="../media/image1183.png"/><Relationship Id="rId64" Type="http://schemas.openxmlformats.org/officeDocument/2006/relationships/customXml" Target="../ink/ink2158.xml"/><Relationship Id="rId118" Type="http://schemas.openxmlformats.org/officeDocument/2006/relationships/customXml" Target="../ink/ink2185.xml"/><Relationship Id="rId139" Type="http://schemas.openxmlformats.org/officeDocument/2006/relationships/image" Target="../media/image1229.png"/><Relationship Id="rId325" Type="http://schemas.openxmlformats.org/officeDocument/2006/relationships/image" Target="../media/image896.png"/><Relationship Id="rId85" Type="http://schemas.openxmlformats.org/officeDocument/2006/relationships/image" Target="../media/image1203.png"/><Relationship Id="rId150" Type="http://schemas.openxmlformats.org/officeDocument/2006/relationships/customXml" Target="../ink/ink2201.xml"/><Relationship Id="rId248" Type="http://schemas.openxmlformats.org/officeDocument/2006/relationships/customXml" Target="../ink/ink2205.xml"/><Relationship Id="rId269" Type="http://schemas.openxmlformats.org/officeDocument/2006/relationships/image" Target="../media/image4412.png"/><Relationship Id="rId12" Type="http://schemas.openxmlformats.org/officeDocument/2006/relationships/customXml" Target="../ink/ink2132.xml"/><Relationship Id="rId33" Type="http://schemas.openxmlformats.org/officeDocument/2006/relationships/image" Target="../media/image1178.png"/><Relationship Id="rId108" Type="http://schemas.openxmlformats.org/officeDocument/2006/relationships/customXml" Target="../ink/ink2180.xml"/><Relationship Id="rId129" Type="http://schemas.openxmlformats.org/officeDocument/2006/relationships/image" Target="../media/image1225.png"/><Relationship Id="rId315" Type="http://schemas.openxmlformats.org/officeDocument/2006/relationships/image" Target="../media/image1044.png"/><Relationship Id="rId54" Type="http://schemas.openxmlformats.org/officeDocument/2006/relationships/customXml" Target="../ink/ink2153.xml"/><Relationship Id="rId75" Type="http://schemas.openxmlformats.org/officeDocument/2006/relationships/image" Target="../media/image1198.png"/><Relationship Id="rId96" Type="http://schemas.openxmlformats.org/officeDocument/2006/relationships/customXml" Target="../ink/ink2174.xml"/><Relationship Id="rId140" Type="http://schemas.openxmlformats.org/officeDocument/2006/relationships/customXml" Target="../ink/ink2196.xml"/><Relationship Id="rId6" Type="http://schemas.openxmlformats.org/officeDocument/2006/relationships/customXml" Target="../ink/ink2129.xml"/><Relationship Id="rId259" Type="http://schemas.openxmlformats.org/officeDocument/2006/relationships/image" Target="../media/image4361.png"/><Relationship Id="rId23" Type="http://schemas.openxmlformats.org/officeDocument/2006/relationships/image" Target="../media/image1174.png"/><Relationship Id="rId119" Type="http://schemas.openxmlformats.org/officeDocument/2006/relationships/image" Target="../media/image1220.png"/><Relationship Id="rId270" Type="http://schemas.openxmlformats.org/officeDocument/2006/relationships/customXml" Target="../ink/ink2216.xml"/><Relationship Id="rId305" Type="http://schemas.openxmlformats.org/officeDocument/2006/relationships/image" Target="../media/image4581.png"/><Relationship Id="rId326" Type="http://schemas.openxmlformats.org/officeDocument/2006/relationships/customXml" Target="../ink/ink2231.xml"/><Relationship Id="rId44" Type="http://schemas.openxmlformats.org/officeDocument/2006/relationships/customXml" Target="../ink/ink2148.xml"/><Relationship Id="rId65" Type="http://schemas.openxmlformats.org/officeDocument/2006/relationships/image" Target="../media/image1193.png"/><Relationship Id="rId86" Type="http://schemas.openxmlformats.org/officeDocument/2006/relationships/customXml" Target="../ink/ink2169.xml"/><Relationship Id="rId130" Type="http://schemas.openxmlformats.org/officeDocument/2006/relationships/customXml" Target="../ink/ink2191.xml"/><Relationship Id="rId249" Type="http://schemas.openxmlformats.org/officeDocument/2006/relationships/image" Target="../media/image4312.png"/><Relationship Id="rId13" Type="http://schemas.openxmlformats.org/officeDocument/2006/relationships/image" Target="../media/image1170.png"/><Relationship Id="rId109" Type="http://schemas.openxmlformats.org/officeDocument/2006/relationships/image" Target="../media/image1215.png"/><Relationship Id="rId260" Type="http://schemas.openxmlformats.org/officeDocument/2006/relationships/customXml" Target="../ink/ink2211.xml"/><Relationship Id="rId316" Type="http://schemas.openxmlformats.org/officeDocument/2006/relationships/customXml" Target="../ink/ink2226.xml"/><Relationship Id="rId34" Type="http://schemas.openxmlformats.org/officeDocument/2006/relationships/customXml" Target="../ink/ink2143.xml"/><Relationship Id="rId55" Type="http://schemas.openxmlformats.org/officeDocument/2006/relationships/image" Target="../media/image1188.png"/><Relationship Id="rId76" Type="http://schemas.openxmlformats.org/officeDocument/2006/relationships/customXml" Target="../ink/ink2164.xml"/><Relationship Id="rId97" Type="http://schemas.openxmlformats.org/officeDocument/2006/relationships/image" Target="../media/image1209.png"/><Relationship Id="rId120" Type="http://schemas.openxmlformats.org/officeDocument/2006/relationships/customXml" Target="../ink/ink2186.xml"/><Relationship Id="rId141" Type="http://schemas.openxmlformats.org/officeDocument/2006/relationships/image" Target="../media/image1230.png"/><Relationship Id="rId7" Type="http://schemas.openxmlformats.org/officeDocument/2006/relationships/image" Target="../media/image1168.png"/><Relationship Id="rId250" Type="http://schemas.openxmlformats.org/officeDocument/2006/relationships/customXml" Target="../ink/ink2206.xml"/><Relationship Id="rId271" Type="http://schemas.openxmlformats.org/officeDocument/2006/relationships/image" Target="../media/image4421.png"/><Relationship Id="rId306" Type="http://schemas.openxmlformats.org/officeDocument/2006/relationships/customXml" Target="../ink/ink2221.xml"/><Relationship Id="rId24" Type="http://schemas.openxmlformats.org/officeDocument/2006/relationships/customXml" Target="../ink/ink2138.xml"/><Relationship Id="rId45" Type="http://schemas.openxmlformats.org/officeDocument/2006/relationships/image" Target="../media/image1184.png"/><Relationship Id="rId66" Type="http://schemas.openxmlformats.org/officeDocument/2006/relationships/customXml" Target="../ink/ink2159.xml"/><Relationship Id="rId87" Type="http://schemas.openxmlformats.org/officeDocument/2006/relationships/image" Target="../media/image1204.png"/><Relationship Id="rId110" Type="http://schemas.openxmlformats.org/officeDocument/2006/relationships/customXml" Target="../ink/ink2181.xml"/><Relationship Id="rId131" Type="http://schemas.openxmlformats.org/officeDocument/2006/relationships/image" Target="../media/image1226.png"/><Relationship Id="rId327" Type="http://schemas.openxmlformats.org/officeDocument/2006/relationships/image" Target="../media/image897.png"/><Relationship Id="rId19" Type="http://schemas.openxmlformats.org/officeDocument/2006/relationships/image" Target="../media/image1172.png"/><Relationship Id="rId245" Type="http://schemas.openxmlformats.org/officeDocument/2006/relationships/image" Target="../media/image4291.png"/><Relationship Id="rId261" Type="http://schemas.openxmlformats.org/officeDocument/2006/relationships/image" Target="../media/image4371.png"/><Relationship Id="rId266" Type="http://schemas.openxmlformats.org/officeDocument/2006/relationships/customXml" Target="../ink/ink2214.xml"/><Relationship Id="rId14" Type="http://schemas.openxmlformats.org/officeDocument/2006/relationships/customXml" Target="../ink/ink2133.xml"/><Relationship Id="rId30" Type="http://schemas.openxmlformats.org/officeDocument/2006/relationships/customXml" Target="../ink/ink2141.xml"/><Relationship Id="rId35" Type="http://schemas.openxmlformats.org/officeDocument/2006/relationships/image" Target="../media/image1179.png"/><Relationship Id="rId56" Type="http://schemas.openxmlformats.org/officeDocument/2006/relationships/customXml" Target="../ink/ink2154.xml"/><Relationship Id="rId77" Type="http://schemas.openxmlformats.org/officeDocument/2006/relationships/image" Target="../media/image1199.png"/><Relationship Id="rId100" Type="http://schemas.openxmlformats.org/officeDocument/2006/relationships/customXml" Target="../ink/ink2176.xml"/><Relationship Id="rId105" Type="http://schemas.openxmlformats.org/officeDocument/2006/relationships/image" Target="../media/image1213.png"/><Relationship Id="rId126" Type="http://schemas.openxmlformats.org/officeDocument/2006/relationships/customXml" Target="../ink/ink2189.xml"/><Relationship Id="rId147" Type="http://schemas.openxmlformats.org/officeDocument/2006/relationships/image" Target="../media/image1233.png"/><Relationship Id="rId312" Type="http://schemas.openxmlformats.org/officeDocument/2006/relationships/customXml" Target="../ink/ink2224.xml"/><Relationship Id="rId317" Type="http://schemas.openxmlformats.org/officeDocument/2006/relationships/image" Target="../media/image8790.png"/><Relationship Id="rId8" Type="http://schemas.openxmlformats.org/officeDocument/2006/relationships/customXml" Target="../ink/ink2130.xml"/><Relationship Id="rId51" Type="http://schemas.openxmlformats.org/officeDocument/2006/relationships/image" Target="../media/image1186.png"/><Relationship Id="rId72" Type="http://schemas.openxmlformats.org/officeDocument/2006/relationships/customXml" Target="../ink/ink2162.xml"/><Relationship Id="rId93" Type="http://schemas.openxmlformats.org/officeDocument/2006/relationships/image" Target="../media/image1207.png"/><Relationship Id="rId98" Type="http://schemas.openxmlformats.org/officeDocument/2006/relationships/customXml" Target="../ink/ink2175.xml"/><Relationship Id="rId121" Type="http://schemas.openxmlformats.org/officeDocument/2006/relationships/image" Target="../media/image1221.png"/><Relationship Id="rId142" Type="http://schemas.openxmlformats.org/officeDocument/2006/relationships/customXml" Target="../ink/ink2197.xml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4321.png"/><Relationship Id="rId256" Type="http://schemas.openxmlformats.org/officeDocument/2006/relationships/customXml" Target="../ink/ink2209.xml"/><Relationship Id="rId277" Type="http://schemas.openxmlformats.org/officeDocument/2006/relationships/image" Target="../media/image4451.png"/><Relationship Id="rId25" Type="http://schemas.openxmlformats.org/officeDocument/2006/relationships/image" Target="../media/image1175.png"/><Relationship Id="rId46" Type="http://schemas.openxmlformats.org/officeDocument/2006/relationships/customXml" Target="../ink/ink2149.xml"/><Relationship Id="rId67" Type="http://schemas.openxmlformats.org/officeDocument/2006/relationships/image" Target="../media/image1194.png"/><Relationship Id="rId116" Type="http://schemas.openxmlformats.org/officeDocument/2006/relationships/customXml" Target="../ink/ink2184.xml"/><Relationship Id="rId137" Type="http://schemas.openxmlformats.org/officeDocument/2006/relationships/image" Target="../media/image1228.png"/><Relationship Id="rId272" Type="http://schemas.openxmlformats.org/officeDocument/2006/relationships/customXml" Target="../ink/ink2217.xml"/><Relationship Id="rId307" Type="http://schemas.openxmlformats.org/officeDocument/2006/relationships/image" Target="../media/image4591.png"/><Relationship Id="rId323" Type="http://schemas.openxmlformats.org/officeDocument/2006/relationships/image" Target="../media/image8820.png"/><Relationship Id="rId328" Type="http://schemas.openxmlformats.org/officeDocument/2006/relationships/customXml" Target="../ink/ink2232.xml"/><Relationship Id="rId20" Type="http://schemas.openxmlformats.org/officeDocument/2006/relationships/customXml" Target="../ink/ink2136.xml"/><Relationship Id="rId41" Type="http://schemas.openxmlformats.org/officeDocument/2006/relationships/image" Target="../media/image1182.png"/><Relationship Id="rId62" Type="http://schemas.openxmlformats.org/officeDocument/2006/relationships/customXml" Target="../ink/ink2157.xml"/><Relationship Id="rId83" Type="http://schemas.openxmlformats.org/officeDocument/2006/relationships/image" Target="../media/image1202.png"/><Relationship Id="rId88" Type="http://schemas.openxmlformats.org/officeDocument/2006/relationships/customXml" Target="../ink/ink2170.xml"/><Relationship Id="rId111" Type="http://schemas.openxmlformats.org/officeDocument/2006/relationships/image" Target="../media/image1216.png"/><Relationship Id="rId132" Type="http://schemas.openxmlformats.org/officeDocument/2006/relationships/customXml" Target="../ink/ink2192.xml"/><Relationship Id="rId241" Type="http://schemas.openxmlformats.org/officeDocument/2006/relationships/image" Target="../media/image4271.png"/><Relationship Id="rId246" Type="http://schemas.openxmlformats.org/officeDocument/2006/relationships/customXml" Target="../ink/ink2204.xml"/><Relationship Id="rId267" Type="http://schemas.openxmlformats.org/officeDocument/2006/relationships/image" Target="../media/image4401.png"/><Relationship Id="rId15" Type="http://schemas.openxmlformats.org/officeDocument/2006/relationships/image" Target="../media/image1171.png"/><Relationship Id="rId36" Type="http://schemas.openxmlformats.org/officeDocument/2006/relationships/customXml" Target="../ink/ink2144.xml"/><Relationship Id="rId57" Type="http://schemas.openxmlformats.org/officeDocument/2006/relationships/image" Target="../media/image1189.png"/><Relationship Id="rId106" Type="http://schemas.openxmlformats.org/officeDocument/2006/relationships/customXml" Target="../ink/ink2179.xml"/><Relationship Id="rId127" Type="http://schemas.openxmlformats.org/officeDocument/2006/relationships/image" Target="../media/image1224.png"/><Relationship Id="rId262" Type="http://schemas.openxmlformats.org/officeDocument/2006/relationships/customXml" Target="../ink/ink2212.xml"/><Relationship Id="rId313" Type="http://schemas.openxmlformats.org/officeDocument/2006/relationships/image" Target="../media/image8770.png"/><Relationship Id="rId318" Type="http://schemas.openxmlformats.org/officeDocument/2006/relationships/customXml" Target="../ink/ink2227.xml"/><Relationship Id="rId10" Type="http://schemas.openxmlformats.org/officeDocument/2006/relationships/customXml" Target="../ink/ink2131.xml"/><Relationship Id="rId31" Type="http://schemas.openxmlformats.org/officeDocument/2006/relationships/image" Target="../media/image1177.png"/><Relationship Id="rId52" Type="http://schemas.openxmlformats.org/officeDocument/2006/relationships/customXml" Target="../ink/ink2152.xml"/><Relationship Id="rId73" Type="http://schemas.openxmlformats.org/officeDocument/2006/relationships/image" Target="../media/image1197.png"/><Relationship Id="rId78" Type="http://schemas.openxmlformats.org/officeDocument/2006/relationships/customXml" Target="../ink/ink2165.xml"/><Relationship Id="rId94" Type="http://schemas.openxmlformats.org/officeDocument/2006/relationships/customXml" Target="../ink/ink2173.xml"/><Relationship Id="rId99" Type="http://schemas.openxmlformats.org/officeDocument/2006/relationships/image" Target="../media/image1210.png"/><Relationship Id="rId101" Type="http://schemas.openxmlformats.org/officeDocument/2006/relationships/image" Target="../media/image4251.png"/><Relationship Id="rId122" Type="http://schemas.openxmlformats.org/officeDocument/2006/relationships/customXml" Target="../ink/ink2187.xml"/><Relationship Id="rId143" Type="http://schemas.openxmlformats.org/officeDocument/2006/relationships/image" Target="../media/image1231.png"/><Relationship Id="rId148" Type="http://schemas.openxmlformats.org/officeDocument/2006/relationships/customXml" Target="../ink/ink2200.xml"/><Relationship Id="rId4" Type="http://schemas.openxmlformats.org/officeDocument/2006/relationships/customXml" Target="../ink/ink2128.xml"/><Relationship Id="rId9" Type="http://schemas.openxmlformats.org/officeDocument/2006/relationships/image" Target="../media/image1169.png"/><Relationship Id="rId257" Type="http://schemas.openxmlformats.org/officeDocument/2006/relationships/image" Target="../media/image4351.png"/><Relationship Id="rId278" Type="http://schemas.openxmlformats.org/officeDocument/2006/relationships/customXml" Target="../ink/ink2220.xml"/><Relationship Id="rId26" Type="http://schemas.openxmlformats.org/officeDocument/2006/relationships/customXml" Target="../ink/ink2139.xml"/><Relationship Id="rId252" Type="http://schemas.openxmlformats.org/officeDocument/2006/relationships/customXml" Target="../ink/ink2207.xml"/><Relationship Id="rId273" Type="http://schemas.openxmlformats.org/officeDocument/2006/relationships/image" Target="../media/image4431.png"/><Relationship Id="rId308" Type="http://schemas.openxmlformats.org/officeDocument/2006/relationships/customXml" Target="../ink/ink2222.xml"/><Relationship Id="rId329" Type="http://schemas.openxmlformats.org/officeDocument/2006/relationships/image" Target="../media/image916.png"/><Relationship Id="rId47" Type="http://schemas.openxmlformats.org/officeDocument/2006/relationships/image" Target="../media/image893.png"/><Relationship Id="rId68" Type="http://schemas.openxmlformats.org/officeDocument/2006/relationships/customXml" Target="../ink/ink2160.xml"/><Relationship Id="rId89" Type="http://schemas.openxmlformats.org/officeDocument/2006/relationships/image" Target="../media/image1205.png"/><Relationship Id="rId112" Type="http://schemas.openxmlformats.org/officeDocument/2006/relationships/customXml" Target="../ink/ink2182.xml"/><Relationship Id="rId133" Type="http://schemas.openxmlformats.org/officeDocument/2006/relationships/image" Target="../media/image3370.png"/><Relationship Id="rId16" Type="http://schemas.openxmlformats.org/officeDocument/2006/relationships/customXml" Target="../ink/ink2134.xml"/><Relationship Id="rId242" Type="http://schemas.openxmlformats.org/officeDocument/2006/relationships/customXml" Target="../ink/ink2202.xml"/><Relationship Id="rId263" Type="http://schemas.openxmlformats.org/officeDocument/2006/relationships/image" Target="../media/image4381.png"/><Relationship Id="rId319" Type="http://schemas.openxmlformats.org/officeDocument/2006/relationships/image" Target="../media/image8800.png"/><Relationship Id="rId37" Type="http://schemas.openxmlformats.org/officeDocument/2006/relationships/image" Target="../media/image1180.png"/><Relationship Id="rId58" Type="http://schemas.openxmlformats.org/officeDocument/2006/relationships/customXml" Target="../ink/ink2155.xml"/><Relationship Id="rId79" Type="http://schemas.openxmlformats.org/officeDocument/2006/relationships/image" Target="../media/image1200.png"/><Relationship Id="rId102" Type="http://schemas.openxmlformats.org/officeDocument/2006/relationships/customXml" Target="../ink/ink2177.xml"/><Relationship Id="rId123" Type="http://schemas.openxmlformats.org/officeDocument/2006/relationships/image" Target="../media/image1222.png"/><Relationship Id="rId144" Type="http://schemas.openxmlformats.org/officeDocument/2006/relationships/customXml" Target="../ink/ink2198.xml"/><Relationship Id="rId330" Type="http://schemas.openxmlformats.org/officeDocument/2006/relationships/customXml" Target="../ink/ink2233.xml"/><Relationship Id="rId90" Type="http://schemas.openxmlformats.org/officeDocument/2006/relationships/customXml" Target="../ink/ink2171.xml"/><Relationship Id="rId253" Type="http://schemas.openxmlformats.org/officeDocument/2006/relationships/image" Target="../media/image4331.png"/><Relationship Id="rId274" Type="http://schemas.openxmlformats.org/officeDocument/2006/relationships/customXml" Target="../ink/ink2218.xml"/><Relationship Id="rId309" Type="http://schemas.openxmlformats.org/officeDocument/2006/relationships/image" Target="../media/image8750.png"/><Relationship Id="rId27" Type="http://schemas.openxmlformats.org/officeDocument/2006/relationships/image" Target="../media/image1104.png"/><Relationship Id="rId48" Type="http://schemas.openxmlformats.org/officeDocument/2006/relationships/customXml" Target="../ink/ink2150.xml"/><Relationship Id="rId69" Type="http://schemas.openxmlformats.org/officeDocument/2006/relationships/image" Target="../media/image1195.png"/><Relationship Id="rId113" Type="http://schemas.openxmlformats.org/officeDocument/2006/relationships/image" Target="../media/image1217.png"/><Relationship Id="rId134" Type="http://schemas.openxmlformats.org/officeDocument/2006/relationships/customXml" Target="../ink/ink2193.xml"/><Relationship Id="rId320" Type="http://schemas.openxmlformats.org/officeDocument/2006/relationships/customXml" Target="../ink/ink2228.xml"/><Relationship Id="rId80" Type="http://schemas.openxmlformats.org/officeDocument/2006/relationships/customXml" Target="../ink/ink2166.xml"/><Relationship Id="rId243" Type="http://schemas.openxmlformats.org/officeDocument/2006/relationships/image" Target="../media/image4281.png"/><Relationship Id="rId264" Type="http://schemas.openxmlformats.org/officeDocument/2006/relationships/customXml" Target="../ink/ink2213.xml"/><Relationship Id="rId17" Type="http://schemas.openxmlformats.org/officeDocument/2006/relationships/image" Target="../media/image5810.png"/><Relationship Id="rId38" Type="http://schemas.openxmlformats.org/officeDocument/2006/relationships/customXml" Target="../ink/ink2145.xml"/><Relationship Id="rId59" Type="http://schemas.openxmlformats.org/officeDocument/2006/relationships/image" Target="../media/image1190.png"/><Relationship Id="rId103" Type="http://schemas.openxmlformats.org/officeDocument/2006/relationships/image" Target="../media/image4261.png"/><Relationship Id="rId124" Type="http://schemas.openxmlformats.org/officeDocument/2006/relationships/customXml" Target="../ink/ink2188.xml"/><Relationship Id="rId310" Type="http://schemas.openxmlformats.org/officeDocument/2006/relationships/customXml" Target="../ink/ink2223.xml"/><Relationship Id="rId70" Type="http://schemas.openxmlformats.org/officeDocument/2006/relationships/customXml" Target="../ink/ink2161.xml"/><Relationship Id="rId91" Type="http://schemas.openxmlformats.org/officeDocument/2006/relationships/image" Target="../media/image1206.png"/><Relationship Id="rId145" Type="http://schemas.openxmlformats.org/officeDocument/2006/relationships/image" Target="../media/image1232.png"/><Relationship Id="rId331" Type="http://schemas.openxmlformats.org/officeDocument/2006/relationships/image" Target="../media/image917.png"/><Relationship Id="rId1" Type="http://schemas.microsoft.com/office/2007/relationships/media" Target="../media/media56.m4a"/><Relationship Id="rId254" Type="http://schemas.openxmlformats.org/officeDocument/2006/relationships/customXml" Target="../ink/ink2208.xml"/><Relationship Id="rId28" Type="http://schemas.openxmlformats.org/officeDocument/2006/relationships/customXml" Target="../ink/ink2140.xml"/><Relationship Id="rId49" Type="http://schemas.openxmlformats.org/officeDocument/2006/relationships/image" Target="../media/image1185.png"/><Relationship Id="rId114" Type="http://schemas.openxmlformats.org/officeDocument/2006/relationships/customXml" Target="../ink/ink2183.xml"/><Relationship Id="rId275" Type="http://schemas.openxmlformats.org/officeDocument/2006/relationships/image" Target="../media/image4441.png"/><Relationship Id="rId60" Type="http://schemas.openxmlformats.org/officeDocument/2006/relationships/customXml" Target="../ink/ink2156.xml"/><Relationship Id="rId81" Type="http://schemas.openxmlformats.org/officeDocument/2006/relationships/image" Target="../media/image1201.png"/><Relationship Id="rId135" Type="http://schemas.openxmlformats.org/officeDocument/2006/relationships/image" Target="../media/image1227.png"/><Relationship Id="rId321" Type="http://schemas.openxmlformats.org/officeDocument/2006/relationships/image" Target="../media/image8811.png"/><Relationship Id="rId244" Type="http://schemas.openxmlformats.org/officeDocument/2006/relationships/customXml" Target="../ink/ink2203.xml"/><Relationship Id="rId18" Type="http://schemas.openxmlformats.org/officeDocument/2006/relationships/customXml" Target="../ink/ink2135.xml"/><Relationship Id="rId39" Type="http://schemas.openxmlformats.org/officeDocument/2006/relationships/image" Target="../media/image1181.png"/><Relationship Id="rId265" Type="http://schemas.openxmlformats.org/officeDocument/2006/relationships/image" Target="../media/image4391.png"/><Relationship Id="rId50" Type="http://schemas.openxmlformats.org/officeDocument/2006/relationships/customXml" Target="../ink/ink2151.xml"/><Relationship Id="rId104" Type="http://schemas.openxmlformats.org/officeDocument/2006/relationships/customXml" Target="../ink/ink2178.xml"/><Relationship Id="rId125" Type="http://schemas.openxmlformats.org/officeDocument/2006/relationships/image" Target="../media/image1223.png"/><Relationship Id="rId146" Type="http://schemas.openxmlformats.org/officeDocument/2006/relationships/customXml" Target="../ink/ink2199.xml"/><Relationship Id="rId311" Type="http://schemas.openxmlformats.org/officeDocument/2006/relationships/image" Target="../media/image8760.png"/><Relationship Id="rId332" Type="http://schemas.openxmlformats.org/officeDocument/2006/relationships/image" Target="../media/image1.png"/><Relationship Id="rId71" Type="http://schemas.openxmlformats.org/officeDocument/2006/relationships/image" Target="../media/image1196.png"/><Relationship Id="rId92" Type="http://schemas.openxmlformats.org/officeDocument/2006/relationships/customXml" Target="../ink/ink2172.xml"/><Relationship Id="rId2" Type="http://schemas.openxmlformats.org/officeDocument/2006/relationships/audio" Target="../media/media56.m4a"/><Relationship Id="rId29" Type="http://schemas.openxmlformats.org/officeDocument/2006/relationships/image" Target="../media/image1176.png"/><Relationship Id="rId255" Type="http://schemas.openxmlformats.org/officeDocument/2006/relationships/image" Target="../media/image4341.png"/><Relationship Id="rId276" Type="http://schemas.openxmlformats.org/officeDocument/2006/relationships/customXml" Target="../ink/ink2219.xml"/><Relationship Id="rId40" Type="http://schemas.openxmlformats.org/officeDocument/2006/relationships/customXml" Target="../ink/ink2146.xml"/><Relationship Id="rId115" Type="http://schemas.openxmlformats.org/officeDocument/2006/relationships/image" Target="../media/image1218.png"/><Relationship Id="rId136" Type="http://schemas.openxmlformats.org/officeDocument/2006/relationships/customXml" Target="../ink/ink2194.xml"/><Relationship Id="rId322" Type="http://schemas.openxmlformats.org/officeDocument/2006/relationships/customXml" Target="../ink/ink2229.xml"/><Relationship Id="rId61" Type="http://schemas.openxmlformats.org/officeDocument/2006/relationships/image" Target="../media/image1191.png"/><Relationship Id="rId82" Type="http://schemas.openxmlformats.org/officeDocument/2006/relationships/customXml" Target="../ink/ink2167.xml"/></Relationships>
</file>

<file path=ppt/slides/_rels/slide57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4551.png"/><Relationship Id="rId303" Type="http://schemas.openxmlformats.org/officeDocument/2006/relationships/image" Target="../media/image4571.png"/><Relationship Id="rId159" Type="http://schemas.openxmlformats.org/officeDocument/2006/relationships/image" Target="../media/image2791.png"/><Relationship Id="rId63" Type="http://schemas.openxmlformats.org/officeDocument/2006/relationships/image" Target="../media/image1193.png"/><Relationship Id="rId21" Type="http://schemas.openxmlformats.org/officeDocument/2006/relationships/image" Target="../media/image8820.png"/><Relationship Id="rId324" Type="http://schemas.openxmlformats.org/officeDocument/2006/relationships/customXml" Target="../ink/ink2322.xml"/><Relationship Id="rId170" Type="http://schemas.openxmlformats.org/officeDocument/2006/relationships/customXml" Target="../ink/ink2245.xml"/><Relationship Id="rId191" Type="http://schemas.openxmlformats.org/officeDocument/2006/relationships/customXml" Target="../ink/ink2258.xml"/><Relationship Id="rId205" Type="http://schemas.openxmlformats.org/officeDocument/2006/relationships/customXml" Target="../ink/ink2272.xml"/><Relationship Id="rId226" Type="http://schemas.openxmlformats.org/officeDocument/2006/relationships/customXml" Target="../ink/ink2289.xml"/><Relationship Id="rId289" Type="http://schemas.openxmlformats.org/officeDocument/2006/relationships/image" Target="../media/image4500.png"/><Relationship Id="rId149" Type="http://schemas.openxmlformats.org/officeDocument/2006/relationships/image" Target="../media/image1235.png"/><Relationship Id="rId53" Type="http://schemas.openxmlformats.org/officeDocument/2006/relationships/image" Target="../media/image1188.png"/><Relationship Id="rId314" Type="http://schemas.openxmlformats.org/officeDocument/2006/relationships/customXml" Target="../ink/ink2313.xml"/><Relationship Id="rId11" Type="http://schemas.openxmlformats.org/officeDocument/2006/relationships/image" Target="../media/image8770.png"/><Relationship Id="rId160" Type="http://schemas.openxmlformats.org/officeDocument/2006/relationships/customXml" Target="../ink/ink2240.xml"/><Relationship Id="rId181" Type="http://schemas.openxmlformats.org/officeDocument/2006/relationships/image" Target="../media/image1249.png"/><Relationship Id="rId216" Type="http://schemas.openxmlformats.org/officeDocument/2006/relationships/customXml" Target="../ink/ink2283.xml"/><Relationship Id="rId95" Type="http://schemas.openxmlformats.org/officeDocument/2006/relationships/image" Target="../media/image1209.png"/><Relationship Id="rId237" Type="http://schemas.openxmlformats.org/officeDocument/2006/relationships/image" Target="../media/image1259.png"/><Relationship Id="rId279" Type="http://schemas.openxmlformats.org/officeDocument/2006/relationships/image" Target="../media/image4461.png"/><Relationship Id="rId43" Type="http://schemas.openxmlformats.org/officeDocument/2006/relationships/image" Target="../media/image1184.png"/><Relationship Id="rId290" Type="http://schemas.openxmlformats.org/officeDocument/2006/relationships/customXml" Target="../ink/ink2302.xml"/><Relationship Id="rId304" Type="http://schemas.openxmlformats.org/officeDocument/2006/relationships/customXml" Target="../ink/ink2309.xml"/><Relationship Id="rId325" Type="http://schemas.openxmlformats.org/officeDocument/2006/relationships/image" Target="../media/image1.png"/><Relationship Id="rId150" Type="http://schemas.openxmlformats.org/officeDocument/2006/relationships/customXml" Target="../ink/ink2235.xml"/><Relationship Id="rId171" Type="http://schemas.openxmlformats.org/officeDocument/2006/relationships/image" Target="../media/image1244.png"/><Relationship Id="rId192" Type="http://schemas.openxmlformats.org/officeDocument/2006/relationships/customXml" Target="../ink/ink2259.xml"/><Relationship Id="rId206" Type="http://schemas.openxmlformats.org/officeDocument/2006/relationships/customXml" Target="../ink/ink2273.xml"/><Relationship Id="rId85" Type="http://schemas.openxmlformats.org/officeDocument/2006/relationships/image" Target="../media/image1204.png"/><Relationship Id="rId227" Type="http://schemas.openxmlformats.org/officeDocument/2006/relationships/image" Target="../media/image1254.png"/><Relationship Id="rId280" Type="http://schemas.openxmlformats.org/officeDocument/2006/relationships/customXml" Target="../ink/ink2297.xml"/><Relationship Id="rId315" Type="http://schemas.openxmlformats.org/officeDocument/2006/relationships/customXml" Target="../ink/ink2314.xml"/><Relationship Id="rId161" Type="http://schemas.openxmlformats.org/officeDocument/2006/relationships/image" Target="../media/image3230.png"/><Relationship Id="rId182" Type="http://schemas.openxmlformats.org/officeDocument/2006/relationships/customXml" Target="../ink/ink2251.xml"/><Relationship Id="rId75" Type="http://schemas.openxmlformats.org/officeDocument/2006/relationships/image" Target="../media/image1199.png"/><Relationship Id="rId217" Type="http://schemas.openxmlformats.org/officeDocument/2006/relationships/customXml" Target="../ink/ink2284.xml"/><Relationship Id="rId238" Type="http://schemas.openxmlformats.org/officeDocument/2006/relationships/customXml" Target="../ink/ink2295.xml"/><Relationship Id="rId291" Type="http://schemas.openxmlformats.org/officeDocument/2006/relationships/image" Target="../media/image4511.png"/><Relationship Id="rId23" Type="http://schemas.openxmlformats.org/officeDocument/2006/relationships/image" Target="../media/image896.png"/><Relationship Id="rId151" Type="http://schemas.openxmlformats.org/officeDocument/2006/relationships/image" Target="../media/image1236.png"/><Relationship Id="rId156" Type="http://schemas.openxmlformats.org/officeDocument/2006/relationships/customXml" Target="../ink/ink2238.xml"/><Relationship Id="rId177" Type="http://schemas.openxmlformats.org/officeDocument/2006/relationships/image" Target="../media/image1247.png"/><Relationship Id="rId198" Type="http://schemas.openxmlformats.org/officeDocument/2006/relationships/customXml" Target="../ink/ink2265.xml"/><Relationship Id="rId65" Type="http://schemas.openxmlformats.org/officeDocument/2006/relationships/image" Target="../media/image1194.png"/><Relationship Id="rId81" Type="http://schemas.openxmlformats.org/officeDocument/2006/relationships/image" Target="../media/image1202.png"/><Relationship Id="rId321" Type="http://schemas.openxmlformats.org/officeDocument/2006/relationships/customXml" Target="../ink/ink2319.xml"/><Relationship Id="rId172" Type="http://schemas.openxmlformats.org/officeDocument/2006/relationships/customXml" Target="../ink/ink2246.xml"/><Relationship Id="rId193" Type="http://schemas.openxmlformats.org/officeDocument/2006/relationships/customXml" Target="../ink/ink2260.xml"/><Relationship Id="rId202" Type="http://schemas.openxmlformats.org/officeDocument/2006/relationships/customXml" Target="../ink/ink2269.xml"/><Relationship Id="rId207" Type="http://schemas.openxmlformats.org/officeDocument/2006/relationships/customXml" Target="../ink/ink2274.xml"/><Relationship Id="rId223" Type="http://schemas.openxmlformats.org/officeDocument/2006/relationships/image" Target="../media/image1252.png"/><Relationship Id="rId228" Type="http://schemas.openxmlformats.org/officeDocument/2006/relationships/customXml" Target="../ink/ink2290.xml"/><Relationship Id="rId39" Type="http://schemas.openxmlformats.org/officeDocument/2006/relationships/image" Target="../media/image1182.png"/><Relationship Id="rId281" Type="http://schemas.openxmlformats.org/officeDocument/2006/relationships/image" Target="../media/image4471.png"/><Relationship Id="rId286" Type="http://schemas.openxmlformats.org/officeDocument/2006/relationships/customXml" Target="../ink/ink2300.xml"/><Relationship Id="rId316" Type="http://schemas.openxmlformats.org/officeDocument/2006/relationships/image" Target="../media/image1044.png"/><Relationship Id="rId167" Type="http://schemas.openxmlformats.org/officeDocument/2006/relationships/image" Target="../media/image1242.png"/><Relationship Id="rId188" Type="http://schemas.openxmlformats.org/officeDocument/2006/relationships/customXml" Target="../ink/ink2255.xml"/><Relationship Id="rId55" Type="http://schemas.openxmlformats.org/officeDocument/2006/relationships/image" Target="../media/image1189.png"/><Relationship Id="rId97" Type="http://schemas.openxmlformats.org/officeDocument/2006/relationships/image" Target="../media/image1210.png"/><Relationship Id="rId311" Type="http://schemas.openxmlformats.org/officeDocument/2006/relationships/image" Target="../media/image4612.png"/><Relationship Id="rId162" Type="http://schemas.openxmlformats.org/officeDocument/2006/relationships/customXml" Target="../ink/ink2241.xml"/><Relationship Id="rId183" Type="http://schemas.openxmlformats.org/officeDocument/2006/relationships/image" Target="../media/image1250.png"/><Relationship Id="rId71" Type="http://schemas.openxmlformats.org/officeDocument/2006/relationships/image" Target="../media/image1197.png"/><Relationship Id="rId213" Type="http://schemas.openxmlformats.org/officeDocument/2006/relationships/customXml" Target="../ink/ink2280.xml"/><Relationship Id="rId218" Type="http://schemas.openxmlformats.org/officeDocument/2006/relationships/customXml" Target="../ink/ink2285.xml"/><Relationship Id="rId234" Type="http://schemas.openxmlformats.org/officeDocument/2006/relationships/customXml" Target="../ink/ink2293.xml"/><Relationship Id="rId239" Type="http://schemas.openxmlformats.org/officeDocument/2006/relationships/image" Target="../media/image1260.png"/><Relationship Id="rId7" Type="http://schemas.openxmlformats.org/officeDocument/2006/relationships/image" Target="../media/image8750.png"/><Relationship Id="rId2" Type="http://schemas.openxmlformats.org/officeDocument/2006/relationships/audio" Target="../media/media57.m4a"/><Relationship Id="rId292" Type="http://schemas.openxmlformats.org/officeDocument/2006/relationships/customXml" Target="../ink/ink2303.xml"/><Relationship Id="rId297" Type="http://schemas.openxmlformats.org/officeDocument/2006/relationships/image" Target="../media/image4541.png"/><Relationship Id="rId29" Type="http://schemas.openxmlformats.org/officeDocument/2006/relationships/image" Target="../media/image917.png"/><Relationship Id="rId157" Type="http://schemas.openxmlformats.org/officeDocument/2006/relationships/image" Target="../media/image1239.png"/><Relationship Id="rId178" Type="http://schemas.openxmlformats.org/officeDocument/2006/relationships/customXml" Target="../ink/ink2249.xml"/><Relationship Id="rId45" Type="http://schemas.openxmlformats.org/officeDocument/2006/relationships/image" Target="../media/image893.png"/><Relationship Id="rId87" Type="http://schemas.openxmlformats.org/officeDocument/2006/relationships/image" Target="../media/image1205.png"/><Relationship Id="rId301" Type="http://schemas.openxmlformats.org/officeDocument/2006/relationships/image" Target="../media/image4561.png"/><Relationship Id="rId322" Type="http://schemas.openxmlformats.org/officeDocument/2006/relationships/customXml" Target="../ink/ink2320.xml"/><Relationship Id="rId152" Type="http://schemas.openxmlformats.org/officeDocument/2006/relationships/customXml" Target="../ink/ink2236.xml"/><Relationship Id="rId173" Type="http://schemas.openxmlformats.org/officeDocument/2006/relationships/image" Target="../media/image1245.png"/><Relationship Id="rId194" Type="http://schemas.openxmlformats.org/officeDocument/2006/relationships/customXml" Target="../ink/ink2261.xml"/><Relationship Id="rId199" Type="http://schemas.openxmlformats.org/officeDocument/2006/relationships/customXml" Target="../ink/ink2266.xml"/><Relationship Id="rId61" Type="http://schemas.openxmlformats.org/officeDocument/2006/relationships/image" Target="../media/image1192.png"/><Relationship Id="rId203" Type="http://schemas.openxmlformats.org/officeDocument/2006/relationships/customXml" Target="../ink/ink2270.xml"/><Relationship Id="rId208" Type="http://schemas.openxmlformats.org/officeDocument/2006/relationships/customXml" Target="../ink/ink2275.xml"/><Relationship Id="rId229" Type="http://schemas.openxmlformats.org/officeDocument/2006/relationships/image" Target="../media/image1255.png"/><Relationship Id="rId224" Type="http://schemas.openxmlformats.org/officeDocument/2006/relationships/customXml" Target="../ink/ink2288.xml"/><Relationship Id="rId240" Type="http://schemas.openxmlformats.org/officeDocument/2006/relationships/customXml" Target="../ink/ink2296.xml"/><Relationship Id="rId287" Type="http://schemas.openxmlformats.org/officeDocument/2006/relationships/image" Target="../media/image336.png"/><Relationship Id="rId19" Type="http://schemas.openxmlformats.org/officeDocument/2006/relationships/image" Target="../media/image8811.png"/><Relationship Id="rId168" Type="http://schemas.openxmlformats.org/officeDocument/2006/relationships/customXml" Target="../ink/ink2244.xml"/><Relationship Id="rId35" Type="http://schemas.openxmlformats.org/officeDocument/2006/relationships/image" Target="../media/image1180.png"/><Relationship Id="rId77" Type="http://schemas.openxmlformats.org/officeDocument/2006/relationships/image" Target="../media/image1200.png"/><Relationship Id="rId282" Type="http://schemas.openxmlformats.org/officeDocument/2006/relationships/customXml" Target="../ink/ink2298.xml"/><Relationship Id="rId312" Type="http://schemas.openxmlformats.org/officeDocument/2006/relationships/customXml" Target="../ink/ink2311.xml"/><Relationship Id="rId317" Type="http://schemas.openxmlformats.org/officeDocument/2006/relationships/customXml" Target="../ink/ink2315.xml"/><Relationship Id="rId163" Type="http://schemas.openxmlformats.org/officeDocument/2006/relationships/image" Target="../media/image1240.png"/><Relationship Id="rId184" Type="http://schemas.openxmlformats.org/officeDocument/2006/relationships/customXml" Target="../ink/ink2252.xml"/><Relationship Id="rId189" Type="http://schemas.openxmlformats.org/officeDocument/2006/relationships/customXml" Target="../ink/ink2256.xml"/><Relationship Id="rId51" Type="http://schemas.openxmlformats.org/officeDocument/2006/relationships/image" Target="../media/image1187.png"/><Relationship Id="rId93" Type="http://schemas.openxmlformats.org/officeDocument/2006/relationships/image" Target="../media/image1208.png"/><Relationship Id="rId219" Type="http://schemas.openxmlformats.org/officeDocument/2006/relationships/image" Target="../media/image121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281.xml"/><Relationship Id="rId230" Type="http://schemas.openxmlformats.org/officeDocument/2006/relationships/customXml" Target="../ink/ink2291.xml"/><Relationship Id="rId235" Type="http://schemas.openxmlformats.org/officeDocument/2006/relationships/image" Target="../media/image1258.png"/><Relationship Id="rId298" Type="http://schemas.openxmlformats.org/officeDocument/2006/relationships/customXml" Target="../ink/ink2306.xml"/><Relationship Id="rId158" Type="http://schemas.openxmlformats.org/officeDocument/2006/relationships/customXml" Target="../ink/ink2239.xml"/><Relationship Id="rId67" Type="http://schemas.openxmlformats.org/officeDocument/2006/relationships/image" Target="../media/image1195.png"/><Relationship Id="rId293" Type="http://schemas.openxmlformats.org/officeDocument/2006/relationships/image" Target="../media/image4521.png"/><Relationship Id="rId302" Type="http://schemas.openxmlformats.org/officeDocument/2006/relationships/customXml" Target="../ink/ink2308.xml"/><Relationship Id="rId25" Type="http://schemas.openxmlformats.org/officeDocument/2006/relationships/image" Target="../media/image897.png"/><Relationship Id="rId323" Type="http://schemas.openxmlformats.org/officeDocument/2006/relationships/customXml" Target="../ink/ink2321.xml"/><Relationship Id="rId153" Type="http://schemas.openxmlformats.org/officeDocument/2006/relationships/image" Target="../media/image1237.png"/><Relationship Id="rId174" Type="http://schemas.openxmlformats.org/officeDocument/2006/relationships/customXml" Target="../ink/ink2247.xml"/><Relationship Id="rId179" Type="http://schemas.openxmlformats.org/officeDocument/2006/relationships/image" Target="../media/image1248.png"/><Relationship Id="rId41" Type="http://schemas.openxmlformats.org/officeDocument/2006/relationships/image" Target="../media/image1183.png"/><Relationship Id="rId195" Type="http://schemas.openxmlformats.org/officeDocument/2006/relationships/customXml" Target="../ink/ink2262.xml"/><Relationship Id="rId209" Type="http://schemas.openxmlformats.org/officeDocument/2006/relationships/customXml" Target="../ink/ink2276.xml"/><Relationship Id="rId83" Type="http://schemas.openxmlformats.org/officeDocument/2006/relationships/image" Target="../media/image1203.png"/><Relationship Id="rId190" Type="http://schemas.openxmlformats.org/officeDocument/2006/relationships/customXml" Target="../ink/ink2257.xml"/><Relationship Id="rId204" Type="http://schemas.openxmlformats.org/officeDocument/2006/relationships/customXml" Target="../ink/ink2271.xml"/><Relationship Id="rId220" Type="http://schemas.openxmlformats.org/officeDocument/2006/relationships/customXml" Target="../ink/ink2286.xml"/><Relationship Id="rId225" Type="http://schemas.openxmlformats.org/officeDocument/2006/relationships/image" Target="../media/image1253.png"/><Relationship Id="rId288" Type="http://schemas.openxmlformats.org/officeDocument/2006/relationships/customXml" Target="../ink/ink2301.xml"/><Relationship Id="rId57" Type="http://schemas.openxmlformats.org/officeDocument/2006/relationships/image" Target="../media/image1190.png"/><Relationship Id="rId283" Type="http://schemas.openxmlformats.org/officeDocument/2006/relationships/image" Target="../media/image4481.png"/><Relationship Id="rId313" Type="http://schemas.openxmlformats.org/officeDocument/2006/relationships/customXml" Target="../ink/ink2312.xml"/><Relationship Id="rId15" Type="http://schemas.openxmlformats.org/officeDocument/2006/relationships/image" Target="../media/image8790.png"/><Relationship Id="rId318" Type="http://schemas.openxmlformats.org/officeDocument/2006/relationships/customXml" Target="../ink/ink2316.xml"/><Relationship Id="rId164" Type="http://schemas.openxmlformats.org/officeDocument/2006/relationships/customXml" Target="../ink/ink2242.xml"/><Relationship Id="rId169" Type="http://schemas.openxmlformats.org/officeDocument/2006/relationships/image" Target="../media/image1243.png"/><Relationship Id="rId185" Type="http://schemas.openxmlformats.org/officeDocument/2006/relationships/image" Target="../media/image1251.png"/><Relationship Id="rId73" Type="http://schemas.openxmlformats.org/officeDocument/2006/relationships/image" Target="../media/image1198.png"/><Relationship Id="rId4" Type="http://schemas.openxmlformats.org/officeDocument/2006/relationships/customXml" Target="../ink/ink2234.xml"/><Relationship Id="rId180" Type="http://schemas.openxmlformats.org/officeDocument/2006/relationships/customXml" Target="../ink/ink2250.xml"/><Relationship Id="rId210" Type="http://schemas.openxmlformats.org/officeDocument/2006/relationships/customXml" Target="../ink/ink2277.xml"/><Relationship Id="rId215" Type="http://schemas.openxmlformats.org/officeDocument/2006/relationships/customXml" Target="../ink/ink2282.xml"/><Relationship Id="rId236" Type="http://schemas.openxmlformats.org/officeDocument/2006/relationships/customXml" Target="../ink/ink2294.xml"/><Relationship Id="rId9" Type="http://schemas.openxmlformats.org/officeDocument/2006/relationships/image" Target="../media/image8760.png"/><Relationship Id="rId231" Type="http://schemas.openxmlformats.org/officeDocument/2006/relationships/image" Target="../media/image1256.png"/><Relationship Id="rId294" Type="http://schemas.openxmlformats.org/officeDocument/2006/relationships/customXml" Target="../ink/ink2304.xml"/><Relationship Id="rId154" Type="http://schemas.openxmlformats.org/officeDocument/2006/relationships/customXml" Target="../ink/ink2237.xml"/><Relationship Id="rId175" Type="http://schemas.openxmlformats.org/officeDocument/2006/relationships/image" Target="../media/image1246.png"/><Relationship Id="rId47" Type="http://schemas.openxmlformats.org/officeDocument/2006/relationships/image" Target="../media/image1185.png"/><Relationship Id="rId89" Type="http://schemas.openxmlformats.org/officeDocument/2006/relationships/image" Target="../media/image1206.png"/><Relationship Id="rId196" Type="http://schemas.openxmlformats.org/officeDocument/2006/relationships/customXml" Target="../ink/ink2263.xml"/><Relationship Id="rId200" Type="http://schemas.openxmlformats.org/officeDocument/2006/relationships/customXml" Target="../ink/ink2267.xml"/><Relationship Id="rId221" Type="http://schemas.openxmlformats.org/officeDocument/2006/relationships/image" Target="../media/image7990.png"/><Relationship Id="rId284" Type="http://schemas.openxmlformats.org/officeDocument/2006/relationships/customXml" Target="../ink/ink2299.xml"/><Relationship Id="rId319" Type="http://schemas.openxmlformats.org/officeDocument/2006/relationships/customXml" Target="../ink/ink2317.xml"/><Relationship Id="rId37" Type="http://schemas.openxmlformats.org/officeDocument/2006/relationships/image" Target="../media/image1181.png"/><Relationship Id="rId79" Type="http://schemas.openxmlformats.org/officeDocument/2006/relationships/image" Target="../media/image1201.png"/><Relationship Id="rId165" Type="http://schemas.openxmlformats.org/officeDocument/2006/relationships/image" Target="../media/image1241.png"/><Relationship Id="rId186" Type="http://schemas.openxmlformats.org/officeDocument/2006/relationships/customXml" Target="../ink/ink2253.xml"/><Relationship Id="rId211" Type="http://schemas.openxmlformats.org/officeDocument/2006/relationships/customXml" Target="../ink/ink2278.xml"/><Relationship Id="rId232" Type="http://schemas.openxmlformats.org/officeDocument/2006/relationships/customXml" Target="../ink/ink2292.xml"/><Relationship Id="rId295" Type="http://schemas.openxmlformats.org/officeDocument/2006/relationships/image" Target="../media/image4531.png"/><Relationship Id="rId309" Type="http://schemas.openxmlformats.org/officeDocument/2006/relationships/image" Target="../media/image4600.png"/><Relationship Id="rId69" Type="http://schemas.openxmlformats.org/officeDocument/2006/relationships/image" Target="../media/image1196.png"/><Relationship Id="rId320" Type="http://schemas.openxmlformats.org/officeDocument/2006/relationships/customXml" Target="../ink/ink2318.xml"/><Relationship Id="rId27" Type="http://schemas.openxmlformats.org/officeDocument/2006/relationships/image" Target="../media/image916.png"/><Relationship Id="rId155" Type="http://schemas.openxmlformats.org/officeDocument/2006/relationships/image" Target="../media/image1238.png"/><Relationship Id="rId176" Type="http://schemas.openxmlformats.org/officeDocument/2006/relationships/customXml" Target="../ink/ink2248.xml"/><Relationship Id="rId197" Type="http://schemas.openxmlformats.org/officeDocument/2006/relationships/customXml" Target="../ink/ink2264.xml"/><Relationship Id="rId201" Type="http://schemas.openxmlformats.org/officeDocument/2006/relationships/customXml" Target="../ink/ink2268.xml"/><Relationship Id="rId222" Type="http://schemas.openxmlformats.org/officeDocument/2006/relationships/customXml" Target="../ink/ink2287.xml"/><Relationship Id="rId285" Type="http://schemas.openxmlformats.org/officeDocument/2006/relationships/image" Target="../media/image4491.png"/><Relationship Id="rId59" Type="http://schemas.openxmlformats.org/officeDocument/2006/relationships/image" Target="../media/image1191.png"/><Relationship Id="rId310" Type="http://schemas.openxmlformats.org/officeDocument/2006/relationships/customXml" Target="../ink/ink2310.xml"/><Relationship Id="rId17" Type="http://schemas.openxmlformats.org/officeDocument/2006/relationships/image" Target="../media/image8800.png"/><Relationship Id="rId166" Type="http://schemas.openxmlformats.org/officeDocument/2006/relationships/customXml" Target="../ink/ink2243.xml"/><Relationship Id="rId187" Type="http://schemas.openxmlformats.org/officeDocument/2006/relationships/customXml" Target="../ink/ink2254.xml"/><Relationship Id="rId91" Type="http://schemas.openxmlformats.org/officeDocument/2006/relationships/image" Target="../media/image1207.png"/><Relationship Id="rId1" Type="http://schemas.microsoft.com/office/2007/relationships/media" Target="../media/media57.m4a"/><Relationship Id="rId212" Type="http://schemas.openxmlformats.org/officeDocument/2006/relationships/customXml" Target="../ink/ink2279.xml"/><Relationship Id="rId233" Type="http://schemas.openxmlformats.org/officeDocument/2006/relationships/image" Target="../media/image1257.png"/><Relationship Id="rId49" Type="http://schemas.openxmlformats.org/officeDocument/2006/relationships/image" Target="../media/image1186.png"/><Relationship Id="rId296" Type="http://schemas.openxmlformats.org/officeDocument/2006/relationships/customXml" Target="../ink/ink2305.xml"/><Relationship Id="rId300" Type="http://schemas.openxmlformats.org/officeDocument/2006/relationships/customXml" Target="../ink/ink230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79.xml"/><Relationship Id="rId21" Type="http://schemas.openxmlformats.org/officeDocument/2006/relationships/customXml" Target="../ink/ink2331.xml"/><Relationship Id="rId42" Type="http://schemas.openxmlformats.org/officeDocument/2006/relationships/image" Target="../media/image1277.png"/><Relationship Id="rId47" Type="http://schemas.openxmlformats.org/officeDocument/2006/relationships/customXml" Target="../ink/ink2344.xml"/><Relationship Id="rId63" Type="http://schemas.openxmlformats.org/officeDocument/2006/relationships/customXml" Target="../ink/ink2352.xml"/><Relationship Id="rId68" Type="http://schemas.openxmlformats.org/officeDocument/2006/relationships/image" Target="../media/image1290.png"/><Relationship Id="rId84" Type="http://schemas.openxmlformats.org/officeDocument/2006/relationships/image" Target="../media/image1298.png"/><Relationship Id="rId89" Type="http://schemas.openxmlformats.org/officeDocument/2006/relationships/customXml" Target="../ink/ink2365.xml"/><Relationship Id="rId112" Type="http://schemas.openxmlformats.org/officeDocument/2006/relationships/image" Target="../media/image1048.png"/><Relationship Id="rId133" Type="http://schemas.openxmlformats.org/officeDocument/2006/relationships/image" Target="../media/image1.png"/><Relationship Id="rId16" Type="http://schemas.openxmlformats.org/officeDocument/2006/relationships/image" Target="../media/image1264.png"/><Relationship Id="rId107" Type="http://schemas.openxmlformats.org/officeDocument/2006/relationships/customXml" Target="../ink/ink2374.xml"/><Relationship Id="rId11" Type="http://schemas.openxmlformats.org/officeDocument/2006/relationships/customXml" Target="../ink/ink2326.xml"/><Relationship Id="rId32" Type="http://schemas.openxmlformats.org/officeDocument/2006/relationships/image" Target="../media/image1272.png"/><Relationship Id="rId37" Type="http://schemas.openxmlformats.org/officeDocument/2006/relationships/customXml" Target="../ink/ink2339.xml"/><Relationship Id="rId53" Type="http://schemas.openxmlformats.org/officeDocument/2006/relationships/customXml" Target="../ink/ink2347.xml"/><Relationship Id="rId58" Type="http://schemas.openxmlformats.org/officeDocument/2006/relationships/image" Target="../media/image1285.png"/><Relationship Id="rId74" Type="http://schemas.openxmlformats.org/officeDocument/2006/relationships/image" Target="../media/image1293.png"/><Relationship Id="rId79" Type="http://schemas.openxmlformats.org/officeDocument/2006/relationships/customXml" Target="../ink/ink2360.xml"/><Relationship Id="rId102" Type="http://schemas.openxmlformats.org/officeDocument/2006/relationships/image" Target="../media/image1307.png"/><Relationship Id="rId123" Type="http://schemas.openxmlformats.org/officeDocument/2006/relationships/customXml" Target="../ink/ink2382.xml"/><Relationship Id="rId128" Type="http://schemas.openxmlformats.org/officeDocument/2006/relationships/image" Target="../media/image1057.png"/><Relationship Id="rId5" Type="http://schemas.openxmlformats.org/officeDocument/2006/relationships/image" Target="../media/image821.png"/><Relationship Id="rId90" Type="http://schemas.openxmlformats.org/officeDocument/2006/relationships/image" Target="../media/image1301.png"/><Relationship Id="rId95" Type="http://schemas.openxmlformats.org/officeDocument/2006/relationships/customXml" Target="../ink/ink2368.xml"/><Relationship Id="rId22" Type="http://schemas.openxmlformats.org/officeDocument/2006/relationships/image" Target="../media/image1267.png"/><Relationship Id="rId27" Type="http://schemas.openxmlformats.org/officeDocument/2006/relationships/customXml" Target="../ink/ink2334.xml"/><Relationship Id="rId43" Type="http://schemas.openxmlformats.org/officeDocument/2006/relationships/customXml" Target="../ink/ink2342.xml"/><Relationship Id="rId48" Type="http://schemas.openxmlformats.org/officeDocument/2006/relationships/image" Target="../media/image1280.png"/><Relationship Id="rId64" Type="http://schemas.openxmlformats.org/officeDocument/2006/relationships/image" Target="../media/image1288.png"/><Relationship Id="rId69" Type="http://schemas.openxmlformats.org/officeDocument/2006/relationships/customXml" Target="../ink/ink2355.xml"/><Relationship Id="rId113" Type="http://schemas.openxmlformats.org/officeDocument/2006/relationships/customXml" Target="../ink/ink2377.xml"/><Relationship Id="rId118" Type="http://schemas.openxmlformats.org/officeDocument/2006/relationships/image" Target="../media/image1051.png"/><Relationship Id="rId80" Type="http://schemas.openxmlformats.org/officeDocument/2006/relationships/image" Target="../media/image1296.png"/><Relationship Id="rId85" Type="http://schemas.openxmlformats.org/officeDocument/2006/relationships/customXml" Target="../ink/ink2363.xml"/><Relationship Id="rId12" Type="http://schemas.openxmlformats.org/officeDocument/2006/relationships/image" Target="../media/image1262.png"/><Relationship Id="rId17" Type="http://schemas.openxmlformats.org/officeDocument/2006/relationships/customXml" Target="../ink/ink2329.xml"/><Relationship Id="rId33" Type="http://schemas.openxmlformats.org/officeDocument/2006/relationships/customXml" Target="../ink/ink2337.xml"/><Relationship Id="rId38" Type="http://schemas.openxmlformats.org/officeDocument/2006/relationships/image" Target="../media/image1275.png"/><Relationship Id="rId59" Type="http://schemas.openxmlformats.org/officeDocument/2006/relationships/customXml" Target="../ink/ink2350.xml"/><Relationship Id="rId103" Type="http://schemas.openxmlformats.org/officeDocument/2006/relationships/customXml" Target="../ink/ink2372.xml"/><Relationship Id="rId108" Type="http://schemas.openxmlformats.org/officeDocument/2006/relationships/image" Target="../media/image1046.png"/><Relationship Id="rId124" Type="http://schemas.openxmlformats.org/officeDocument/2006/relationships/image" Target="../media/image1055.png"/><Relationship Id="rId129" Type="http://schemas.openxmlformats.org/officeDocument/2006/relationships/customXml" Target="../ink/ink2385.xml"/><Relationship Id="rId54" Type="http://schemas.openxmlformats.org/officeDocument/2006/relationships/image" Target="../media/image1283.png"/><Relationship Id="rId70" Type="http://schemas.openxmlformats.org/officeDocument/2006/relationships/image" Target="../media/image1291.png"/><Relationship Id="rId75" Type="http://schemas.openxmlformats.org/officeDocument/2006/relationships/customXml" Target="../ink/ink2358.xml"/><Relationship Id="rId91" Type="http://schemas.openxmlformats.org/officeDocument/2006/relationships/customXml" Target="../ink/ink2366.xml"/><Relationship Id="rId96" Type="http://schemas.openxmlformats.org/officeDocument/2006/relationships/image" Target="../media/image1304.png"/><Relationship Id="rId1" Type="http://schemas.microsoft.com/office/2007/relationships/media" Target="../media/media59.m4a"/><Relationship Id="rId6" Type="http://schemas.openxmlformats.org/officeDocument/2006/relationships/customXml" Target="../ink/ink2324.xml"/><Relationship Id="rId23" Type="http://schemas.openxmlformats.org/officeDocument/2006/relationships/customXml" Target="../ink/ink2332.xml"/><Relationship Id="rId28" Type="http://schemas.openxmlformats.org/officeDocument/2006/relationships/image" Target="../media/image1270.png"/><Relationship Id="rId49" Type="http://schemas.openxmlformats.org/officeDocument/2006/relationships/customXml" Target="../ink/ink2345.xml"/><Relationship Id="rId114" Type="http://schemas.openxmlformats.org/officeDocument/2006/relationships/image" Target="../media/image1049.png"/><Relationship Id="rId119" Type="http://schemas.openxmlformats.org/officeDocument/2006/relationships/customXml" Target="../ink/ink2380.xml"/><Relationship Id="rId44" Type="http://schemas.openxmlformats.org/officeDocument/2006/relationships/image" Target="../media/image1278.png"/><Relationship Id="rId60" Type="http://schemas.openxmlformats.org/officeDocument/2006/relationships/image" Target="../media/image1286.png"/><Relationship Id="rId65" Type="http://schemas.openxmlformats.org/officeDocument/2006/relationships/customXml" Target="../ink/ink2353.xml"/><Relationship Id="rId81" Type="http://schemas.openxmlformats.org/officeDocument/2006/relationships/customXml" Target="../ink/ink2361.xml"/><Relationship Id="rId86" Type="http://schemas.openxmlformats.org/officeDocument/2006/relationships/image" Target="../media/image1299.png"/><Relationship Id="rId130" Type="http://schemas.openxmlformats.org/officeDocument/2006/relationships/image" Target="../media/image1058.png"/><Relationship Id="rId13" Type="http://schemas.openxmlformats.org/officeDocument/2006/relationships/customXml" Target="../ink/ink2327.xml"/><Relationship Id="rId18" Type="http://schemas.openxmlformats.org/officeDocument/2006/relationships/image" Target="../media/image1265.png"/><Relationship Id="rId39" Type="http://schemas.openxmlformats.org/officeDocument/2006/relationships/customXml" Target="../ink/ink2340.xml"/><Relationship Id="rId109" Type="http://schemas.openxmlformats.org/officeDocument/2006/relationships/customXml" Target="../ink/ink2375.xml"/><Relationship Id="rId34" Type="http://schemas.openxmlformats.org/officeDocument/2006/relationships/image" Target="../media/image1273.png"/><Relationship Id="rId50" Type="http://schemas.openxmlformats.org/officeDocument/2006/relationships/image" Target="../media/image1281.png"/><Relationship Id="rId55" Type="http://schemas.openxmlformats.org/officeDocument/2006/relationships/customXml" Target="../ink/ink2348.xml"/><Relationship Id="rId76" Type="http://schemas.openxmlformats.org/officeDocument/2006/relationships/image" Target="../media/image1294.png"/><Relationship Id="rId97" Type="http://schemas.openxmlformats.org/officeDocument/2006/relationships/customXml" Target="../ink/ink2369.xml"/><Relationship Id="rId104" Type="http://schemas.openxmlformats.org/officeDocument/2006/relationships/image" Target="../media/image1308.png"/><Relationship Id="rId120" Type="http://schemas.openxmlformats.org/officeDocument/2006/relationships/image" Target="../media/image1053.png"/><Relationship Id="rId125" Type="http://schemas.openxmlformats.org/officeDocument/2006/relationships/customXml" Target="../ink/ink2383.xml"/><Relationship Id="rId71" Type="http://schemas.openxmlformats.org/officeDocument/2006/relationships/customXml" Target="../ink/ink2356.xml"/><Relationship Id="rId92" Type="http://schemas.openxmlformats.org/officeDocument/2006/relationships/image" Target="../media/image1302.png"/><Relationship Id="rId2" Type="http://schemas.openxmlformats.org/officeDocument/2006/relationships/audio" Target="../media/media59.m4a"/><Relationship Id="rId29" Type="http://schemas.openxmlformats.org/officeDocument/2006/relationships/customXml" Target="../ink/ink2335.xml"/><Relationship Id="rId24" Type="http://schemas.openxmlformats.org/officeDocument/2006/relationships/image" Target="../media/image1268.png"/><Relationship Id="rId40" Type="http://schemas.openxmlformats.org/officeDocument/2006/relationships/image" Target="../media/image1276.png"/><Relationship Id="rId45" Type="http://schemas.openxmlformats.org/officeDocument/2006/relationships/customXml" Target="../ink/ink2343.xml"/><Relationship Id="rId66" Type="http://schemas.openxmlformats.org/officeDocument/2006/relationships/image" Target="../media/image1289.png"/><Relationship Id="rId87" Type="http://schemas.openxmlformats.org/officeDocument/2006/relationships/customXml" Target="../ink/ink2364.xml"/><Relationship Id="rId110" Type="http://schemas.openxmlformats.org/officeDocument/2006/relationships/image" Target="../media/image1047.png"/><Relationship Id="rId115" Type="http://schemas.openxmlformats.org/officeDocument/2006/relationships/customXml" Target="../ink/ink2378.xml"/><Relationship Id="rId131" Type="http://schemas.openxmlformats.org/officeDocument/2006/relationships/customXml" Target="../ink/ink2386.xml"/><Relationship Id="rId61" Type="http://schemas.openxmlformats.org/officeDocument/2006/relationships/customXml" Target="../ink/ink2351.xml"/><Relationship Id="rId82" Type="http://schemas.openxmlformats.org/officeDocument/2006/relationships/image" Target="../media/image1297.png"/><Relationship Id="rId19" Type="http://schemas.openxmlformats.org/officeDocument/2006/relationships/customXml" Target="../ink/ink2330.xml"/><Relationship Id="rId14" Type="http://schemas.openxmlformats.org/officeDocument/2006/relationships/image" Target="../media/image1263.png"/><Relationship Id="rId30" Type="http://schemas.openxmlformats.org/officeDocument/2006/relationships/image" Target="../media/image1271.png"/><Relationship Id="rId35" Type="http://schemas.openxmlformats.org/officeDocument/2006/relationships/customXml" Target="../ink/ink2338.xml"/><Relationship Id="rId56" Type="http://schemas.openxmlformats.org/officeDocument/2006/relationships/image" Target="../media/image1284.png"/><Relationship Id="rId77" Type="http://schemas.openxmlformats.org/officeDocument/2006/relationships/customXml" Target="../ink/ink2359.xml"/><Relationship Id="rId100" Type="http://schemas.openxmlformats.org/officeDocument/2006/relationships/image" Target="../media/image1306.png"/><Relationship Id="rId105" Type="http://schemas.openxmlformats.org/officeDocument/2006/relationships/customXml" Target="../ink/ink2373.xml"/><Relationship Id="rId126" Type="http://schemas.openxmlformats.org/officeDocument/2006/relationships/image" Target="../media/image1056.png"/><Relationship Id="rId8" Type="http://schemas.openxmlformats.org/officeDocument/2006/relationships/image" Target="../media/image4070.png"/><Relationship Id="rId51" Type="http://schemas.openxmlformats.org/officeDocument/2006/relationships/customXml" Target="../ink/ink2346.xml"/><Relationship Id="rId72" Type="http://schemas.openxmlformats.org/officeDocument/2006/relationships/image" Target="../media/image1292.png"/><Relationship Id="rId93" Type="http://schemas.openxmlformats.org/officeDocument/2006/relationships/customXml" Target="../ink/ink2367.xml"/><Relationship Id="rId98" Type="http://schemas.openxmlformats.org/officeDocument/2006/relationships/image" Target="../media/image1305.png"/><Relationship Id="rId121" Type="http://schemas.openxmlformats.org/officeDocument/2006/relationships/customXml" Target="../ink/ink2381.xml"/><Relationship Id="rId3" Type="http://schemas.openxmlformats.org/officeDocument/2006/relationships/slideLayout" Target="../slideLayouts/slideLayout1.xml"/><Relationship Id="rId25" Type="http://schemas.openxmlformats.org/officeDocument/2006/relationships/customXml" Target="../ink/ink2333.xml"/><Relationship Id="rId46" Type="http://schemas.openxmlformats.org/officeDocument/2006/relationships/image" Target="../media/image1279.png"/><Relationship Id="rId67" Type="http://schemas.openxmlformats.org/officeDocument/2006/relationships/customXml" Target="../ink/ink2354.xml"/><Relationship Id="rId116" Type="http://schemas.openxmlformats.org/officeDocument/2006/relationships/image" Target="../media/image1050.png"/><Relationship Id="rId20" Type="http://schemas.openxmlformats.org/officeDocument/2006/relationships/image" Target="../media/image1266.png"/><Relationship Id="rId41" Type="http://schemas.openxmlformats.org/officeDocument/2006/relationships/customXml" Target="../ink/ink2341.xml"/><Relationship Id="rId62" Type="http://schemas.openxmlformats.org/officeDocument/2006/relationships/image" Target="../media/image1287.png"/><Relationship Id="rId83" Type="http://schemas.openxmlformats.org/officeDocument/2006/relationships/customXml" Target="../ink/ink2362.xml"/><Relationship Id="rId88" Type="http://schemas.openxmlformats.org/officeDocument/2006/relationships/image" Target="../media/image1300.png"/><Relationship Id="rId111" Type="http://schemas.openxmlformats.org/officeDocument/2006/relationships/customXml" Target="../ink/ink2376.xml"/><Relationship Id="rId132" Type="http://schemas.openxmlformats.org/officeDocument/2006/relationships/image" Target="../media/image1059.png"/><Relationship Id="rId15" Type="http://schemas.openxmlformats.org/officeDocument/2006/relationships/customXml" Target="../ink/ink2328.xml"/><Relationship Id="rId36" Type="http://schemas.openxmlformats.org/officeDocument/2006/relationships/image" Target="../media/image1274.png"/><Relationship Id="rId57" Type="http://schemas.openxmlformats.org/officeDocument/2006/relationships/customXml" Target="../ink/ink2349.xml"/><Relationship Id="rId106" Type="http://schemas.openxmlformats.org/officeDocument/2006/relationships/image" Target="../media/image1045.png"/><Relationship Id="rId127" Type="http://schemas.openxmlformats.org/officeDocument/2006/relationships/customXml" Target="../ink/ink2384.xml"/><Relationship Id="rId10" Type="http://schemas.openxmlformats.org/officeDocument/2006/relationships/image" Target="../media/image1261.png"/><Relationship Id="rId31" Type="http://schemas.openxmlformats.org/officeDocument/2006/relationships/customXml" Target="../ink/ink2336.xml"/><Relationship Id="rId52" Type="http://schemas.openxmlformats.org/officeDocument/2006/relationships/image" Target="../media/image1282.png"/><Relationship Id="rId73" Type="http://schemas.openxmlformats.org/officeDocument/2006/relationships/customXml" Target="../ink/ink2357.xml"/><Relationship Id="rId78" Type="http://schemas.openxmlformats.org/officeDocument/2006/relationships/image" Target="../media/image1295.png"/><Relationship Id="rId94" Type="http://schemas.openxmlformats.org/officeDocument/2006/relationships/image" Target="../media/image1303.png"/><Relationship Id="rId99" Type="http://schemas.openxmlformats.org/officeDocument/2006/relationships/customXml" Target="../ink/ink2370.xml"/><Relationship Id="rId101" Type="http://schemas.openxmlformats.org/officeDocument/2006/relationships/customXml" Target="../ink/ink2371.xml"/><Relationship Id="rId122" Type="http://schemas.openxmlformats.org/officeDocument/2006/relationships/image" Target="../media/image1054.png"/><Relationship Id="rId4" Type="http://schemas.openxmlformats.org/officeDocument/2006/relationships/customXml" Target="../ink/ink2323.xml"/><Relationship Id="rId9" Type="http://schemas.openxmlformats.org/officeDocument/2006/relationships/customXml" Target="../ink/ink2325.xml"/><Relationship Id="rId26" Type="http://schemas.openxmlformats.org/officeDocument/2006/relationships/image" Target="../media/image12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89.xml"/><Relationship Id="rId13" Type="http://schemas.openxmlformats.org/officeDocument/2006/relationships/image" Target="../media/image8410.png"/><Relationship Id="rId18" Type="http://schemas.openxmlformats.org/officeDocument/2006/relationships/customXml" Target="../ink/ink2394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810.png"/><Relationship Id="rId7" Type="http://schemas.openxmlformats.org/officeDocument/2006/relationships/image" Target="../media/image10100.png"/><Relationship Id="rId12" Type="http://schemas.openxmlformats.org/officeDocument/2006/relationships/customXml" Target="../ink/ink2391.xml"/><Relationship Id="rId17" Type="http://schemas.openxmlformats.org/officeDocument/2006/relationships/image" Target="../media/image8610.png"/><Relationship Id="rId2" Type="http://schemas.openxmlformats.org/officeDocument/2006/relationships/audio" Target="../media/media60.m4a"/><Relationship Id="rId16" Type="http://schemas.openxmlformats.org/officeDocument/2006/relationships/customXml" Target="../ink/ink2393.xml"/><Relationship Id="rId20" Type="http://schemas.openxmlformats.org/officeDocument/2006/relationships/customXml" Target="../ink/ink2395.xml"/><Relationship Id="rId1" Type="http://schemas.microsoft.com/office/2007/relationships/media" Target="../media/media60.m4a"/><Relationship Id="rId6" Type="http://schemas.openxmlformats.org/officeDocument/2006/relationships/customXml" Target="../ink/ink2388.xml"/><Relationship Id="rId11" Type="http://schemas.openxmlformats.org/officeDocument/2006/relationships/image" Target="../media/image8310.png"/><Relationship Id="rId5" Type="http://schemas.openxmlformats.org/officeDocument/2006/relationships/image" Target="../media/image821.png"/><Relationship Id="rId15" Type="http://schemas.openxmlformats.org/officeDocument/2006/relationships/image" Target="../media/image8510.png"/><Relationship Id="rId10" Type="http://schemas.openxmlformats.org/officeDocument/2006/relationships/customXml" Target="../ink/ink2390.xml"/><Relationship Id="rId19" Type="http://schemas.openxmlformats.org/officeDocument/2006/relationships/image" Target="../media/image8710.png"/><Relationship Id="rId4" Type="http://schemas.openxmlformats.org/officeDocument/2006/relationships/customXml" Target="../ink/ink2387.xml"/><Relationship Id="rId9" Type="http://schemas.openxmlformats.org/officeDocument/2006/relationships/image" Target="../media/image11100.png"/><Relationship Id="rId14" Type="http://schemas.openxmlformats.org/officeDocument/2006/relationships/customXml" Target="../ink/ink2392.xml"/><Relationship Id="rId22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52.xml"/><Relationship Id="rId299" Type="http://schemas.openxmlformats.org/officeDocument/2006/relationships/customXml" Target="../ink/ink2521.xml"/><Relationship Id="rId21" Type="http://schemas.openxmlformats.org/officeDocument/2006/relationships/customXml" Target="../ink/ink2404.xml"/><Relationship Id="rId63" Type="http://schemas.openxmlformats.org/officeDocument/2006/relationships/customXml" Target="../ink/ink2425.xml"/><Relationship Id="rId159" Type="http://schemas.openxmlformats.org/officeDocument/2006/relationships/customXml" Target="../ink/ink2473.xml"/><Relationship Id="rId324" Type="http://schemas.openxmlformats.org/officeDocument/2006/relationships/image" Target="../media/image1432.png"/><Relationship Id="rId366" Type="http://schemas.openxmlformats.org/officeDocument/2006/relationships/customXml" Target="../ink/ink2554.xml"/><Relationship Id="rId226" Type="http://schemas.openxmlformats.org/officeDocument/2006/relationships/image" Target="../media/image1376.png"/><Relationship Id="rId268" Type="http://schemas.openxmlformats.org/officeDocument/2006/relationships/image" Target="../media/image1399.png"/><Relationship Id="rId32" Type="http://schemas.openxmlformats.org/officeDocument/2006/relationships/image" Target="../media/image8140.png"/><Relationship Id="rId74" Type="http://schemas.openxmlformats.org/officeDocument/2006/relationships/image" Target="../media/image10590.png"/><Relationship Id="rId128" Type="http://schemas.openxmlformats.org/officeDocument/2006/relationships/image" Target="../media/image1322.png"/><Relationship Id="rId335" Type="http://schemas.openxmlformats.org/officeDocument/2006/relationships/image" Target="../media/image1345.png"/><Relationship Id="rId377" Type="http://schemas.openxmlformats.org/officeDocument/2006/relationships/image" Target="../media/image1436.png"/><Relationship Id="rId5" Type="http://schemas.openxmlformats.org/officeDocument/2006/relationships/image" Target="../media/image821.png"/><Relationship Id="rId237" Type="http://schemas.openxmlformats.org/officeDocument/2006/relationships/customXml" Target="../ink/ink2494.xml"/><Relationship Id="rId279" Type="http://schemas.openxmlformats.org/officeDocument/2006/relationships/customXml" Target="../ink/ink2513.xml"/><Relationship Id="rId43" Type="http://schemas.openxmlformats.org/officeDocument/2006/relationships/customXml" Target="../ink/ink2415.xml"/><Relationship Id="rId139" Type="http://schemas.openxmlformats.org/officeDocument/2006/relationships/customXml" Target="../ink/ink2463.xml"/><Relationship Id="rId290" Type="http://schemas.openxmlformats.org/officeDocument/2006/relationships/image" Target="../media/image1413.png"/><Relationship Id="rId304" Type="http://schemas.openxmlformats.org/officeDocument/2006/relationships/image" Target="../media/image1421.png"/><Relationship Id="rId346" Type="http://schemas.openxmlformats.org/officeDocument/2006/relationships/customXml" Target="../ink/ink2544.xml"/><Relationship Id="rId388" Type="http://schemas.openxmlformats.org/officeDocument/2006/relationships/image" Target="../media/image1442.png"/><Relationship Id="rId85" Type="http://schemas.openxmlformats.org/officeDocument/2006/relationships/customXml" Target="../ink/ink2436.xml"/><Relationship Id="rId150" Type="http://schemas.openxmlformats.org/officeDocument/2006/relationships/image" Target="../media/image1334.png"/><Relationship Id="rId206" Type="http://schemas.openxmlformats.org/officeDocument/2006/relationships/image" Target="../media/image1365.png"/><Relationship Id="rId248" Type="http://schemas.openxmlformats.org/officeDocument/2006/relationships/image" Target="../media/image1388.png"/><Relationship Id="rId12" Type="http://schemas.openxmlformats.org/officeDocument/2006/relationships/image" Target="../media/image7040.png"/><Relationship Id="rId108" Type="http://schemas.openxmlformats.org/officeDocument/2006/relationships/image" Target="../media/image1212.png"/><Relationship Id="rId315" Type="http://schemas.openxmlformats.org/officeDocument/2006/relationships/customXml" Target="../ink/ink2529.xml"/><Relationship Id="rId357" Type="http://schemas.openxmlformats.org/officeDocument/2006/relationships/image" Target="../media/image1357.png"/><Relationship Id="rId54" Type="http://schemas.openxmlformats.org/officeDocument/2006/relationships/image" Target="../media/image10480.png"/><Relationship Id="rId96" Type="http://schemas.openxmlformats.org/officeDocument/2006/relationships/image" Target="../media/image1156.png"/><Relationship Id="rId161" Type="http://schemas.openxmlformats.org/officeDocument/2006/relationships/customXml" Target="../ink/ink2474.xml"/><Relationship Id="rId217" Type="http://schemas.openxmlformats.org/officeDocument/2006/relationships/customXml" Target="../ink/ink2484.xml"/><Relationship Id="rId259" Type="http://schemas.openxmlformats.org/officeDocument/2006/relationships/customXml" Target="../ink/ink2503.xml"/><Relationship Id="rId23" Type="http://schemas.openxmlformats.org/officeDocument/2006/relationships/customXml" Target="../ink/ink2405.xml"/><Relationship Id="rId119" Type="http://schemas.openxmlformats.org/officeDocument/2006/relationships/customXml" Target="../ink/ink2453.xml"/><Relationship Id="rId270" Type="http://schemas.openxmlformats.org/officeDocument/2006/relationships/image" Target="../media/image1401.png"/><Relationship Id="rId326" Type="http://schemas.openxmlformats.org/officeDocument/2006/relationships/image" Target="../media/image1433.png"/><Relationship Id="rId65" Type="http://schemas.openxmlformats.org/officeDocument/2006/relationships/customXml" Target="../ink/ink2426.xml"/><Relationship Id="rId130" Type="http://schemas.openxmlformats.org/officeDocument/2006/relationships/image" Target="../media/image1323.png"/><Relationship Id="rId368" Type="http://schemas.openxmlformats.org/officeDocument/2006/relationships/customXml" Target="../ink/ink2555.xml"/><Relationship Id="rId228" Type="http://schemas.openxmlformats.org/officeDocument/2006/relationships/image" Target="../media/image1377.png"/><Relationship Id="rId281" Type="http://schemas.openxmlformats.org/officeDocument/2006/relationships/customXml" Target="../ink/ink2514.xml"/><Relationship Id="rId337" Type="http://schemas.openxmlformats.org/officeDocument/2006/relationships/image" Target="../media/image1346.png"/><Relationship Id="rId34" Type="http://schemas.openxmlformats.org/officeDocument/2006/relationships/image" Target="../media/image8150.png"/><Relationship Id="rId76" Type="http://schemas.openxmlformats.org/officeDocument/2006/relationships/image" Target="../media/image1084.png"/><Relationship Id="rId141" Type="http://schemas.openxmlformats.org/officeDocument/2006/relationships/customXml" Target="../ink/ink2464.xml"/><Relationship Id="rId379" Type="http://schemas.openxmlformats.org/officeDocument/2006/relationships/image" Target="../media/image1437.png"/><Relationship Id="rId239" Type="http://schemas.openxmlformats.org/officeDocument/2006/relationships/customXml" Target="../ink/ink2495.xml"/><Relationship Id="rId250" Type="http://schemas.openxmlformats.org/officeDocument/2006/relationships/image" Target="../media/image1389.png"/><Relationship Id="rId292" Type="http://schemas.openxmlformats.org/officeDocument/2006/relationships/image" Target="../media/image1414.png"/><Relationship Id="rId306" Type="http://schemas.openxmlformats.org/officeDocument/2006/relationships/image" Target="../media/image1422.png"/><Relationship Id="rId45" Type="http://schemas.openxmlformats.org/officeDocument/2006/relationships/customXml" Target="../ink/ink2416.xml"/><Relationship Id="rId87" Type="http://schemas.openxmlformats.org/officeDocument/2006/relationships/customXml" Target="../ink/ink2437.xml"/><Relationship Id="rId110" Type="http://schemas.openxmlformats.org/officeDocument/2006/relationships/image" Target="../media/image1312.png"/><Relationship Id="rId348" Type="http://schemas.openxmlformats.org/officeDocument/2006/relationships/customXml" Target="../ink/ink2545.xml"/><Relationship Id="rId152" Type="http://schemas.openxmlformats.org/officeDocument/2006/relationships/image" Target="../media/image1335.png"/><Relationship Id="rId208" Type="http://schemas.openxmlformats.org/officeDocument/2006/relationships/image" Target="../media/image1366.png"/><Relationship Id="rId240" Type="http://schemas.openxmlformats.org/officeDocument/2006/relationships/image" Target="../media/image1384.png"/><Relationship Id="rId261" Type="http://schemas.openxmlformats.org/officeDocument/2006/relationships/customXml" Target="../ink/ink2504.xml"/><Relationship Id="rId14" Type="http://schemas.openxmlformats.org/officeDocument/2006/relationships/image" Target="../media/image7050.png"/><Relationship Id="rId35" Type="http://schemas.openxmlformats.org/officeDocument/2006/relationships/customXml" Target="../ink/ink2411.xml"/><Relationship Id="rId56" Type="http://schemas.openxmlformats.org/officeDocument/2006/relationships/image" Target="../media/image10490.png"/><Relationship Id="rId77" Type="http://schemas.openxmlformats.org/officeDocument/2006/relationships/customXml" Target="../ink/ink2432.xml"/><Relationship Id="rId100" Type="http://schemas.openxmlformats.org/officeDocument/2006/relationships/image" Target="../media/image1158.png"/><Relationship Id="rId282" Type="http://schemas.openxmlformats.org/officeDocument/2006/relationships/image" Target="../media/image1407.png"/><Relationship Id="rId317" Type="http://schemas.openxmlformats.org/officeDocument/2006/relationships/customXml" Target="../ink/ink2530.xml"/><Relationship Id="rId338" Type="http://schemas.openxmlformats.org/officeDocument/2006/relationships/customXml" Target="../ink/ink2540.xml"/><Relationship Id="rId359" Type="http://schemas.openxmlformats.org/officeDocument/2006/relationships/image" Target="../media/image1358.png"/><Relationship Id="rId8" Type="http://schemas.openxmlformats.org/officeDocument/2006/relationships/image" Target="../media/image6850.png"/><Relationship Id="rId98" Type="http://schemas.openxmlformats.org/officeDocument/2006/relationships/image" Target="../media/image1157.png"/><Relationship Id="rId121" Type="http://schemas.openxmlformats.org/officeDocument/2006/relationships/customXml" Target="../ink/ink2454.xml"/><Relationship Id="rId142" Type="http://schemas.openxmlformats.org/officeDocument/2006/relationships/image" Target="../media/image1329.png"/><Relationship Id="rId163" Type="http://schemas.openxmlformats.org/officeDocument/2006/relationships/customXml" Target="../ink/ink2475.xml"/><Relationship Id="rId219" Type="http://schemas.openxmlformats.org/officeDocument/2006/relationships/customXml" Target="../ink/ink2485.xml"/><Relationship Id="rId370" Type="http://schemas.openxmlformats.org/officeDocument/2006/relationships/customXml" Target="../ink/ink2556.xml"/><Relationship Id="rId230" Type="http://schemas.openxmlformats.org/officeDocument/2006/relationships/image" Target="../media/image1378.png"/><Relationship Id="rId251" Type="http://schemas.openxmlformats.org/officeDocument/2006/relationships/customXml" Target="../ink/ink2499.xml"/><Relationship Id="rId25" Type="http://schemas.openxmlformats.org/officeDocument/2006/relationships/customXml" Target="../ink/ink2406.xml"/><Relationship Id="rId46" Type="http://schemas.openxmlformats.org/officeDocument/2006/relationships/image" Target="../media/image10440.png"/><Relationship Id="rId67" Type="http://schemas.openxmlformats.org/officeDocument/2006/relationships/customXml" Target="../ink/ink2427.xml"/><Relationship Id="rId272" Type="http://schemas.openxmlformats.org/officeDocument/2006/relationships/image" Target="../media/image1402.png"/><Relationship Id="rId293" Type="http://schemas.openxmlformats.org/officeDocument/2006/relationships/customXml" Target="../ink/ink2520.xml"/><Relationship Id="rId307" Type="http://schemas.openxmlformats.org/officeDocument/2006/relationships/customXml" Target="../ink/ink2525.xml"/><Relationship Id="rId328" Type="http://schemas.openxmlformats.org/officeDocument/2006/relationships/customXml" Target="../ink/ink2535.xml"/><Relationship Id="rId349" Type="http://schemas.openxmlformats.org/officeDocument/2006/relationships/image" Target="../media/image1353.png"/><Relationship Id="rId88" Type="http://schemas.openxmlformats.org/officeDocument/2006/relationships/image" Target="../media/image1152.png"/><Relationship Id="rId111" Type="http://schemas.openxmlformats.org/officeDocument/2006/relationships/customXml" Target="../ink/ink2449.xml"/><Relationship Id="rId132" Type="http://schemas.openxmlformats.org/officeDocument/2006/relationships/image" Target="../media/image1324.png"/><Relationship Id="rId153" Type="http://schemas.openxmlformats.org/officeDocument/2006/relationships/customXml" Target="../ink/ink2470.xml"/><Relationship Id="rId209" Type="http://schemas.openxmlformats.org/officeDocument/2006/relationships/customXml" Target="../ink/ink2480.xml"/><Relationship Id="rId360" Type="http://schemas.openxmlformats.org/officeDocument/2006/relationships/customXml" Target="../ink/ink2551.xml"/><Relationship Id="rId381" Type="http://schemas.openxmlformats.org/officeDocument/2006/relationships/image" Target="../media/image1438.png"/><Relationship Id="rId220" Type="http://schemas.openxmlformats.org/officeDocument/2006/relationships/image" Target="../media/image1373.png"/><Relationship Id="rId241" Type="http://schemas.openxmlformats.org/officeDocument/2006/relationships/customXml" Target="../ink/ink2496.xml"/><Relationship Id="rId15" Type="http://schemas.openxmlformats.org/officeDocument/2006/relationships/customXml" Target="../ink/ink2401.xml"/><Relationship Id="rId36" Type="http://schemas.openxmlformats.org/officeDocument/2006/relationships/image" Target="../media/image8500.png"/><Relationship Id="rId57" Type="http://schemas.openxmlformats.org/officeDocument/2006/relationships/customXml" Target="../ink/ink2422.xml"/><Relationship Id="rId262" Type="http://schemas.openxmlformats.org/officeDocument/2006/relationships/image" Target="../media/image1396.png"/><Relationship Id="rId283" Type="http://schemas.openxmlformats.org/officeDocument/2006/relationships/customXml" Target="../ink/ink2515.xml"/><Relationship Id="rId318" Type="http://schemas.openxmlformats.org/officeDocument/2006/relationships/image" Target="../media/image1428.png"/><Relationship Id="rId339" Type="http://schemas.openxmlformats.org/officeDocument/2006/relationships/image" Target="../media/image1347.png"/><Relationship Id="rId78" Type="http://schemas.openxmlformats.org/officeDocument/2006/relationships/image" Target="../media/image1085.png"/><Relationship Id="rId99" Type="http://schemas.openxmlformats.org/officeDocument/2006/relationships/customXml" Target="../ink/ink2443.xml"/><Relationship Id="rId101" Type="http://schemas.openxmlformats.org/officeDocument/2006/relationships/customXml" Target="../ink/ink2444.xml"/><Relationship Id="rId122" Type="http://schemas.openxmlformats.org/officeDocument/2006/relationships/image" Target="../media/image1318.png"/><Relationship Id="rId143" Type="http://schemas.openxmlformats.org/officeDocument/2006/relationships/customXml" Target="../ink/ink2465.xml"/><Relationship Id="rId350" Type="http://schemas.openxmlformats.org/officeDocument/2006/relationships/customXml" Target="../ink/ink2546.xml"/><Relationship Id="rId371" Type="http://schemas.openxmlformats.org/officeDocument/2006/relationships/image" Target="../media/image1416.png"/><Relationship Id="rId9" Type="http://schemas.openxmlformats.org/officeDocument/2006/relationships/customXml" Target="../ink/ink2398.xml"/><Relationship Id="rId210" Type="http://schemas.openxmlformats.org/officeDocument/2006/relationships/image" Target="../media/image1367.png"/><Relationship Id="rId26" Type="http://schemas.openxmlformats.org/officeDocument/2006/relationships/image" Target="../media/image8110.png"/><Relationship Id="rId231" Type="http://schemas.openxmlformats.org/officeDocument/2006/relationships/customXml" Target="../ink/ink2491.xml"/><Relationship Id="rId252" Type="http://schemas.openxmlformats.org/officeDocument/2006/relationships/image" Target="../media/image1391.png"/><Relationship Id="rId273" Type="http://schemas.openxmlformats.org/officeDocument/2006/relationships/customXml" Target="../ink/ink2510.xml"/><Relationship Id="rId308" Type="http://schemas.openxmlformats.org/officeDocument/2006/relationships/image" Target="../media/image1423.png"/><Relationship Id="rId329" Type="http://schemas.openxmlformats.org/officeDocument/2006/relationships/image" Target="../media/image1342.png"/><Relationship Id="rId47" Type="http://schemas.openxmlformats.org/officeDocument/2006/relationships/customXml" Target="../ink/ink2417.xml"/><Relationship Id="rId68" Type="http://schemas.openxmlformats.org/officeDocument/2006/relationships/image" Target="../media/image10560.png"/><Relationship Id="rId89" Type="http://schemas.openxmlformats.org/officeDocument/2006/relationships/customXml" Target="../ink/ink2438.xml"/><Relationship Id="rId112" Type="http://schemas.openxmlformats.org/officeDocument/2006/relationships/image" Target="../media/image1313.png"/><Relationship Id="rId133" Type="http://schemas.openxmlformats.org/officeDocument/2006/relationships/customXml" Target="../ink/ink2460.xml"/><Relationship Id="rId154" Type="http://schemas.openxmlformats.org/officeDocument/2006/relationships/image" Target="../media/image1336.png"/><Relationship Id="rId340" Type="http://schemas.openxmlformats.org/officeDocument/2006/relationships/customXml" Target="../ink/ink2541.xml"/><Relationship Id="rId361" Type="http://schemas.openxmlformats.org/officeDocument/2006/relationships/image" Target="../media/image1359.png"/><Relationship Id="rId200" Type="http://schemas.openxmlformats.org/officeDocument/2006/relationships/image" Target="../media/image1362.png"/><Relationship Id="rId382" Type="http://schemas.openxmlformats.org/officeDocument/2006/relationships/customXml" Target="../ink/ink2562.xml"/><Relationship Id="rId16" Type="http://schemas.openxmlformats.org/officeDocument/2006/relationships/image" Target="../media/image7480.png"/><Relationship Id="rId221" Type="http://schemas.openxmlformats.org/officeDocument/2006/relationships/customXml" Target="../ink/ink2486.xml"/><Relationship Id="rId263" Type="http://schemas.openxmlformats.org/officeDocument/2006/relationships/customXml" Target="../ink/ink2505.xml"/><Relationship Id="rId284" Type="http://schemas.openxmlformats.org/officeDocument/2006/relationships/image" Target="../media/image1408.png"/><Relationship Id="rId319" Type="http://schemas.openxmlformats.org/officeDocument/2006/relationships/customXml" Target="../ink/ink2531.xml"/><Relationship Id="rId37" Type="http://schemas.openxmlformats.org/officeDocument/2006/relationships/customXml" Target="../ink/ink2412.xml"/><Relationship Id="rId58" Type="http://schemas.openxmlformats.org/officeDocument/2006/relationships/image" Target="../media/image10500.png"/><Relationship Id="rId79" Type="http://schemas.openxmlformats.org/officeDocument/2006/relationships/customXml" Target="../ink/ink2433.xml"/><Relationship Id="rId102" Type="http://schemas.openxmlformats.org/officeDocument/2006/relationships/image" Target="../media/image1164.png"/><Relationship Id="rId123" Type="http://schemas.openxmlformats.org/officeDocument/2006/relationships/customXml" Target="../ink/ink2455.xml"/><Relationship Id="rId144" Type="http://schemas.openxmlformats.org/officeDocument/2006/relationships/image" Target="../media/image1331.png"/><Relationship Id="rId330" Type="http://schemas.openxmlformats.org/officeDocument/2006/relationships/customXml" Target="../ink/ink2536.xml"/><Relationship Id="rId90" Type="http://schemas.openxmlformats.org/officeDocument/2006/relationships/image" Target="../media/image1153.png"/><Relationship Id="rId351" Type="http://schemas.openxmlformats.org/officeDocument/2006/relationships/image" Target="../media/image1354.png"/><Relationship Id="rId372" Type="http://schemas.openxmlformats.org/officeDocument/2006/relationships/customXml" Target="../ink/ink2557.xml"/><Relationship Id="rId211" Type="http://schemas.openxmlformats.org/officeDocument/2006/relationships/customXml" Target="../ink/ink2481.xml"/><Relationship Id="rId232" Type="http://schemas.openxmlformats.org/officeDocument/2006/relationships/image" Target="../media/image1379.png"/><Relationship Id="rId253" Type="http://schemas.openxmlformats.org/officeDocument/2006/relationships/customXml" Target="../ink/ink2500.xml"/><Relationship Id="rId274" Type="http://schemas.openxmlformats.org/officeDocument/2006/relationships/image" Target="../media/image1403.png"/><Relationship Id="rId309" Type="http://schemas.openxmlformats.org/officeDocument/2006/relationships/customXml" Target="../ink/ink2526.xml"/><Relationship Id="rId27" Type="http://schemas.openxmlformats.org/officeDocument/2006/relationships/customXml" Target="../ink/ink2407.xml"/><Relationship Id="rId48" Type="http://schemas.openxmlformats.org/officeDocument/2006/relationships/image" Target="../media/image10450.png"/><Relationship Id="rId69" Type="http://schemas.openxmlformats.org/officeDocument/2006/relationships/customXml" Target="../ink/ink2428.xml"/><Relationship Id="rId113" Type="http://schemas.openxmlformats.org/officeDocument/2006/relationships/customXml" Target="../ink/ink2450.xml"/><Relationship Id="rId134" Type="http://schemas.openxmlformats.org/officeDocument/2006/relationships/image" Target="../media/image1325.png"/><Relationship Id="rId320" Type="http://schemas.openxmlformats.org/officeDocument/2006/relationships/image" Target="../media/image1429.png"/><Relationship Id="rId80" Type="http://schemas.openxmlformats.org/officeDocument/2006/relationships/image" Target="../media/image1094.png"/><Relationship Id="rId155" Type="http://schemas.openxmlformats.org/officeDocument/2006/relationships/customXml" Target="../ink/ink2471.xml"/><Relationship Id="rId341" Type="http://schemas.openxmlformats.org/officeDocument/2006/relationships/image" Target="../media/image1348.png"/><Relationship Id="rId362" Type="http://schemas.openxmlformats.org/officeDocument/2006/relationships/customXml" Target="../ink/ink2552.xml"/><Relationship Id="rId383" Type="http://schemas.openxmlformats.org/officeDocument/2006/relationships/customXml" Target="../ink/ink2563.xml"/><Relationship Id="rId201" Type="http://schemas.openxmlformats.org/officeDocument/2006/relationships/customXml" Target="../ink/ink2476.xml"/><Relationship Id="rId222" Type="http://schemas.openxmlformats.org/officeDocument/2006/relationships/image" Target="../media/image1374.png"/><Relationship Id="rId264" Type="http://schemas.openxmlformats.org/officeDocument/2006/relationships/image" Target="../media/image1397.png"/><Relationship Id="rId285" Type="http://schemas.openxmlformats.org/officeDocument/2006/relationships/customXml" Target="../ink/ink2516.xml"/><Relationship Id="rId17" Type="http://schemas.openxmlformats.org/officeDocument/2006/relationships/customXml" Target="../ink/ink2402.xml"/><Relationship Id="rId38" Type="http://schemas.openxmlformats.org/officeDocument/2006/relationships/image" Target="../media/image8520.png"/><Relationship Id="rId59" Type="http://schemas.openxmlformats.org/officeDocument/2006/relationships/customXml" Target="../ink/ink2423.xml"/><Relationship Id="rId103" Type="http://schemas.openxmlformats.org/officeDocument/2006/relationships/customXml" Target="../ink/ink2445.xml"/><Relationship Id="rId124" Type="http://schemas.openxmlformats.org/officeDocument/2006/relationships/image" Target="../media/image1319.png"/><Relationship Id="rId310" Type="http://schemas.openxmlformats.org/officeDocument/2006/relationships/image" Target="../media/image1424.png"/><Relationship Id="rId70" Type="http://schemas.openxmlformats.org/officeDocument/2006/relationships/image" Target="../media/image10570.png"/><Relationship Id="rId91" Type="http://schemas.openxmlformats.org/officeDocument/2006/relationships/customXml" Target="../ink/ink2439.xml"/><Relationship Id="rId145" Type="http://schemas.openxmlformats.org/officeDocument/2006/relationships/customXml" Target="../ink/ink2466.xml"/><Relationship Id="rId331" Type="http://schemas.openxmlformats.org/officeDocument/2006/relationships/image" Target="../media/image1343.png"/><Relationship Id="rId352" Type="http://schemas.openxmlformats.org/officeDocument/2006/relationships/customXml" Target="../ink/ink2547.xml"/><Relationship Id="rId373" Type="http://schemas.openxmlformats.org/officeDocument/2006/relationships/image" Target="../media/image1434.png"/><Relationship Id="rId1" Type="http://schemas.microsoft.com/office/2007/relationships/media" Target="../media/media61.m4a"/><Relationship Id="rId212" Type="http://schemas.openxmlformats.org/officeDocument/2006/relationships/image" Target="../media/image1368.png"/><Relationship Id="rId233" Type="http://schemas.openxmlformats.org/officeDocument/2006/relationships/customXml" Target="../ink/ink2492.xml"/><Relationship Id="rId254" Type="http://schemas.openxmlformats.org/officeDocument/2006/relationships/image" Target="../media/image1392.png"/><Relationship Id="rId28" Type="http://schemas.openxmlformats.org/officeDocument/2006/relationships/image" Target="../media/image8120.png"/><Relationship Id="rId49" Type="http://schemas.openxmlformats.org/officeDocument/2006/relationships/customXml" Target="../ink/ink2418.xml"/><Relationship Id="rId114" Type="http://schemas.openxmlformats.org/officeDocument/2006/relationships/image" Target="../media/image1314.png"/><Relationship Id="rId275" Type="http://schemas.openxmlformats.org/officeDocument/2006/relationships/customXml" Target="../ink/ink2511.xml"/><Relationship Id="rId300" Type="http://schemas.openxmlformats.org/officeDocument/2006/relationships/image" Target="../media/image1418.png"/><Relationship Id="rId60" Type="http://schemas.openxmlformats.org/officeDocument/2006/relationships/image" Target="../media/image10510.png"/><Relationship Id="rId81" Type="http://schemas.openxmlformats.org/officeDocument/2006/relationships/customXml" Target="../ink/ink2434.xml"/><Relationship Id="rId135" Type="http://schemas.openxmlformats.org/officeDocument/2006/relationships/customXml" Target="../ink/ink2461.xml"/><Relationship Id="rId156" Type="http://schemas.openxmlformats.org/officeDocument/2006/relationships/image" Target="../media/image1337.png"/><Relationship Id="rId321" Type="http://schemas.openxmlformats.org/officeDocument/2006/relationships/customXml" Target="../ink/ink2532.xml"/><Relationship Id="rId342" Type="http://schemas.openxmlformats.org/officeDocument/2006/relationships/customXml" Target="../ink/ink2542.xml"/><Relationship Id="rId363" Type="http://schemas.openxmlformats.org/officeDocument/2006/relationships/image" Target="../media/image1361.png"/><Relationship Id="rId384" Type="http://schemas.openxmlformats.org/officeDocument/2006/relationships/image" Target="../media/image1439.png"/><Relationship Id="rId202" Type="http://schemas.openxmlformats.org/officeDocument/2006/relationships/image" Target="../media/image1363.png"/><Relationship Id="rId223" Type="http://schemas.openxmlformats.org/officeDocument/2006/relationships/customXml" Target="../ink/ink2487.xml"/><Relationship Id="rId18" Type="http://schemas.openxmlformats.org/officeDocument/2006/relationships/image" Target="../media/image7490.png"/><Relationship Id="rId39" Type="http://schemas.openxmlformats.org/officeDocument/2006/relationships/customXml" Target="../ink/ink2413.xml"/><Relationship Id="rId265" Type="http://schemas.openxmlformats.org/officeDocument/2006/relationships/customXml" Target="../ink/ink2506.xml"/><Relationship Id="rId286" Type="http://schemas.openxmlformats.org/officeDocument/2006/relationships/image" Target="../media/image1409.png"/><Relationship Id="rId50" Type="http://schemas.openxmlformats.org/officeDocument/2006/relationships/image" Target="../media/image10460.png"/><Relationship Id="rId104" Type="http://schemas.openxmlformats.org/officeDocument/2006/relationships/image" Target="../media/image1165.png"/><Relationship Id="rId125" Type="http://schemas.openxmlformats.org/officeDocument/2006/relationships/customXml" Target="../ink/ink2456.xml"/><Relationship Id="rId146" Type="http://schemas.openxmlformats.org/officeDocument/2006/relationships/image" Target="../media/image1332.png"/><Relationship Id="rId311" Type="http://schemas.openxmlformats.org/officeDocument/2006/relationships/customXml" Target="../ink/ink2527.xml"/><Relationship Id="rId332" Type="http://schemas.openxmlformats.org/officeDocument/2006/relationships/customXml" Target="../ink/ink2537.xml"/><Relationship Id="rId353" Type="http://schemas.openxmlformats.org/officeDocument/2006/relationships/image" Target="../media/image1355.png"/><Relationship Id="rId374" Type="http://schemas.openxmlformats.org/officeDocument/2006/relationships/customXml" Target="../ink/ink2558.xml"/><Relationship Id="rId71" Type="http://schemas.openxmlformats.org/officeDocument/2006/relationships/customXml" Target="../ink/ink2429.xml"/><Relationship Id="rId92" Type="http://schemas.openxmlformats.org/officeDocument/2006/relationships/image" Target="../media/image1154.png"/><Relationship Id="rId213" Type="http://schemas.openxmlformats.org/officeDocument/2006/relationships/customXml" Target="../ink/ink2482.xml"/><Relationship Id="rId234" Type="http://schemas.openxmlformats.org/officeDocument/2006/relationships/image" Target="../media/image1381.png"/><Relationship Id="rId2" Type="http://schemas.openxmlformats.org/officeDocument/2006/relationships/audio" Target="../media/media61.m4a"/><Relationship Id="rId29" Type="http://schemas.openxmlformats.org/officeDocument/2006/relationships/customXml" Target="../ink/ink2408.xml"/><Relationship Id="rId255" Type="http://schemas.openxmlformats.org/officeDocument/2006/relationships/customXml" Target="../ink/ink2501.xml"/><Relationship Id="rId276" Type="http://schemas.openxmlformats.org/officeDocument/2006/relationships/image" Target="../media/image1404.png"/><Relationship Id="rId40" Type="http://schemas.openxmlformats.org/officeDocument/2006/relationships/image" Target="../media/image8530.png"/><Relationship Id="rId115" Type="http://schemas.openxmlformats.org/officeDocument/2006/relationships/customXml" Target="../ink/ink2451.xml"/><Relationship Id="rId136" Type="http://schemas.openxmlformats.org/officeDocument/2006/relationships/image" Target="../media/image1326.png"/><Relationship Id="rId157" Type="http://schemas.openxmlformats.org/officeDocument/2006/relationships/customXml" Target="../ink/ink2472.xml"/><Relationship Id="rId301" Type="http://schemas.openxmlformats.org/officeDocument/2006/relationships/customXml" Target="../ink/ink2522.xml"/><Relationship Id="rId322" Type="http://schemas.openxmlformats.org/officeDocument/2006/relationships/image" Target="../media/image1431.png"/><Relationship Id="rId343" Type="http://schemas.openxmlformats.org/officeDocument/2006/relationships/image" Target="../media/image1349.png"/><Relationship Id="rId364" Type="http://schemas.openxmlformats.org/officeDocument/2006/relationships/customXml" Target="../ink/ink2553.xml"/><Relationship Id="rId61" Type="http://schemas.openxmlformats.org/officeDocument/2006/relationships/customXml" Target="../ink/ink2424.xml"/><Relationship Id="rId82" Type="http://schemas.openxmlformats.org/officeDocument/2006/relationships/image" Target="../media/image1149.png"/><Relationship Id="rId203" Type="http://schemas.openxmlformats.org/officeDocument/2006/relationships/customXml" Target="../ink/ink2477.xml"/><Relationship Id="rId385" Type="http://schemas.openxmlformats.org/officeDocument/2006/relationships/customXml" Target="../ink/ink2564.xml"/><Relationship Id="rId19" Type="http://schemas.openxmlformats.org/officeDocument/2006/relationships/customXml" Target="../ink/ink2403.xml"/><Relationship Id="rId224" Type="http://schemas.openxmlformats.org/officeDocument/2006/relationships/image" Target="../media/image1375.png"/><Relationship Id="rId266" Type="http://schemas.openxmlformats.org/officeDocument/2006/relationships/image" Target="../media/image1398.png"/><Relationship Id="rId287" Type="http://schemas.openxmlformats.org/officeDocument/2006/relationships/customXml" Target="../ink/ink2517.xml"/><Relationship Id="rId30" Type="http://schemas.openxmlformats.org/officeDocument/2006/relationships/image" Target="../media/image8130.png"/><Relationship Id="rId105" Type="http://schemas.openxmlformats.org/officeDocument/2006/relationships/customXml" Target="../ink/ink2446.xml"/><Relationship Id="rId126" Type="http://schemas.openxmlformats.org/officeDocument/2006/relationships/image" Target="../media/image1321.png"/><Relationship Id="rId147" Type="http://schemas.openxmlformats.org/officeDocument/2006/relationships/customXml" Target="../ink/ink2467.xml"/><Relationship Id="rId312" Type="http://schemas.openxmlformats.org/officeDocument/2006/relationships/image" Target="../media/image1425.png"/><Relationship Id="rId333" Type="http://schemas.openxmlformats.org/officeDocument/2006/relationships/image" Target="../media/image1344.png"/><Relationship Id="rId354" Type="http://schemas.openxmlformats.org/officeDocument/2006/relationships/customXml" Target="../ink/ink2548.xml"/><Relationship Id="rId51" Type="http://schemas.openxmlformats.org/officeDocument/2006/relationships/customXml" Target="../ink/ink2419.xml"/><Relationship Id="rId72" Type="http://schemas.openxmlformats.org/officeDocument/2006/relationships/image" Target="../media/image10580.png"/><Relationship Id="rId93" Type="http://schemas.openxmlformats.org/officeDocument/2006/relationships/customXml" Target="../ink/ink2440.xml"/><Relationship Id="rId375" Type="http://schemas.openxmlformats.org/officeDocument/2006/relationships/image" Target="../media/image1435.png"/><Relationship Id="rId3" Type="http://schemas.openxmlformats.org/officeDocument/2006/relationships/slideLayout" Target="../slideLayouts/slideLayout1.xml"/><Relationship Id="rId214" Type="http://schemas.openxmlformats.org/officeDocument/2006/relationships/image" Target="../media/image1369.png"/><Relationship Id="rId235" Type="http://schemas.openxmlformats.org/officeDocument/2006/relationships/customXml" Target="../ink/ink2493.xml"/><Relationship Id="rId256" Type="http://schemas.openxmlformats.org/officeDocument/2006/relationships/image" Target="../media/image1393.png"/><Relationship Id="rId277" Type="http://schemas.openxmlformats.org/officeDocument/2006/relationships/customXml" Target="../ink/ink2512.xml"/><Relationship Id="rId298" Type="http://schemas.openxmlformats.org/officeDocument/2006/relationships/image" Target="../media/image1417.png"/><Relationship Id="rId116" Type="http://schemas.openxmlformats.org/officeDocument/2006/relationships/image" Target="../media/image1315.png"/><Relationship Id="rId137" Type="http://schemas.openxmlformats.org/officeDocument/2006/relationships/customXml" Target="../ink/ink2462.xml"/><Relationship Id="rId158" Type="http://schemas.openxmlformats.org/officeDocument/2006/relationships/image" Target="../media/image1338.png"/><Relationship Id="rId302" Type="http://schemas.openxmlformats.org/officeDocument/2006/relationships/image" Target="../media/image1419.png"/><Relationship Id="rId323" Type="http://schemas.openxmlformats.org/officeDocument/2006/relationships/customXml" Target="../ink/ink2533.xml"/><Relationship Id="rId344" Type="http://schemas.openxmlformats.org/officeDocument/2006/relationships/customXml" Target="../ink/ink2543.xml"/><Relationship Id="rId20" Type="http://schemas.openxmlformats.org/officeDocument/2006/relationships/image" Target="../media/image8071.png"/><Relationship Id="rId41" Type="http://schemas.openxmlformats.org/officeDocument/2006/relationships/customXml" Target="../ink/ink2414.xml"/><Relationship Id="rId62" Type="http://schemas.openxmlformats.org/officeDocument/2006/relationships/image" Target="../media/image10530.png"/><Relationship Id="rId83" Type="http://schemas.openxmlformats.org/officeDocument/2006/relationships/customXml" Target="../ink/ink2435.xml"/><Relationship Id="rId365" Type="http://schemas.openxmlformats.org/officeDocument/2006/relationships/image" Target="../media/image1385.png"/><Relationship Id="rId386" Type="http://schemas.openxmlformats.org/officeDocument/2006/relationships/image" Target="../media/image1441.png"/><Relationship Id="rId204" Type="http://schemas.openxmlformats.org/officeDocument/2006/relationships/image" Target="../media/image1364.png"/><Relationship Id="rId225" Type="http://schemas.openxmlformats.org/officeDocument/2006/relationships/customXml" Target="../ink/ink2488.xml"/><Relationship Id="rId246" Type="http://schemas.openxmlformats.org/officeDocument/2006/relationships/image" Target="../media/image1387.png"/><Relationship Id="rId267" Type="http://schemas.openxmlformats.org/officeDocument/2006/relationships/customXml" Target="../ink/ink2507.xml"/><Relationship Id="rId288" Type="http://schemas.openxmlformats.org/officeDocument/2006/relationships/image" Target="../media/image1412.png"/><Relationship Id="rId106" Type="http://schemas.openxmlformats.org/officeDocument/2006/relationships/image" Target="../media/image1166.png"/><Relationship Id="rId127" Type="http://schemas.openxmlformats.org/officeDocument/2006/relationships/customXml" Target="../ink/ink2457.xml"/><Relationship Id="rId313" Type="http://schemas.openxmlformats.org/officeDocument/2006/relationships/customXml" Target="../ink/ink2528.xml"/><Relationship Id="rId10" Type="http://schemas.openxmlformats.org/officeDocument/2006/relationships/image" Target="../media/image6860.png"/><Relationship Id="rId31" Type="http://schemas.openxmlformats.org/officeDocument/2006/relationships/customXml" Target="../ink/ink2409.xml"/><Relationship Id="rId52" Type="http://schemas.openxmlformats.org/officeDocument/2006/relationships/image" Target="../media/image10470.png"/><Relationship Id="rId73" Type="http://schemas.openxmlformats.org/officeDocument/2006/relationships/customXml" Target="../ink/ink2430.xml"/><Relationship Id="rId94" Type="http://schemas.openxmlformats.org/officeDocument/2006/relationships/image" Target="../media/image1155.png"/><Relationship Id="rId148" Type="http://schemas.openxmlformats.org/officeDocument/2006/relationships/image" Target="../media/image1333.png"/><Relationship Id="rId334" Type="http://schemas.openxmlformats.org/officeDocument/2006/relationships/customXml" Target="../ink/ink2538.xml"/><Relationship Id="rId355" Type="http://schemas.openxmlformats.org/officeDocument/2006/relationships/image" Target="../media/image1356.png"/><Relationship Id="rId376" Type="http://schemas.openxmlformats.org/officeDocument/2006/relationships/customXml" Target="../ink/ink2559.xml"/><Relationship Id="rId4" Type="http://schemas.openxmlformats.org/officeDocument/2006/relationships/customXml" Target="../ink/ink2396.xml"/><Relationship Id="rId215" Type="http://schemas.openxmlformats.org/officeDocument/2006/relationships/customXml" Target="../ink/ink2483.xml"/><Relationship Id="rId236" Type="http://schemas.openxmlformats.org/officeDocument/2006/relationships/image" Target="../media/image1382.png"/><Relationship Id="rId257" Type="http://schemas.openxmlformats.org/officeDocument/2006/relationships/customXml" Target="../ink/ink2502.xml"/><Relationship Id="rId278" Type="http://schemas.openxmlformats.org/officeDocument/2006/relationships/image" Target="../media/image1405.png"/><Relationship Id="rId303" Type="http://schemas.openxmlformats.org/officeDocument/2006/relationships/customXml" Target="../ink/ink2523.xml"/><Relationship Id="rId42" Type="http://schemas.openxmlformats.org/officeDocument/2006/relationships/image" Target="../media/image8540.png"/><Relationship Id="rId84" Type="http://schemas.openxmlformats.org/officeDocument/2006/relationships/image" Target="../media/image1150.png"/><Relationship Id="rId138" Type="http://schemas.openxmlformats.org/officeDocument/2006/relationships/image" Target="../media/image1327.png"/><Relationship Id="rId345" Type="http://schemas.openxmlformats.org/officeDocument/2006/relationships/image" Target="../media/image1351.png"/><Relationship Id="rId387" Type="http://schemas.openxmlformats.org/officeDocument/2006/relationships/customXml" Target="../ink/ink2565.xml"/><Relationship Id="rId205" Type="http://schemas.openxmlformats.org/officeDocument/2006/relationships/customXml" Target="../ink/ink2478.xml"/><Relationship Id="rId247" Type="http://schemas.openxmlformats.org/officeDocument/2006/relationships/customXml" Target="../ink/ink2497.xml"/><Relationship Id="rId107" Type="http://schemas.openxmlformats.org/officeDocument/2006/relationships/customXml" Target="../ink/ink2447.xml"/><Relationship Id="rId289" Type="http://schemas.openxmlformats.org/officeDocument/2006/relationships/customXml" Target="../ink/ink2518.xml"/><Relationship Id="rId11" Type="http://schemas.openxmlformats.org/officeDocument/2006/relationships/customXml" Target="../ink/ink2399.xml"/><Relationship Id="rId53" Type="http://schemas.openxmlformats.org/officeDocument/2006/relationships/customXml" Target="../ink/ink2420.xml"/><Relationship Id="rId149" Type="http://schemas.openxmlformats.org/officeDocument/2006/relationships/customXml" Target="../ink/ink2468.xml"/><Relationship Id="rId314" Type="http://schemas.openxmlformats.org/officeDocument/2006/relationships/image" Target="../media/image1426.png"/><Relationship Id="rId356" Type="http://schemas.openxmlformats.org/officeDocument/2006/relationships/customXml" Target="../ink/ink2549.xml"/><Relationship Id="rId95" Type="http://schemas.openxmlformats.org/officeDocument/2006/relationships/customXml" Target="../ink/ink2441.xml"/><Relationship Id="rId160" Type="http://schemas.openxmlformats.org/officeDocument/2006/relationships/image" Target="../media/image1339.png"/><Relationship Id="rId216" Type="http://schemas.openxmlformats.org/officeDocument/2006/relationships/image" Target="../media/image1371.png"/><Relationship Id="rId258" Type="http://schemas.openxmlformats.org/officeDocument/2006/relationships/image" Target="../media/image1394.png"/><Relationship Id="rId22" Type="http://schemas.openxmlformats.org/officeDocument/2006/relationships/image" Target="../media/image8081.png"/><Relationship Id="rId64" Type="http://schemas.openxmlformats.org/officeDocument/2006/relationships/image" Target="../media/image10540.png"/><Relationship Id="rId118" Type="http://schemas.openxmlformats.org/officeDocument/2006/relationships/image" Target="../media/image1316.png"/><Relationship Id="rId325" Type="http://schemas.openxmlformats.org/officeDocument/2006/relationships/customXml" Target="../ink/ink2534.xml"/><Relationship Id="rId367" Type="http://schemas.openxmlformats.org/officeDocument/2006/relationships/image" Target="../media/image1386.png"/><Relationship Id="rId227" Type="http://schemas.openxmlformats.org/officeDocument/2006/relationships/customXml" Target="../ink/ink2489.xml"/><Relationship Id="rId269" Type="http://schemas.openxmlformats.org/officeDocument/2006/relationships/customXml" Target="../ink/ink2508.xml"/><Relationship Id="rId33" Type="http://schemas.openxmlformats.org/officeDocument/2006/relationships/customXml" Target="../ink/ink2410.xml"/><Relationship Id="rId129" Type="http://schemas.openxmlformats.org/officeDocument/2006/relationships/customXml" Target="../ink/ink2458.xml"/><Relationship Id="rId280" Type="http://schemas.openxmlformats.org/officeDocument/2006/relationships/image" Target="../media/image1406.png"/><Relationship Id="rId336" Type="http://schemas.openxmlformats.org/officeDocument/2006/relationships/customXml" Target="../ink/ink2539.xml"/><Relationship Id="rId75" Type="http://schemas.openxmlformats.org/officeDocument/2006/relationships/customXml" Target="../ink/ink2431.xml"/><Relationship Id="rId140" Type="http://schemas.openxmlformats.org/officeDocument/2006/relationships/image" Target="../media/image1328.png"/><Relationship Id="rId378" Type="http://schemas.openxmlformats.org/officeDocument/2006/relationships/customXml" Target="../ink/ink2560.xml"/><Relationship Id="rId6" Type="http://schemas.openxmlformats.org/officeDocument/2006/relationships/customXml" Target="../ink/ink2397.xml"/><Relationship Id="rId238" Type="http://schemas.openxmlformats.org/officeDocument/2006/relationships/image" Target="../media/image1383.png"/><Relationship Id="rId291" Type="http://schemas.openxmlformats.org/officeDocument/2006/relationships/customXml" Target="../ink/ink2519.xml"/><Relationship Id="rId305" Type="http://schemas.openxmlformats.org/officeDocument/2006/relationships/customXml" Target="../ink/ink2524.xml"/><Relationship Id="rId347" Type="http://schemas.openxmlformats.org/officeDocument/2006/relationships/image" Target="../media/image1352.png"/><Relationship Id="rId44" Type="http://schemas.openxmlformats.org/officeDocument/2006/relationships/image" Target="../media/image8550.png"/><Relationship Id="rId86" Type="http://schemas.openxmlformats.org/officeDocument/2006/relationships/image" Target="../media/image1151.png"/><Relationship Id="rId151" Type="http://schemas.openxmlformats.org/officeDocument/2006/relationships/customXml" Target="../ink/ink2469.xml"/><Relationship Id="rId207" Type="http://schemas.openxmlformats.org/officeDocument/2006/relationships/customXml" Target="../ink/ink2479.xml"/><Relationship Id="rId249" Type="http://schemas.openxmlformats.org/officeDocument/2006/relationships/customXml" Target="../ink/ink2498.xml"/><Relationship Id="rId13" Type="http://schemas.openxmlformats.org/officeDocument/2006/relationships/customXml" Target="../ink/ink2400.xml"/><Relationship Id="rId109" Type="http://schemas.openxmlformats.org/officeDocument/2006/relationships/customXml" Target="../ink/ink2448.xml"/><Relationship Id="rId260" Type="http://schemas.openxmlformats.org/officeDocument/2006/relationships/image" Target="../media/image1395.png"/><Relationship Id="rId316" Type="http://schemas.openxmlformats.org/officeDocument/2006/relationships/image" Target="../media/image1427.png"/><Relationship Id="rId55" Type="http://schemas.openxmlformats.org/officeDocument/2006/relationships/customXml" Target="../ink/ink2421.xml"/><Relationship Id="rId97" Type="http://schemas.openxmlformats.org/officeDocument/2006/relationships/customXml" Target="../ink/ink2442.xml"/><Relationship Id="rId120" Type="http://schemas.openxmlformats.org/officeDocument/2006/relationships/image" Target="../media/image1317.png"/><Relationship Id="rId358" Type="http://schemas.openxmlformats.org/officeDocument/2006/relationships/customXml" Target="../ink/ink2550.xml"/><Relationship Id="rId162" Type="http://schemas.openxmlformats.org/officeDocument/2006/relationships/image" Target="../media/image1341.png"/><Relationship Id="rId218" Type="http://schemas.openxmlformats.org/officeDocument/2006/relationships/image" Target="../media/image1372.png"/><Relationship Id="rId271" Type="http://schemas.openxmlformats.org/officeDocument/2006/relationships/customXml" Target="../ink/ink2509.xml"/><Relationship Id="rId24" Type="http://schemas.openxmlformats.org/officeDocument/2006/relationships/image" Target="../media/image8102.png"/><Relationship Id="rId66" Type="http://schemas.openxmlformats.org/officeDocument/2006/relationships/image" Target="../media/image10550.png"/><Relationship Id="rId131" Type="http://schemas.openxmlformats.org/officeDocument/2006/relationships/customXml" Target="../ink/ink2459.xml"/><Relationship Id="rId327" Type="http://schemas.openxmlformats.org/officeDocument/2006/relationships/image" Target="../media/image1.png"/><Relationship Id="rId369" Type="http://schemas.openxmlformats.org/officeDocument/2006/relationships/image" Target="../media/image1415.png"/><Relationship Id="rId229" Type="http://schemas.openxmlformats.org/officeDocument/2006/relationships/customXml" Target="../ink/ink2490.xml"/><Relationship Id="rId380" Type="http://schemas.openxmlformats.org/officeDocument/2006/relationships/customXml" Target="../ink/ink2561.xml"/></Relationships>
</file>

<file path=ppt/slides/_rels/slide6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121.png"/><Relationship Id="rId21" Type="http://schemas.openxmlformats.org/officeDocument/2006/relationships/customXml" Target="../ink/ink2574.xml"/><Relationship Id="rId42" Type="http://schemas.openxmlformats.org/officeDocument/2006/relationships/image" Target="../media/image4791.png"/><Relationship Id="rId63" Type="http://schemas.openxmlformats.org/officeDocument/2006/relationships/customXml" Target="../ink/ink2595.xml"/><Relationship Id="rId84" Type="http://schemas.openxmlformats.org/officeDocument/2006/relationships/customXml" Target="../ink/ink2606.xml"/><Relationship Id="rId138" Type="http://schemas.openxmlformats.org/officeDocument/2006/relationships/image" Target="../media/image5820.png"/><Relationship Id="rId159" Type="http://schemas.openxmlformats.org/officeDocument/2006/relationships/image" Target="../media/image1458.png"/><Relationship Id="rId170" Type="http://schemas.openxmlformats.org/officeDocument/2006/relationships/customXml" Target="../ink/ink2650.xml"/><Relationship Id="rId107" Type="http://schemas.openxmlformats.org/officeDocument/2006/relationships/image" Target="../media/image5071.png"/><Relationship Id="rId11" Type="http://schemas.openxmlformats.org/officeDocument/2006/relationships/customXml" Target="../ink/ink2569.xml"/><Relationship Id="rId32" Type="http://schemas.openxmlformats.org/officeDocument/2006/relationships/image" Target="../media/image4741.png"/><Relationship Id="rId53" Type="http://schemas.openxmlformats.org/officeDocument/2006/relationships/customXml" Target="../ink/ink2590.xml"/><Relationship Id="rId74" Type="http://schemas.openxmlformats.org/officeDocument/2006/relationships/image" Target="../media/image1446.png"/><Relationship Id="rId128" Type="http://schemas.openxmlformats.org/officeDocument/2006/relationships/image" Target="../media/image1454.png"/><Relationship Id="rId149" Type="http://schemas.openxmlformats.org/officeDocument/2006/relationships/customXml" Target="../ink/ink2640.xml"/><Relationship Id="rId5" Type="http://schemas.openxmlformats.org/officeDocument/2006/relationships/image" Target="../media/image821.png"/><Relationship Id="rId95" Type="http://schemas.openxmlformats.org/officeDocument/2006/relationships/image" Target="../media/image1452.png"/><Relationship Id="rId160" Type="http://schemas.openxmlformats.org/officeDocument/2006/relationships/customXml" Target="../ink/ink2645.xml"/><Relationship Id="rId22" Type="http://schemas.openxmlformats.org/officeDocument/2006/relationships/image" Target="../media/image4691.png"/><Relationship Id="rId43" Type="http://schemas.openxmlformats.org/officeDocument/2006/relationships/customXml" Target="../ink/ink2585.xml"/><Relationship Id="rId64" Type="http://schemas.openxmlformats.org/officeDocument/2006/relationships/image" Target="../media/image1443.png"/><Relationship Id="rId118" Type="http://schemas.openxmlformats.org/officeDocument/2006/relationships/customXml" Target="../ink/ink2623.xml"/><Relationship Id="rId139" Type="http://schemas.openxmlformats.org/officeDocument/2006/relationships/customXml" Target="../ink/ink2635.xml"/><Relationship Id="rId85" Type="http://schemas.openxmlformats.org/officeDocument/2006/relationships/image" Target="../media/image3741.png"/><Relationship Id="rId150" Type="http://schemas.openxmlformats.org/officeDocument/2006/relationships/image" Target="../media/image8101.png"/><Relationship Id="rId171" Type="http://schemas.openxmlformats.org/officeDocument/2006/relationships/image" Target="../media/image1465.png"/><Relationship Id="rId12" Type="http://schemas.openxmlformats.org/officeDocument/2006/relationships/image" Target="../media/image4641.png"/><Relationship Id="rId33" Type="http://schemas.openxmlformats.org/officeDocument/2006/relationships/customXml" Target="../ink/ink2580.xml"/><Relationship Id="rId108" Type="http://schemas.openxmlformats.org/officeDocument/2006/relationships/customXml" Target="../ink/ink2618.xml"/><Relationship Id="rId129" Type="http://schemas.openxmlformats.org/officeDocument/2006/relationships/customXml" Target="../ink/ink2630.xml"/><Relationship Id="rId54" Type="http://schemas.openxmlformats.org/officeDocument/2006/relationships/image" Target="../media/image4851.png"/><Relationship Id="rId75" Type="http://schemas.openxmlformats.org/officeDocument/2006/relationships/customXml" Target="../ink/ink2601.xml"/><Relationship Id="rId96" Type="http://schemas.openxmlformats.org/officeDocument/2006/relationships/customXml" Target="../ink/ink2612.xml"/><Relationship Id="rId140" Type="http://schemas.openxmlformats.org/officeDocument/2006/relationships/image" Target="../media/image5830.png"/><Relationship Id="rId161" Type="http://schemas.openxmlformats.org/officeDocument/2006/relationships/image" Target="../media/image1459.png"/><Relationship Id="rId6" Type="http://schemas.openxmlformats.org/officeDocument/2006/relationships/customXml" Target="../ink/ink2567.xml"/><Relationship Id="rId23" Type="http://schemas.openxmlformats.org/officeDocument/2006/relationships/customXml" Target="../ink/ink2575.xml"/><Relationship Id="rId28" Type="http://schemas.openxmlformats.org/officeDocument/2006/relationships/image" Target="../media/image4721.png"/><Relationship Id="rId49" Type="http://schemas.openxmlformats.org/officeDocument/2006/relationships/customXml" Target="../ink/ink2588.xml"/><Relationship Id="rId114" Type="http://schemas.openxmlformats.org/officeDocument/2006/relationships/customXml" Target="../ink/ink2621.xml"/><Relationship Id="rId119" Type="http://schemas.openxmlformats.org/officeDocument/2006/relationships/customXml" Target="../ink/ink2624.xml"/><Relationship Id="rId44" Type="http://schemas.openxmlformats.org/officeDocument/2006/relationships/image" Target="../media/image4800.png"/><Relationship Id="rId60" Type="http://schemas.openxmlformats.org/officeDocument/2006/relationships/image" Target="../media/image4881.png"/><Relationship Id="rId65" Type="http://schemas.openxmlformats.org/officeDocument/2006/relationships/customXml" Target="../ink/ink2596.xml"/><Relationship Id="rId81" Type="http://schemas.openxmlformats.org/officeDocument/2006/relationships/image" Target="../media/image1449.png"/><Relationship Id="rId86" Type="http://schemas.openxmlformats.org/officeDocument/2006/relationships/customXml" Target="../ink/ink2607.xml"/><Relationship Id="rId130" Type="http://schemas.openxmlformats.org/officeDocument/2006/relationships/image" Target="../media/image5181.png"/><Relationship Id="rId135" Type="http://schemas.openxmlformats.org/officeDocument/2006/relationships/customXml" Target="../ink/ink2633.xml"/><Relationship Id="rId151" Type="http://schemas.openxmlformats.org/officeDocument/2006/relationships/customXml" Target="../ink/ink2641.xml"/><Relationship Id="rId156" Type="http://schemas.openxmlformats.org/officeDocument/2006/relationships/customXml" Target="../ink/ink2643.xml"/><Relationship Id="rId177" Type="http://schemas.openxmlformats.org/officeDocument/2006/relationships/image" Target="../media/image1468.png"/><Relationship Id="rId172" Type="http://schemas.openxmlformats.org/officeDocument/2006/relationships/customXml" Target="../ink/ink2651.xml"/><Relationship Id="rId13" Type="http://schemas.openxmlformats.org/officeDocument/2006/relationships/customXml" Target="../ink/ink2570.xml"/><Relationship Id="rId18" Type="http://schemas.openxmlformats.org/officeDocument/2006/relationships/image" Target="../media/image4671.png"/><Relationship Id="rId39" Type="http://schemas.openxmlformats.org/officeDocument/2006/relationships/customXml" Target="../ink/ink2583.xml"/><Relationship Id="rId109" Type="http://schemas.openxmlformats.org/officeDocument/2006/relationships/image" Target="../media/image5081.png"/><Relationship Id="rId34" Type="http://schemas.openxmlformats.org/officeDocument/2006/relationships/image" Target="../media/image4751.png"/><Relationship Id="rId50" Type="http://schemas.openxmlformats.org/officeDocument/2006/relationships/image" Target="../media/image4831.png"/><Relationship Id="rId55" Type="http://schemas.openxmlformats.org/officeDocument/2006/relationships/customXml" Target="../ink/ink2591.xml"/><Relationship Id="rId76" Type="http://schemas.openxmlformats.org/officeDocument/2006/relationships/image" Target="../media/image1447.png"/><Relationship Id="rId97" Type="http://schemas.openxmlformats.org/officeDocument/2006/relationships/image" Target="../media/image5041.png"/><Relationship Id="rId104" Type="http://schemas.openxmlformats.org/officeDocument/2006/relationships/customXml" Target="../ink/ink2616.xml"/><Relationship Id="rId120" Type="http://schemas.openxmlformats.org/officeDocument/2006/relationships/customXml" Target="../ink/ink2625.xml"/><Relationship Id="rId125" Type="http://schemas.openxmlformats.org/officeDocument/2006/relationships/customXml" Target="../ink/ink2628.xml"/><Relationship Id="rId141" Type="http://schemas.openxmlformats.org/officeDocument/2006/relationships/customXml" Target="../ink/ink2636.xml"/><Relationship Id="rId146" Type="http://schemas.openxmlformats.org/officeDocument/2006/relationships/image" Target="../media/image8070.png"/><Relationship Id="rId167" Type="http://schemas.openxmlformats.org/officeDocument/2006/relationships/image" Target="../media/image1463.png"/><Relationship Id="rId71" Type="http://schemas.openxmlformats.org/officeDocument/2006/relationships/customXml" Target="../ink/ink2599.xml"/><Relationship Id="rId92" Type="http://schemas.openxmlformats.org/officeDocument/2006/relationships/customXml" Target="../ink/ink2610.xml"/><Relationship Id="rId162" Type="http://schemas.openxmlformats.org/officeDocument/2006/relationships/customXml" Target="../ink/ink2646.xml"/><Relationship Id="rId2" Type="http://schemas.openxmlformats.org/officeDocument/2006/relationships/audio" Target="../media/media62.m4a"/><Relationship Id="rId29" Type="http://schemas.openxmlformats.org/officeDocument/2006/relationships/customXml" Target="../ink/ink2578.xml"/><Relationship Id="rId24" Type="http://schemas.openxmlformats.org/officeDocument/2006/relationships/image" Target="../media/image4700.png"/><Relationship Id="rId40" Type="http://schemas.openxmlformats.org/officeDocument/2006/relationships/image" Target="../media/image4781.png"/><Relationship Id="rId45" Type="http://schemas.openxmlformats.org/officeDocument/2006/relationships/customXml" Target="../ink/ink2586.xml"/><Relationship Id="rId66" Type="http://schemas.openxmlformats.org/officeDocument/2006/relationships/image" Target="../media/image1444.png"/><Relationship Id="rId87" Type="http://schemas.openxmlformats.org/officeDocument/2006/relationships/image" Target="../media/image4991.png"/><Relationship Id="rId110" Type="http://schemas.openxmlformats.org/officeDocument/2006/relationships/customXml" Target="../ink/ink2619.xml"/><Relationship Id="rId115" Type="http://schemas.openxmlformats.org/officeDocument/2006/relationships/image" Target="../media/image5110.png"/><Relationship Id="rId131" Type="http://schemas.openxmlformats.org/officeDocument/2006/relationships/customXml" Target="../ink/ink2631.xml"/><Relationship Id="rId136" Type="http://schemas.openxmlformats.org/officeDocument/2006/relationships/image" Target="../media/image5800.png"/><Relationship Id="rId157" Type="http://schemas.openxmlformats.org/officeDocument/2006/relationships/image" Target="../media/image1457.png"/><Relationship Id="rId178" Type="http://schemas.openxmlformats.org/officeDocument/2006/relationships/customXml" Target="../ink/ink2654.xml"/><Relationship Id="rId61" Type="http://schemas.openxmlformats.org/officeDocument/2006/relationships/customXml" Target="../ink/ink2594.xml"/><Relationship Id="rId82" Type="http://schemas.openxmlformats.org/officeDocument/2006/relationships/customXml" Target="../ink/ink2605.xml"/><Relationship Id="rId152" Type="http://schemas.openxmlformats.org/officeDocument/2006/relationships/image" Target="../media/image1455.png"/><Relationship Id="rId173" Type="http://schemas.openxmlformats.org/officeDocument/2006/relationships/image" Target="../media/image1466.png"/><Relationship Id="rId19" Type="http://schemas.openxmlformats.org/officeDocument/2006/relationships/customXml" Target="../ink/ink2573.xml"/><Relationship Id="rId14" Type="http://schemas.openxmlformats.org/officeDocument/2006/relationships/image" Target="../media/image4651.png"/><Relationship Id="rId30" Type="http://schemas.openxmlformats.org/officeDocument/2006/relationships/image" Target="../media/image4731.png"/><Relationship Id="rId35" Type="http://schemas.openxmlformats.org/officeDocument/2006/relationships/customXml" Target="../ink/ink2581.xml"/><Relationship Id="rId56" Type="http://schemas.openxmlformats.org/officeDocument/2006/relationships/image" Target="../media/image4861.png"/><Relationship Id="rId77" Type="http://schemas.openxmlformats.org/officeDocument/2006/relationships/customXml" Target="../ink/ink2602.xml"/><Relationship Id="rId100" Type="http://schemas.openxmlformats.org/officeDocument/2006/relationships/customXml" Target="../ink/ink2614.xml"/><Relationship Id="rId105" Type="http://schemas.openxmlformats.org/officeDocument/2006/relationships/image" Target="../media/image4981.png"/><Relationship Id="rId126" Type="http://schemas.openxmlformats.org/officeDocument/2006/relationships/image" Target="../media/image1453.png"/><Relationship Id="rId147" Type="http://schemas.openxmlformats.org/officeDocument/2006/relationships/customXml" Target="../ink/ink2639.xml"/><Relationship Id="rId168" Type="http://schemas.openxmlformats.org/officeDocument/2006/relationships/customXml" Target="../ink/ink2649.xml"/><Relationship Id="rId8" Type="http://schemas.openxmlformats.org/officeDocument/2006/relationships/image" Target="../media/image4621.png"/><Relationship Id="rId51" Type="http://schemas.openxmlformats.org/officeDocument/2006/relationships/customXml" Target="../ink/ink2589.xml"/><Relationship Id="rId72" Type="http://schemas.openxmlformats.org/officeDocument/2006/relationships/image" Target="../media/image1445.png"/><Relationship Id="rId93" Type="http://schemas.openxmlformats.org/officeDocument/2006/relationships/image" Target="../media/image5021.png"/><Relationship Id="rId98" Type="http://schemas.openxmlformats.org/officeDocument/2006/relationships/customXml" Target="../ink/ink2613.xml"/><Relationship Id="rId121" Type="http://schemas.openxmlformats.org/officeDocument/2006/relationships/customXml" Target="../ink/ink2626.xml"/><Relationship Id="rId142" Type="http://schemas.openxmlformats.org/officeDocument/2006/relationships/image" Target="../media/image6110.png"/><Relationship Id="rId163" Type="http://schemas.openxmlformats.org/officeDocument/2006/relationships/image" Target="../media/image1461.png"/><Relationship Id="rId3" Type="http://schemas.openxmlformats.org/officeDocument/2006/relationships/slideLayout" Target="../slideLayouts/slideLayout1.xml"/><Relationship Id="rId25" Type="http://schemas.openxmlformats.org/officeDocument/2006/relationships/customXml" Target="../ink/ink2576.xml"/><Relationship Id="rId46" Type="http://schemas.openxmlformats.org/officeDocument/2006/relationships/image" Target="../media/image4811.png"/><Relationship Id="rId67" Type="http://schemas.openxmlformats.org/officeDocument/2006/relationships/customXml" Target="../ink/ink2597.xml"/><Relationship Id="rId116" Type="http://schemas.openxmlformats.org/officeDocument/2006/relationships/customXml" Target="../ink/ink2622.xml"/><Relationship Id="rId137" Type="http://schemas.openxmlformats.org/officeDocument/2006/relationships/customXml" Target="../ink/ink2634.xml"/><Relationship Id="rId158" Type="http://schemas.openxmlformats.org/officeDocument/2006/relationships/customXml" Target="../ink/ink2644.xml"/><Relationship Id="rId20" Type="http://schemas.openxmlformats.org/officeDocument/2006/relationships/image" Target="../media/image4681.png"/><Relationship Id="rId41" Type="http://schemas.openxmlformats.org/officeDocument/2006/relationships/customXml" Target="../ink/ink2584.xml"/><Relationship Id="rId62" Type="http://schemas.openxmlformats.org/officeDocument/2006/relationships/image" Target="../media/image4891.png"/><Relationship Id="rId83" Type="http://schemas.openxmlformats.org/officeDocument/2006/relationships/image" Target="../media/image1451.png"/><Relationship Id="rId88" Type="http://schemas.openxmlformats.org/officeDocument/2006/relationships/customXml" Target="../ink/ink2608.xml"/><Relationship Id="rId111" Type="http://schemas.openxmlformats.org/officeDocument/2006/relationships/image" Target="../media/image5091.png"/><Relationship Id="rId132" Type="http://schemas.openxmlformats.org/officeDocument/2006/relationships/image" Target="../media/image5191.png"/><Relationship Id="rId153" Type="http://schemas.openxmlformats.org/officeDocument/2006/relationships/image" Target="../media/image1.png"/><Relationship Id="rId174" Type="http://schemas.openxmlformats.org/officeDocument/2006/relationships/customXml" Target="../ink/ink2652.xml"/><Relationship Id="rId179" Type="http://schemas.openxmlformats.org/officeDocument/2006/relationships/image" Target="../media/image1469.png"/><Relationship Id="rId15" Type="http://schemas.openxmlformats.org/officeDocument/2006/relationships/customXml" Target="../ink/ink2571.xml"/><Relationship Id="rId36" Type="http://schemas.openxmlformats.org/officeDocument/2006/relationships/image" Target="../media/image4761.png"/><Relationship Id="rId57" Type="http://schemas.openxmlformats.org/officeDocument/2006/relationships/customXml" Target="../ink/ink2592.xml"/><Relationship Id="rId106" Type="http://schemas.openxmlformats.org/officeDocument/2006/relationships/customXml" Target="../ink/ink2617.xml"/><Relationship Id="rId127" Type="http://schemas.openxmlformats.org/officeDocument/2006/relationships/customXml" Target="../ink/ink2629.xml"/><Relationship Id="rId10" Type="http://schemas.openxmlformats.org/officeDocument/2006/relationships/image" Target="../media/image4631.png"/><Relationship Id="rId31" Type="http://schemas.openxmlformats.org/officeDocument/2006/relationships/customXml" Target="../ink/ink2579.xml"/><Relationship Id="rId52" Type="http://schemas.openxmlformats.org/officeDocument/2006/relationships/image" Target="../media/image4841.png"/><Relationship Id="rId73" Type="http://schemas.openxmlformats.org/officeDocument/2006/relationships/customXml" Target="../ink/ink2600.xml"/><Relationship Id="rId78" Type="http://schemas.openxmlformats.org/officeDocument/2006/relationships/image" Target="../media/image1448.png"/><Relationship Id="rId94" Type="http://schemas.openxmlformats.org/officeDocument/2006/relationships/customXml" Target="../ink/ink2611.xml"/><Relationship Id="rId99" Type="http://schemas.openxmlformats.org/officeDocument/2006/relationships/image" Target="../media/image3721.png"/><Relationship Id="rId101" Type="http://schemas.openxmlformats.org/officeDocument/2006/relationships/image" Target="../media/image5051.png"/><Relationship Id="rId122" Type="http://schemas.openxmlformats.org/officeDocument/2006/relationships/image" Target="../media/image5131.png"/><Relationship Id="rId143" Type="http://schemas.openxmlformats.org/officeDocument/2006/relationships/customXml" Target="../ink/ink2637.xml"/><Relationship Id="rId148" Type="http://schemas.openxmlformats.org/officeDocument/2006/relationships/image" Target="../media/image8080.png"/><Relationship Id="rId164" Type="http://schemas.openxmlformats.org/officeDocument/2006/relationships/customXml" Target="../ink/ink2647.xml"/><Relationship Id="rId169" Type="http://schemas.openxmlformats.org/officeDocument/2006/relationships/image" Target="../media/image1464.png"/><Relationship Id="rId4" Type="http://schemas.openxmlformats.org/officeDocument/2006/relationships/customXml" Target="../ink/ink2566.xml"/><Relationship Id="rId9" Type="http://schemas.openxmlformats.org/officeDocument/2006/relationships/customXml" Target="../ink/ink2568.xml"/><Relationship Id="rId26" Type="http://schemas.openxmlformats.org/officeDocument/2006/relationships/image" Target="../media/image4711.png"/><Relationship Id="rId47" Type="http://schemas.openxmlformats.org/officeDocument/2006/relationships/customXml" Target="../ink/ink2587.xml"/><Relationship Id="rId68" Type="http://schemas.openxmlformats.org/officeDocument/2006/relationships/image" Target="../media/image4921.png"/><Relationship Id="rId89" Type="http://schemas.openxmlformats.org/officeDocument/2006/relationships/image" Target="../media/image5000.png"/><Relationship Id="rId112" Type="http://schemas.openxmlformats.org/officeDocument/2006/relationships/customXml" Target="../ink/ink2620.xml"/><Relationship Id="rId133" Type="http://schemas.openxmlformats.org/officeDocument/2006/relationships/customXml" Target="../ink/ink2632.xml"/><Relationship Id="rId154" Type="http://schemas.openxmlformats.org/officeDocument/2006/relationships/customXml" Target="../ink/ink2642.xml"/><Relationship Id="rId175" Type="http://schemas.openxmlformats.org/officeDocument/2006/relationships/image" Target="../media/image1467.png"/><Relationship Id="rId16" Type="http://schemas.openxmlformats.org/officeDocument/2006/relationships/image" Target="../media/image4661.png"/><Relationship Id="rId37" Type="http://schemas.openxmlformats.org/officeDocument/2006/relationships/customXml" Target="../ink/ink2582.xml"/><Relationship Id="rId58" Type="http://schemas.openxmlformats.org/officeDocument/2006/relationships/image" Target="../media/image4871.png"/><Relationship Id="rId79" Type="http://schemas.openxmlformats.org/officeDocument/2006/relationships/customXml" Target="../ink/ink2603.xml"/><Relationship Id="rId102" Type="http://schemas.openxmlformats.org/officeDocument/2006/relationships/customXml" Target="../ink/ink2615.xml"/><Relationship Id="rId123" Type="http://schemas.openxmlformats.org/officeDocument/2006/relationships/customXml" Target="../ink/ink2627.xml"/><Relationship Id="rId144" Type="http://schemas.openxmlformats.org/officeDocument/2006/relationships/image" Target="../media/image6230.png"/><Relationship Id="rId90" Type="http://schemas.openxmlformats.org/officeDocument/2006/relationships/customXml" Target="../ink/ink2609.xml"/><Relationship Id="rId165" Type="http://schemas.openxmlformats.org/officeDocument/2006/relationships/image" Target="../media/image1462.png"/><Relationship Id="rId27" Type="http://schemas.openxmlformats.org/officeDocument/2006/relationships/customXml" Target="../ink/ink2577.xml"/><Relationship Id="rId48" Type="http://schemas.openxmlformats.org/officeDocument/2006/relationships/image" Target="../media/image4821.png"/><Relationship Id="rId69" Type="http://schemas.openxmlformats.org/officeDocument/2006/relationships/customXml" Target="../ink/ink2598.xml"/><Relationship Id="rId113" Type="http://schemas.openxmlformats.org/officeDocument/2006/relationships/image" Target="../media/image5101.png"/><Relationship Id="rId134" Type="http://schemas.openxmlformats.org/officeDocument/2006/relationships/image" Target="../media/image5770.png"/><Relationship Id="rId80" Type="http://schemas.openxmlformats.org/officeDocument/2006/relationships/customXml" Target="../ink/ink2604.xml"/><Relationship Id="rId155" Type="http://schemas.openxmlformats.org/officeDocument/2006/relationships/image" Target="../media/image1456.png"/><Relationship Id="rId176" Type="http://schemas.openxmlformats.org/officeDocument/2006/relationships/customXml" Target="../ink/ink2653.xml"/><Relationship Id="rId17" Type="http://schemas.openxmlformats.org/officeDocument/2006/relationships/customXml" Target="../ink/ink2572.xml"/><Relationship Id="rId38" Type="http://schemas.openxmlformats.org/officeDocument/2006/relationships/image" Target="../media/image4771.png"/><Relationship Id="rId59" Type="http://schemas.openxmlformats.org/officeDocument/2006/relationships/customXml" Target="../ink/ink2593.xml"/><Relationship Id="rId103" Type="http://schemas.openxmlformats.org/officeDocument/2006/relationships/image" Target="../media/image5061.png"/><Relationship Id="rId124" Type="http://schemas.openxmlformats.org/officeDocument/2006/relationships/image" Target="../media/image5141.png"/><Relationship Id="rId70" Type="http://schemas.openxmlformats.org/officeDocument/2006/relationships/image" Target="../media/image4931.png"/><Relationship Id="rId91" Type="http://schemas.openxmlformats.org/officeDocument/2006/relationships/image" Target="../media/image5011.png"/><Relationship Id="rId145" Type="http://schemas.openxmlformats.org/officeDocument/2006/relationships/customXml" Target="../ink/ink2638.xml"/><Relationship Id="rId166" Type="http://schemas.openxmlformats.org/officeDocument/2006/relationships/customXml" Target="../ink/ink2648.xml"/><Relationship Id="rId1" Type="http://schemas.microsoft.com/office/2007/relationships/media" Target="../media/media62.m4a"/></Relationships>
</file>

<file path=ppt/slides/_rels/slide6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14.xml"/><Relationship Id="rId299" Type="http://schemas.openxmlformats.org/officeDocument/2006/relationships/image" Target="../media/image1586.png"/><Relationship Id="rId21" Type="http://schemas.openxmlformats.org/officeDocument/2006/relationships/customXml" Target="../ink/ink2663.xml"/><Relationship Id="rId63" Type="http://schemas.openxmlformats.org/officeDocument/2006/relationships/image" Target="../media/image14620.png"/><Relationship Id="rId159" Type="http://schemas.openxmlformats.org/officeDocument/2006/relationships/customXml" Target="../ink/ink2736.xml"/><Relationship Id="rId324" Type="http://schemas.openxmlformats.org/officeDocument/2006/relationships/customXml" Target="../ink/ink2822.xml"/><Relationship Id="rId366" Type="http://schemas.openxmlformats.org/officeDocument/2006/relationships/customXml" Target="../ink/ink2844.xml"/><Relationship Id="rId170" Type="http://schemas.openxmlformats.org/officeDocument/2006/relationships/customXml" Target="../ink/ink2742.xml"/><Relationship Id="rId226" Type="http://schemas.openxmlformats.org/officeDocument/2006/relationships/image" Target="../media/image1547.png"/><Relationship Id="rId268" Type="http://schemas.openxmlformats.org/officeDocument/2006/relationships/image" Target="../media/image1571.png"/><Relationship Id="rId32" Type="http://schemas.openxmlformats.org/officeDocument/2006/relationships/image" Target="../media/image14460.png"/><Relationship Id="rId74" Type="http://schemas.openxmlformats.org/officeDocument/2006/relationships/customXml" Target="../ink/ink2691.xml"/><Relationship Id="rId128" Type="http://schemas.openxmlformats.org/officeDocument/2006/relationships/customXml" Target="../ink/ink2720.xml"/><Relationship Id="rId335" Type="http://schemas.openxmlformats.org/officeDocument/2006/relationships/image" Target="../media/image1606.png"/><Relationship Id="rId377" Type="http://schemas.openxmlformats.org/officeDocument/2006/relationships/image" Target="../media/image1629.png"/><Relationship Id="rId5" Type="http://schemas.openxmlformats.org/officeDocument/2006/relationships/customXml" Target="../ink/ink2655.xml"/><Relationship Id="rId181" Type="http://schemas.openxmlformats.org/officeDocument/2006/relationships/image" Target="../media/image1523.png"/><Relationship Id="rId237" Type="http://schemas.openxmlformats.org/officeDocument/2006/relationships/customXml" Target="../ink/ink2777.xml"/><Relationship Id="rId279" Type="http://schemas.openxmlformats.org/officeDocument/2006/relationships/customXml" Target="../ink/ink2798.xml"/><Relationship Id="rId43" Type="http://schemas.openxmlformats.org/officeDocument/2006/relationships/image" Target="../media/image14520.png"/><Relationship Id="rId139" Type="http://schemas.openxmlformats.org/officeDocument/2006/relationships/customXml" Target="../ink/ink2726.xml"/><Relationship Id="rId290" Type="http://schemas.openxmlformats.org/officeDocument/2006/relationships/customXml" Target="../ink/ink2804.xml"/><Relationship Id="rId304" Type="http://schemas.openxmlformats.org/officeDocument/2006/relationships/customXml" Target="../ink/ink2812.xml"/><Relationship Id="rId346" Type="http://schemas.openxmlformats.org/officeDocument/2006/relationships/customXml" Target="../ink/ink2834.xml"/><Relationship Id="rId388" Type="http://schemas.openxmlformats.org/officeDocument/2006/relationships/customXml" Target="../ink/ink2855.xml"/><Relationship Id="rId85" Type="http://schemas.openxmlformats.org/officeDocument/2006/relationships/customXml" Target="../ink/ink2697.xml"/><Relationship Id="rId150" Type="http://schemas.openxmlformats.org/officeDocument/2006/relationships/image" Target="../media/image1506.png"/><Relationship Id="rId192" Type="http://schemas.openxmlformats.org/officeDocument/2006/relationships/customXml" Target="../ink/ink2754.xml"/><Relationship Id="rId206" Type="http://schemas.openxmlformats.org/officeDocument/2006/relationships/customXml" Target="../ink/ink2761.xml"/><Relationship Id="rId248" Type="http://schemas.openxmlformats.org/officeDocument/2006/relationships/image" Target="../media/image1559.png"/><Relationship Id="rId12" Type="http://schemas.openxmlformats.org/officeDocument/2006/relationships/image" Target="../media/image14370.png"/><Relationship Id="rId108" Type="http://schemas.openxmlformats.org/officeDocument/2006/relationships/customXml" Target="../ink/ink2709.xml"/><Relationship Id="rId315" Type="http://schemas.openxmlformats.org/officeDocument/2006/relationships/image" Target="../media/image1595.png"/><Relationship Id="rId357" Type="http://schemas.openxmlformats.org/officeDocument/2006/relationships/image" Target="../media/image1618.png"/><Relationship Id="rId54" Type="http://schemas.openxmlformats.org/officeDocument/2006/relationships/customXml" Target="../ink/ink2680.xml"/><Relationship Id="rId96" Type="http://schemas.openxmlformats.org/officeDocument/2006/relationships/image" Target="../media/image1478.png"/><Relationship Id="rId161" Type="http://schemas.openxmlformats.org/officeDocument/2006/relationships/customXml" Target="../ink/ink2737.xml"/><Relationship Id="rId217" Type="http://schemas.openxmlformats.org/officeDocument/2006/relationships/customXml" Target="../ink/ink2767.xml"/><Relationship Id="rId259" Type="http://schemas.openxmlformats.org/officeDocument/2006/relationships/customXml" Target="../ink/ink2788.xml"/><Relationship Id="rId23" Type="http://schemas.openxmlformats.org/officeDocument/2006/relationships/customXml" Target="../ink/ink2664.xml"/><Relationship Id="rId119" Type="http://schemas.openxmlformats.org/officeDocument/2006/relationships/image" Target="../media/image1489.png"/><Relationship Id="rId270" Type="http://schemas.openxmlformats.org/officeDocument/2006/relationships/image" Target="../media/image1572.png"/><Relationship Id="rId326" Type="http://schemas.openxmlformats.org/officeDocument/2006/relationships/customXml" Target="../ink/ink2823.xml"/><Relationship Id="rId65" Type="http://schemas.openxmlformats.org/officeDocument/2006/relationships/customXml" Target="../ink/ink2686.xml"/><Relationship Id="rId130" Type="http://schemas.openxmlformats.org/officeDocument/2006/relationships/customXml" Target="../ink/ink2721.xml"/><Relationship Id="rId368" Type="http://schemas.openxmlformats.org/officeDocument/2006/relationships/customXml" Target="../ink/ink2845.xml"/><Relationship Id="rId172" Type="http://schemas.openxmlformats.org/officeDocument/2006/relationships/customXml" Target="../ink/ink2744.xml"/><Relationship Id="rId228" Type="http://schemas.openxmlformats.org/officeDocument/2006/relationships/image" Target="../media/image1548.png"/><Relationship Id="rId281" Type="http://schemas.openxmlformats.org/officeDocument/2006/relationships/customXml" Target="../ink/ink2799.xml"/><Relationship Id="rId337" Type="http://schemas.openxmlformats.org/officeDocument/2006/relationships/image" Target="../media/image1607.png"/><Relationship Id="rId34" Type="http://schemas.openxmlformats.org/officeDocument/2006/relationships/customXml" Target="../ink/ink2670.xml"/><Relationship Id="rId76" Type="http://schemas.openxmlformats.org/officeDocument/2006/relationships/customXml" Target="../ink/ink2692.xml"/><Relationship Id="rId141" Type="http://schemas.openxmlformats.org/officeDocument/2006/relationships/customXml" Target="../ink/ink2727.xml"/><Relationship Id="rId379" Type="http://schemas.openxmlformats.org/officeDocument/2006/relationships/image" Target="../media/image1631.png"/><Relationship Id="rId7" Type="http://schemas.openxmlformats.org/officeDocument/2006/relationships/customXml" Target="../ink/ink2656.xml"/><Relationship Id="rId183" Type="http://schemas.openxmlformats.org/officeDocument/2006/relationships/image" Target="../media/image1524.png"/><Relationship Id="rId239" Type="http://schemas.openxmlformats.org/officeDocument/2006/relationships/customXml" Target="../ink/ink2778.xml"/><Relationship Id="rId390" Type="http://schemas.openxmlformats.org/officeDocument/2006/relationships/customXml" Target="../ink/ink2856.xml"/><Relationship Id="rId250" Type="http://schemas.openxmlformats.org/officeDocument/2006/relationships/image" Target="../media/image1561.png"/><Relationship Id="rId292" Type="http://schemas.openxmlformats.org/officeDocument/2006/relationships/image" Target="../media/image1583.png"/><Relationship Id="rId306" Type="http://schemas.openxmlformats.org/officeDocument/2006/relationships/customXml" Target="../ink/ink2813.xml"/><Relationship Id="rId45" Type="http://schemas.openxmlformats.org/officeDocument/2006/relationships/image" Target="../media/image14530.png"/><Relationship Id="rId87" Type="http://schemas.openxmlformats.org/officeDocument/2006/relationships/customXml" Target="../ink/ink2698.xml"/><Relationship Id="rId110" Type="http://schemas.openxmlformats.org/officeDocument/2006/relationships/customXml" Target="../ink/ink2710.xml"/><Relationship Id="rId348" Type="http://schemas.openxmlformats.org/officeDocument/2006/relationships/customXml" Target="../ink/ink2835.xml"/><Relationship Id="rId152" Type="http://schemas.openxmlformats.org/officeDocument/2006/relationships/image" Target="../media/image1507.png"/><Relationship Id="rId194" Type="http://schemas.openxmlformats.org/officeDocument/2006/relationships/customXml" Target="../ink/ink2755.xml"/><Relationship Id="rId208" Type="http://schemas.openxmlformats.org/officeDocument/2006/relationships/customXml" Target="../ink/ink2762.xml"/><Relationship Id="rId261" Type="http://schemas.openxmlformats.org/officeDocument/2006/relationships/customXml" Target="../ink/ink2789.xml"/><Relationship Id="rId14" Type="http://schemas.openxmlformats.org/officeDocument/2006/relationships/image" Target="../media/image13810.png"/><Relationship Id="rId56" Type="http://schemas.openxmlformats.org/officeDocument/2006/relationships/customXml" Target="../ink/ink2681.xml"/><Relationship Id="rId317" Type="http://schemas.openxmlformats.org/officeDocument/2006/relationships/image" Target="../media/image1596.png"/><Relationship Id="rId359" Type="http://schemas.openxmlformats.org/officeDocument/2006/relationships/image" Target="../media/image1619.png"/><Relationship Id="rId98" Type="http://schemas.openxmlformats.org/officeDocument/2006/relationships/image" Target="../media/image1479.png"/><Relationship Id="rId121" Type="http://schemas.openxmlformats.org/officeDocument/2006/relationships/image" Target="../media/image1491.png"/><Relationship Id="rId163" Type="http://schemas.openxmlformats.org/officeDocument/2006/relationships/customXml" Target="../ink/ink2738.xml"/><Relationship Id="rId219" Type="http://schemas.openxmlformats.org/officeDocument/2006/relationships/customXml" Target="../ink/ink2768.xml"/><Relationship Id="rId370" Type="http://schemas.openxmlformats.org/officeDocument/2006/relationships/customXml" Target="../ink/ink2846.xml"/><Relationship Id="rId230" Type="http://schemas.openxmlformats.org/officeDocument/2006/relationships/image" Target="../media/image1549.png"/><Relationship Id="rId25" Type="http://schemas.openxmlformats.org/officeDocument/2006/relationships/customXml" Target="../ink/ink2665.xml"/><Relationship Id="rId67" Type="http://schemas.openxmlformats.org/officeDocument/2006/relationships/customXml" Target="../ink/ink2687.xml"/><Relationship Id="rId272" Type="http://schemas.openxmlformats.org/officeDocument/2006/relationships/image" Target="../media/image1573.png"/><Relationship Id="rId328" Type="http://schemas.openxmlformats.org/officeDocument/2006/relationships/customXml" Target="../ink/ink2824.xml"/><Relationship Id="rId132" Type="http://schemas.openxmlformats.org/officeDocument/2006/relationships/customXml" Target="../ink/ink2722.xml"/><Relationship Id="rId174" Type="http://schemas.openxmlformats.org/officeDocument/2006/relationships/customXml" Target="../ink/ink2745.xml"/><Relationship Id="rId381" Type="http://schemas.openxmlformats.org/officeDocument/2006/relationships/image" Target="../media/image1632.png"/><Relationship Id="rId241" Type="http://schemas.openxmlformats.org/officeDocument/2006/relationships/customXml" Target="../ink/ink2779.xml"/><Relationship Id="rId36" Type="http://schemas.openxmlformats.org/officeDocument/2006/relationships/customXml" Target="../ink/ink2671.xml"/><Relationship Id="rId283" Type="http://schemas.openxmlformats.org/officeDocument/2006/relationships/customXml" Target="../ink/ink2800.xml"/><Relationship Id="rId339" Type="http://schemas.openxmlformats.org/officeDocument/2006/relationships/customXml" Target="../ink/ink2830.xml"/><Relationship Id="rId78" Type="http://schemas.openxmlformats.org/officeDocument/2006/relationships/customXml" Target="../ink/ink2693.xml"/><Relationship Id="rId101" Type="http://schemas.openxmlformats.org/officeDocument/2006/relationships/image" Target="../media/image1481.png"/><Relationship Id="rId143" Type="http://schemas.openxmlformats.org/officeDocument/2006/relationships/customXml" Target="../ink/ink2728.xml"/><Relationship Id="rId185" Type="http://schemas.openxmlformats.org/officeDocument/2006/relationships/image" Target="../media/image1525.png"/><Relationship Id="rId350" Type="http://schemas.openxmlformats.org/officeDocument/2006/relationships/customXml" Target="../ink/ink2836.xml"/><Relationship Id="rId9" Type="http://schemas.openxmlformats.org/officeDocument/2006/relationships/customXml" Target="../ink/ink2657.xml"/><Relationship Id="rId210" Type="http://schemas.openxmlformats.org/officeDocument/2006/relationships/customXml" Target="../ink/ink2763.xml"/><Relationship Id="rId392" Type="http://schemas.openxmlformats.org/officeDocument/2006/relationships/customXml" Target="../ink/ink2857.xml"/><Relationship Id="rId252" Type="http://schemas.openxmlformats.org/officeDocument/2006/relationships/image" Target="../media/image1562.png"/><Relationship Id="rId294" Type="http://schemas.openxmlformats.org/officeDocument/2006/relationships/customXml" Target="../ink/ink2807.xml"/><Relationship Id="rId308" Type="http://schemas.openxmlformats.org/officeDocument/2006/relationships/customXml" Target="../ink/ink2814.xml"/><Relationship Id="rId47" Type="http://schemas.openxmlformats.org/officeDocument/2006/relationships/image" Target="../media/image14540.png"/><Relationship Id="rId89" Type="http://schemas.openxmlformats.org/officeDocument/2006/relationships/customXml" Target="../ink/ink2699.xml"/><Relationship Id="rId112" Type="http://schemas.openxmlformats.org/officeDocument/2006/relationships/customXml" Target="../ink/ink2711.xml"/><Relationship Id="rId154" Type="http://schemas.openxmlformats.org/officeDocument/2006/relationships/image" Target="../media/image1508.png"/><Relationship Id="rId361" Type="http://schemas.openxmlformats.org/officeDocument/2006/relationships/image" Target="../media/image1621.png"/><Relationship Id="rId196" Type="http://schemas.openxmlformats.org/officeDocument/2006/relationships/customXml" Target="../ink/ink2756.xml"/><Relationship Id="rId16" Type="http://schemas.openxmlformats.org/officeDocument/2006/relationships/image" Target="../media/image14380.png"/><Relationship Id="rId221" Type="http://schemas.openxmlformats.org/officeDocument/2006/relationships/customXml" Target="../ink/ink2769.xml"/><Relationship Id="rId263" Type="http://schemas.openxmlformats.org/officeDocument/2006/relationships/customXml" Target="../ink/ink2790.xml"/><Relationship Id="rId319" Type="http://schemas.openxmlformats.org/officeDocument/2006/relationships/image" Target="../media/image1597.png"/><Relationship Id="rId37" Type="http://schemas.openxmlformats.org/officeDocument/2006/relationships/image" Target="../media/image14480.png"/><Relationship Id="rId58" Type="http://schemas.openxmlformats.org/officeDocument/2006/relationships/customXml" Target="../ink/ink2682.xml"/><Relationship Id="rId79" Type="http://schemas.openxmlformats.org/officeDocument/2006/relationships/image" Target="../media/image14690.png"/><Relationship Id="rId102" Type="http://schemas.openxmlformats.org/officeDocument/2006/relationships/customXml" Target="../ink/ink2706.xml"/><Relationship Id="rId123" Type="http://schemas.openxmlformats.org/officeDocument/2006/relationships/image" Target="../media/image1492.png"/><Relationship Id="rId144" Type="http://schemas.openxmlformats.org/officeDocument/2006/relationships/image" Target="../media/image1503.png"/><Relationship Id="rId330" Type="http://schemas.openxmlformats.org/officeDocument/2006/relationships/customXml" Target="../ink/ink2825.xml"/><Relationship Id="rId90" Type="http://schemas.openxmlformats.org/officeDocument/2006/relationships/image" Target="../media/image1475.png"/><Relationship Id="rId165" Type="http://schemas.openxmlformats.org/officeDocument/2006/relationships/customXml" Target="../ink/ink2739.xml"/><Relationship Id="rId186" Type="http://schemas.openxmlformats.org/officeDocument/2006/relationships/customXml" Target="../ink/ink2751.xml"/><Relationship Id="rId351" Type="http://schemas.openxmlformats.org/officeDocument/2006/relationships/image" Target="../media/image1615.png"/><Relationship Id="rId372" Type="http://schemas.openxmlformats.org/officeDocument/2006/relationships/customXml" Target="../ink/ink2847.xml"/><Relationship Id="rId393" Type="http://schemas.openxmlformats.org/officeDocument/2006/relationships/image" Target="../media/image1638.png"/><Relationship Id="rId211" Type="http://schemas.openxmlformats.org/officeDocument/2006/relationships/image" Target="../media/image1539.png"/><Relationship Id="rId232" Type="http://schemas.openxmlformats.org/officeDocument/2006/relationships/image" Target="../media/image1551.png"/><Relationship Id="rId253" Type="http://schemas.openxmlformats.org/officeDocument/2006/relationships/customXml" Target="../ink/ink2785.xml"/><Relationship Id="rId274" Type="http://schemas.openxmlformats.org/officeDocument/2006/relationships/image" Target="../media/image1574.png"/><Relationship Id="rId295" Type="http://schemas.openxmlformats.org/officeDocument/2006/relationships/image" Target="../media/image1584.png"/><Relationship Id="rId309" Type="http://schemas.openxmlformats.org/officeDocument/2006/relationships/image" Target="../media/image1592.png"/><Relationship Id="rId27" Type="http://schemas.openxmlformats.org/officeDocument/2006/relationships/customXml" Target="../ink/ink2666.xml"/><Relationship Id="rId48" Type="http://schemas.openxmlformats.org/officeDocument/2006/relationships/customXml" Target="../ink/ink2677.xml"/><Relationship Id="rId69" Type="http://schemas.openxmlformats.org/officeDocument/2006/relationships/customXml" Target="../ink/ink2688.xml"/><Relationship Id="rId113" Type="http://schemas.openxmlformats.org/officeDocument/2006/relationships/image" Target="../media/image1487.png"/><Relationship Id="rId134" Type="http://schemas.openxmlformats.org/officeDocument/2006/relationships/image" Target="../media/image1497.png"/><Relationship Id="rId320" Type="http://schemas.openxmlformats.org/officeDocument/2006/relationships/customXml" Target="../ink/ink2820.xml"/><Relationship Id="rId80" Type="http://schemas.openxmlformats.org/officeDocument/2006/relationships/customXml" Target="../ink/ink2694.xml"/><Relationship Id="rId155" Type="http://schemas.openxmlformats.org/officeDocument/2006/relationships/customXml" Target="../ink/ink2734.xml"/><Relationship Id="rId176" Type="http://schemas.openxmlformats.org/officeDocument/2006/relationships/customXml" Target="../ink/ink2746.xml"/><Relationship Id="rId197" Type="http://schemas.openxmlformats.org/officeDocument/2006/relationships/image" Target="../media/image1532.png"/><Relationship Id="rId341" Type="http://schemas.openxmlformats.org/officeDocument/2006/relationships/image" Target="../media/image1608.png"/><Relationship Id="rId362" Type="http://schemas.openxmlformats.org/officeDocument/2006/relationships/customXml" Target="../ink/ink2842.xml"/><Relationship Id="rId383" Type="http://schemas.openxmlformats.org/officeDocument/2006/relationships/image" Target="../media/image1633.png"/><Relationship Id="rId201" Type="http://schemas.openxmlformats.org/officeDocument/2006/relationships/image" Target="../media/image1534.png"/><Relationship Id="rId222" Type="http://schemas.openxmlformats.org/officeDocument/2006/relationships/image" Target="../media/image1545.png"/><Relationship Id="rId243" Type="http://schemas.openxmlformats.org/officeDocument/2006/relationships/customXml" Target="../ink/ink2780.xml"/><Relationship Id="rId264" Type="http://schemas.openxmlformats.org/officeDocument/2006/relationships/image" Target="../media/image1568.png"/><Relationship Id="rId285" Type="http://schemas.openxmlformats.org/officeDocument/2006/relationships/customXml" Target="../ink/ink2801.xml"/><Relationship Id="rId17" Type="http://schemas.openxmlformats.org/officeDocument/2006/relationships/customXml" Target="../ink/ink2661.xml"/><Relationship Id="rId38" Type="http://schemas.openxmlformats.org/officeDocument/2006/relationships/customXml" Target="../ink/ink2672.xml"/><Relationship Id="rId59" Type="http://schemas.openxmlformats.org/officeDocument/2006/relationships/image" Target="../media/image5002.png"/><Relationship Id="rId103" Type="http://schemas.openxmlformats.org/officeDocument/2006/relationships/image" Target="../media/image1482.png"/><Relationship Id="rId124" Type="http://schemas.openxmlformats.org/officeDocument/2006/relationships/customXml" Target="../ink/ink2718.xml"/><Relationship Id="rId310" Type="http://schemas.openxmlformats.org/officeDocument/2006/relationships/customXml" Target="../ink/ink2815.xml"/><Relationship Id="rId70" Type="http://schemas.openxmlformats.org/officeDocument/2006/relationships/image" Target="../media/image14650.png"/><Relationship Id="rId91" Type="http://schemas.openxmlformats.org/officeDocument/2006/relationships/customXml" Target="../ink/ink2700.xml"/><Relationship Id="rId145" Type="http://schemas.openxmlformats.org/officeDocument/2006/relationships/customXml" Target="../ink/ink2729.xml"/><Relationship Id="rId166" Type="http://schemas.openxmlformats.org/officeDocument/2006/relationships/image" Target="../media/image1516.png"/><Relationship Id="rId187" Type="http://schemas.openxmlformats.org/officeDocument/2006/relationships/image" Target="../media/image1526.png"/><Relationship Id="rId331" Type="http://schemas.openxmlformats.org/officeDocument/2006/relationships/image" Target="../media/image1604.png"/><Relationship Id="rId352" Type="http://schemas.openxmlformats.org/officeDocument/2006/relationships/customXml" Target="../ink/ink2837.xml"/><Relationship Id="rId373" Type="http://schemas.openxmlformats.org/officeDocument/2006/relationships/image" Target="../media/image1627.png"/><Relationship Id="rId394" Type="http://schemas.openxmlformats.org/officeDocument/2006/relationships/customXml" Target="../ink/ink2858.xml"/><Relationship Id="rId1" Type="http://schemas.microsoft.com/office/2007/relationships/media" Target="../media/media63.m4a"/><Relationship Id="rId212" Type="http://schemas.openxmlformats.org/officeDocument/2006/relationships/customXml" Target="../ink/ink2764.xml"/><Relationship Id="rId233" Type="http://schemas.openxmlformats.org/officeDocument/2006/relationships/customXml" Target="../ink/ink2775.xml"/><Relationship Id="rId254" Type="http://schemas.openxmlformats.org/officeDocument/2006/relationships/image" Target="../media/image1563.png"/><Relationship Id="rId28" Type="http://schemas.openxmlformats.org/officeDocument/2006/relationships/image" Target="../media/image14440.png"/><Relationship Id="rId49" Type="http://schemas.openxmlformats.org/officeDocument/2006/relationships/image" Target="../media/image14550.png"/><Relationship Id="rId114" Type="http://schemas.openxmlformats.org/officeDocument/2006/relationships/customXml" Target="../ink/ink2712.xml"/><Relationship Id="rId275" Type="http://schemas.openxmlformats.org/officeDocument/2006/relationships/customXml" Target="../ink/ink2796.xml"/><Relationship Id="rId296" Type="http://schemas.openxmlformats.org/officeDocument/2006/relationships/customXml" Target="../ink/ink2808.xml"/><Relationship Id="rId300" Type="http://schemas.openxmlformats.org/officeDocument/2006/relationships/customXml" Target="../ink/ink2810.xml"/><Relationship Id="rId60" Type="http://schemas.openxmlformats.org/officeDocument/2006/relationships/customXml" Target="../ink/ink2683.xml"/><Relationship Id="rId81" Type="http://schemas.openxmlformats.org/officeDocument/2006/relationships/image" Target="../media/image1471.png"/><Relationship Id="rId135" Type="http://schemas.openxmlformats.org/officeDocument/2006/relationships/customXml" Target="../ink/ink2724.xml"/><Relationship Id="rId156" Type="http://schemas.openxmlformats.org/officeDocument/2006/relationships/image" Target="../media/image1509.png"/><Relationship Id="rId177" Type="http://schemas.openxmlformats.org/officeDocument/2006/relationships/image" Target="../media/image1521.png"/><Relationship Id="rId198" Type="http://schemas.openxmlformats.org/officeDocument/2006/relationships/customXml" Target="../ink/ink2757.xml"/><Relationship Id="rId321" Type="http://schemas.openxmlformats.org/officeDocument/2006/relationships/image" Target="../media/image1598.png"/><Relationship Id="rId342" Type="http://schemas.openxmlformats.org/officeDocument/2006/relationships/customXml" Target="../ink/ink2832.xml"/><Relationship Id="rId363" Type="http://schemas.openxmlformats.org/officeDocument/2006/relationships/image" Target="../media/image1622.png"/><Relationship Id="rId384" Type="http://schemas.openxmlformats.org/officeDocument/2006/relationships/customXml" Target="../ink/ink2853.xml"/><Relationship Id="rId202" Type="http://schemas.openxmlformats.org/officeDocument/2006/relationships/customXml" Target="../ink/ink2759.xml"/><Relationship Id="rId223" Type="http://schemas.openxmlformats.org/officeDocument/2006/relationships/customXml" Target="../ink/ink2770.xml"/><Relationship Id="rId244" Type="http://schemas.openxmlformats.org/officeDocument/2006/relationships/image" Target="../media/image1557.png"/><Relationship Id="rId18" Type="http://schemas.openxmlformats.org/officeDocument/2006/relationships/image" Target="../media/image439.png"/><Relationship Id="rId39" Type="http://schemas.openxmlformats.org/officeDocument/2006/relationships/image" Target="../media/image14490.png"/><Relationship Id="rId265" Type="http://schemas.openxmlformats.org/officeDocument/2006/relationships/customXml" Target="../ink/ink2791.xml"/><Relationship Id="rId286" Type="http://schemas.openxmlformats.org/officeDocument/2006/relationships/image" Target="../media/image1581.png"/><Relationship Id="rId50" Type="http://schemas.openxmlformats.org/officeDocument/2006/relationships/customXml" Target="../ink/ink2678.xml"/><Relationship Id="rId104" Type="http://schemas.openxmlformats.org/officeDocument/2006/relationships/customXml" Target="../ink/ink2707.xml"/><Relationship Id="rId125" Type="http://schemas.openxmlformats.org/officeDocument/2006/relationships/image" Target="../media/image1493.png"/><Relationship Id="rId146" Type="http://schemas.openxmlformats.org/officeDocument/2006/relationships/image" Target="../media/image1504.png"/><Relationship Id="rId167" Type="http://schemas.openxmlformats.org/officeDocument/2006/relationships/customXml" Target="../ink/ink2740.xml"/><Relationship Id="rId188" Type="http://schemas.openxmlformats.org/officeDocument/2006/relationships/customXml" Target="../ink/ink2752.xml"/><Relationship Id="rId311" Type="http://schemas.openxmlformats.org/officeDocument/2006/relationships/image" Target="../media/image1593.png"/><Relationship Id="rId332" Type="http://schemas.openxmlformats.org/officeDocument/2006/relationships/customXml" Target="../ink/ink2826.xml"/><Relationship Id="rId353" Type="http://schemas.openxmlformats.org/officeDocument/2006/relationships/image" Target="../media/image1616.png"/><Relationship Id="rId374" Type="http://schemas.openxmlformats.org/officeDocument/2006/relationships/customXml" Target="../ink/ink2848.xml"/><Relationship Id="rId395" Type="http://schemas.openxmlformats.org/officeDocument/2006/relationships/image" Target="../media/image1639.png"/><Relationship Id="rId71" Type="http://schemas.openxmlformats.org/officeDocument/2006/relationships/customXml" Target="../ink/ink2689.xml"/><Relationship Id="rId92" Type="http://schemas.openxmlformats.org/officeDocument/2006/relationships/image" Target="../media/image1476.png"/><Relationship Id="rId213" Type="http://schemas.openxmlformats.org/officeDocument/2006/relationships/image" Target="../media/image1541.png"/><Relationship Id="rId234" Type="http://schemas.openxmlformats.org/officeDocument/2006/relationships/image" Target="../media/image1552.png"/><Relationship Id="rId2" Type="http://schemas.openxmlformats.org/officeDocument/2006/relationships/audio" Target="../media/media63.m4a"/><Relationship Id="rId29" Type="http://schemas.openxmlformats.org/officeDocument/2006/relationships/customXml" Target="../ink/ink2667.xml"/><Relationship Id="rId255" Type="http://schemas.openxmlformats.org/officeDocument/2006/relationships/customXml" Target="../ink/ink2786.xml"/><Relationship Id="rId276" Type="http://schemas.openxmlformats.org/officeDocument/2006/relationships/image" Target="../media/image1575.png"/><Relationship Id="rId297" Type="http://schemas.openxmlformats.org/officeDocument/2006/relationships/image" Target="../media/image1585.png"/><Relationship Id="rId40" Type="http://schemas.openxmlformats.org/officeDocument/2006/relationships/customXml" Target="../ink/ink2673.xml"/><Relationship Id="rId115" Type="http://schemas.openxmlformats.org/officeDocument/2006/relationships/image" Target="../media/image1488.png"/><Relationship Id="rId136" Type="http://schemas.openxmlformats.org/officeDocument/2006/relationships/image" Target="../media/image1498.png"/><Relationship Id="rId157" Type="http://schemas.openxmlformats.org/officeDocument/2006/relationships/customXml" Target="../ink/ink2735.xml"/><Relationship Id="rId178" Type="http://schemas.openxmlformats.org/officeDocument/2006/relationships/customXml" Target="../ink/ink2747.xml"/><Relationship Id="rId301" Type="http://schemas.openxmlformats.org/officeDocument/2006/relationships/image" Target="../media/image1587.png"/><Relationship Id="rId322" Type="http://schemas.openxmlformats.org/officeDocument/2006/relationships/customXml" Target="../ink/ink2821.xml"/><Relationship Id="rId343" Type="http://schemas.openxmlformats.org/officeDocument/2006/relationships/image" Target="../media/image1609.png"/><Relationship Id="rId364" Type="http://schemas.openxmlformats.org/officeDocument/2006/relationships/customXml" Target="../ink/ink2843.xml"/><Relationship Id="rId61" Type="http://schemas.openxmlformats.org/officeDocument/2006/relationships/image" Target="../media/image14610.png"/><Relationship Id="rId82" Type="http://schemas.openxmlformats.org/officeDocument/2006/relationships/customXml" Target="../ink/ink2695.xml"/><Relationship Id="rId199" Type="http://schemas.openxmlformats.org/officeDocument/2006/relationships/image" Target="../media/image1533.png"/><Relationship Id="rId203" Type="http://schemas.openxmlformats.org/officeDocument/2006/relationships/image" Target="../media/image1535.png"/><Relationship Id="rId385" Type="http://schemas.openxmlformats.org/officeDocument/2006/relationships/image" Target="../media/image1634.png"/><Relationship Id="rId19" Type="http://schemas.openxmlformats.org/officeDocument/2006/relationships/customXml" Target="../ink/ink2662.xml"/><Relationship Id="rId224" Type="http://schemas.openxmlformats.org/officeDocument/2006/relationships/image" Target="../media/image1546.png"/><Relationship Id="rId245" Type="http://schemas.openxmlformats.org/officeDocument/2006/relationships/customXml" Target="../ink/ink2781.xml"/><Relationship Id="rId266" Type="http://schemas.openxmlformats.org/officeDocument/2006/relationships/image" Target="../media/image1569.png"/><Relationship Id="rId287" Type="http://schemas.openxmlformats.org/officeDocument/2006/relationships/customXml" Target="../ink/ink2802.xml"/><Relationship Id="rId30" Type="http://schemas.openxmlformats.org/officeDocument/2006/relationships/image" Target="../media/image14450.png"/><Relationship Id="rId105" Type="http://schemas.openxmlformats.org/officeDocument/2006/relationships/image" Target="../media/image1483.png"/><Relationship Id="rId126" Type="http://schemas.openxmlformats.org/officeDocument/2006/relationships/customXml" Target="../ink/ink2719.xml"/><Relationship Id="rId147" Type="http://schemas.openxmlformats.org/officeDocument/2006/relationships/customXml" Target="../ink/ink2730.xml"/><Relationship Id="rId168" Type="http://schemas.openxmlformats.org/officeDocument/2006/relationships/image" Target="../media/image1517.png"/><Relationship Id="rId312" Type="http://schemas.openxmlformats.org/officeDocument/2006/relationships/customXml" Target="../ink/ink2816.xml"/><Relationship Id="rId333" Type="http://schemas.openxmlformats.org/officeDocument/2006/relationships/image" Target="../media/image1605.png"/><Relationship Id="rId354" Type="http://schemas.openxmlformats.org/officeDocument/2006/relationships/customXml" Target="../ink/ink2838.xml"/><Relationship Id="rId51" Type="http://schemas.openxmlformats.org/officeDocument/2006/relationships/image" Target="../media/image14560.png"/><Relationship Id="rId72" Type="http://schemas.openxmlformats.org/officeDocument/2006/relationships/customXml" Target="../ink/ink2690.xml"/><Relationship Id="rId93" Type="http://schemas.openxmlformats.org/officeDocument/2006/relationships/customXml" Target="../ink/ink2701.xml"/><Relationship Id="rId189" Type="http://schemas.openxmlformats.org/officeDocument/2006/relationships/image" Target="../media/image1527.png"/><Relationship Id="rId375" Type="http://schemas.openxmlformats.org/officeDocument/2006/relationships/image" Target="../media/image1628.png"/><Relationship Id="rId396" Type="http://schemas.openxmlformats.org/officeDocument/2006/relationships/customXml" Target="../ink/ink2859.xml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765.xml"/><Relationship Id="rId235" Type="http://schemas.openxmlformats.org/officeDocument/2006/relationships/customXml" Target="../ink/ink2776.xml"/><Relationship Id="rId256" Type="http://schemas.openxmlformats.org/officeDocument/2006/relationships/image" Target="../media/image1564.png"/><Relationship Id="rId277" Type="http://schemas.openxmlformats.org/officeDocument/2006/relationships/customXml" Target="../ink/ink2797.xml"/><Relationship Id="rId298" Type="http://schemas.openxmlformats.org/officeDocument/2006/relationships/customXml" Target="../ink/ink2809.xml"/><Relationship Id="rId116" Type="http://schemas.openxmlformats.org/officeDocument/2006/relationships/customXml" Target="../ink/ink2713.xml"/><Relationship Id="rId137" Type="http://schemas.openxmlformats.org/officeDocument/2006/relationships/customXml" Target="../ink/ink2725.xml"/><Relationship Id="rId158" Type="http://schemas.openxmlformats.org/officeDocument/2006/relationships/image" Target="../media/image1512.png"/><Relationship Id="rId302" Type="http://schemas.openxmlformats.org/officeDocument/2006/relationships/customXml" Target="../ink/ink2811.xml"/><Relationship Id="rId323" Type="http://schemas.openxmlformats.org/officeDocument/2006/relationships/image" Target="../media/image1599.png"/><Relationship Id="rId344" Type="http://schemas.openxmlformats.org/officeDocument/2006/relationships/customXml" Target="../ink/ink2833.xml"/><Relationship Id="rId20" Type="http://schemas.openxmlformats.org/officeDocument/2006/relationships/image" Target="../media/image14390.png"/><Relationship Id="rId41" Type="http://schemas.openxmlformats.org/officeDocument/2006/relationships/image" Target="../media/image14510.png"/><Relationship Id="rId62" Type="http://schemas.openxmlformats.org/officeDocument/2006/relationships/customXml" Target="../ink/ink2684.xml"/><Relationship Id="rId83" Type="http://schemas.openxmlformats.org/officeDocument/2006/relationships/image" Target="../media/image1472.png"/><Relationship Id="rId179" Type="http://schemas.openxmlformats.org/officeDocument/2006/relationships/image" Target="../media/image1522.png"/><Relationship Id="rId365" Type="http://schemas.openxmlformats.org/officeDocument/2006/relationships/image" Target="../media/image1623.png"/><Relationship Id="rId386" Type="http://schemas.openxmlformats.org/officeDocument/2006/relationships/customXml" Target="../ink/ink2854.xml"/><Relationship Id="rId190" Type="http://schemas.openxmlformats.org/officeDocument/2006/relationships/customXml" Target="../ink/ink2753.xml"/><Relationship Id="rId204" Type="http://schemas.openxmlformats.org/officeDocument/2006/relationships/customXml" Target="../ink/ink2760.xml"/><Relationship Id="rId225" Type="http://schemas.openxmlformats.org/officeDocument/2006/relationships/customXml" Target="../ink/ink2771.xml"/><Relationship Id="rId246" Type="http://schemas.openxmlformats.org/officeDocument/2006/relationships/image" Target="../media/image1558.png"/><Relationship Id="rId267" Type="http://schemas.openxmlformats.org/officeDocument/2006/relationships/customXml" Target="../ink/ink2792.xml"/><Relationship Id="rId288" Type="http://schemas.openxmlformats.org/officeDocument/2006/relationships/image" Target="../media/image1582.png"/><Relationship Id="rId106" Type="http://schemas.openxmlformats.org/officeDocument/2006/relationships/customXml" Target="../ink/ink2708.xml"/><Relationship Id="rId127" Type="http://schemas.openxmlformats.org/officeDocument/2006/relationships/image" Target="../media/image1494.png"/><Relationship Id="rId313" Type="http://schemas.openxmlformats.org/officeDocument/2006/relationships/image" Target="../media/image1594.png"/><Relationship Id="rId10" Type="http://schemas.openxmlformats.org/officeDocument/2006/relationships/image" Target="../media/image14360.png"/><Relationship Id="rId31" Type="http://schemas.openxmlformats.org/officeDocument/2006/relationships/customXml" Target="../ink/ink2668.xml"/><Relationship Id="rId52" Type="http://schemas.openxmlformats.org/officeDocument/2006/relationships/customXml" Target="../ink/ink2679.xml"/><Relationship Id="rId73" Type="http://schemas.openxmlformats.org/officeDocument/2006/relationships/image" Target="../media/image14660.png"/><Relationship Id="rId94" Type="http://schemas.openxmlformats.org/officeDocument/2006/relationships/image" Target="../media/image1477.png"/><Relationship Id="rId148" Type="http://schemas.openxmlformats.org/officeDocument/2006/relationships/image" Target="../media/image1505.png"/><Relationship Id="rId169" Type="http://schemas.openxmlformats.org/officeDocument/2006/relationships/customXml" Target="../ink/ink2741.xml"/><Relationship Id="rId334" Type="http://schemas.openxmlformats.org/officeDocument/2006/relationships/customXml" Target="../ink/ink2827.xml"/><Relationship Id="rId355" Type="http://schemas.openxmlformats.org/officeDocument/2006/relationships/image" Target="../media/image1617.png"/><Relationship Id="rId376" Type="http://schemas.openxmlformats.org/officeDocument/2006/relationships/customXml" Target="../ink/ink2849.xml"/><Relationship Id="rId397" Type="http://schemas.openxmlformats.org/officeDocument/2006/relationships/image" Target="../media/image1640.png"/><Relationship Id="rId4" Type="http://schemas.openxmlformats.org/officeDocument/2006/relationships/image" Target="../media/image11.gif"/><Relationship Id="rId180" Type="http://schemas.openxmlformats.org/officeDocument/2006/relationships/customXml" Target="../ink/ink2748.xml"/><Relationship Id="rId215" Type="http://schemas.openxmlformats.org/officeDocument/2006/relationships/customXml" Target="../ink/ink2766.xml"/><Relationship Id="rId236" Type="http://schemas.openxmlformats.org/officeDocument/2006/relationships/image" Target="../media/image1553.png"/><Relationship Id="rId257" Type="http://schemas.openxmlformats.org/officeDocument/2006/relationships/customXml" Target="../ink/ink2787.xml"/><Relationship Id="rId278" Type="http://schemas.openxmlformats.org/officeDocument/2006/relationships/image" Target="../media/image1576.png"/><Relationship Id="rId303" Type="http://schemas.openxmlformats.org/officeDocument/2006/relationships/image" Target="../media/image1588.png"/><Relationship Id="rId42" Type="http://schemas.openxmlformats.org/officeDocument/2006/relationships/customXml" Target="../ink/ink2674.xml"/><Relationship Id="rId84" Type="http://schemas.openxmlformats.org/officeDocument/2006/relationships/customXml" Target="../ink/ink2696.xml"/><Relationship Id="rId138" Type="http://schemas.openxmlformats.org/officeDocument/2006/relationships/image" Target="../media/image1499.png"/><Relationship Id="rId345" Type="http://schemas.openxmlformats.org/officeDocument/2006/relationships/image" Target="../media/image1612.png"/><Relationship Id="rId387" Type="http://schemas.openxmlformats.org/officeDocument/2006/relationships/image" Target="../media/image1635.png"/><Relationship Id="rId191" Type="http://schemas.openxmlformats.org/officeDocument/2006/relationships/image" Target="../media/image1528.png"/><Relationship Id="rId205" Type="http://schemas.openxmlformats.org/officeDocument/2006/relationships/image" Target="../media/image1536.png"/><Relationship Id="rId247" Type="http://schemas.openxmlformats.org/officeDocument/2006/relationships/customXml" Target="../ink/ink2782.xml"/><Relationship Id="rId107" Type="http://schemas.openxmlformats.org/officeDocument/2006/relationships/image" Target="../media/image1484.png"/><Relationship Id="rId289" Type="http://schemas.openxmlformats.org/officeDocument/2006/relationships/customXml" Target="../ink/ink2803.xml"/><Relationship Id="rId11" Type="http://schemas.openxmlformats.org/officeDocument/2006/relationships/customXml" Target="../ink/ink2658.xml"/><Relationship Id="rId53" Type="http://schemas.openxmlformats.org/officeDocument/2006/relationships/image" Target="../media/image14570.png"/><Relationship Id="rId149" Type="http://schemas.openxmlformats.org/officeDocument/2006/relationships/customXml" Target="../ink/ink2731.xml"/><Relationship Id="rId314" Type="http://schemas.openxmlformats.org/officeDocument/2006/relationships/customXml" Target="../ink/ink2817.xml"/><Relationship Id="rId356" Type="http://schemas.openxmlformats.org/officeDocument/2006/relationships/customXml" Target="../ink/ink2839.xml"/><Relationship Id="rId398" Type="http://schemas.openxmlformats.org/officeDocument/2006/relationships/image" Target="../media/image1.png"/><Relationship Id="rId95" Type="http://schemas.openxmlformats.org/officeDocument/2006/relationships/customXml" Target="../ink/ink2702.xml"/><Relationship Id="rId160" Type="http://schemas.openxmlformats.org/officeDocument/2006/relationships/image" Target="../media/image1513.png"/><Relationship Id="rId216" Type="http://schemas.openxmlformats.org/officeDocument/2006/relationships/image" Target="../media/image1542.png"/><Relationship Id="rId258" Type="http://schemas.openxmlformats.org/officeDocument/2006/relationships/image" Target="../media/image1565.png"/><Relationship Id="rId22" Type="http://schemas.openxmlformats.org/officeDocument/2006/relationships/image" Target="../media/image14410.png"/><Relationship Id="rId64" Type="http://schemas.openxmlformats.org/officeDocument/2006/relationships/customXml" Target="../ink/ink2685.xml"/><Relationship Id="rId118" Type="http://schemas.openxmlformats.org/officeDocument/2006/relationships/customXml" Target="../ink/ink2715.xml"/><Relationship Id="rId325" Type="http://schemas.openxmlformats.org/officeDocument/2006/relationships/image" Target="../media/image1601.png"/><Relationship Id="rId367" Type="http://schemas.openxmlformats.org/officeDocument/2006/relationships/image" Target="../media/image1624.png"/><Relationship Id="rId171" Type="http://schemas.openxmlformats.org/officeDocument/2006/relationships/customXml" Target="../ink/ink2743.xml"/><Relationship Id="rId227" Type="http://schemas.openxmlformats.org/officeDocument/2006/relationships/customXml" Target="../ink/ink2772.xml"/><Relationship Id="rId269" Type="http://schemas.openxmlformats.org/officeDocument/2006/relationships/customXml" Target="../ink/ink2793.xml"/><Relationship Id="rId33" Type="http://schemas.openxmlformats.org/officeDocument/2006/relationships/customXml" Target="../ink/ink2669.xml"/><Relationship Id="rId129" Type="http://schemas.openxmlformats.org/officeDocument/2006/relationships/image" Target="../media/image1495.png"/><Relationship Id="rId280" Type="http://schemas.openxmlformats.org/officeDocument/2006/relationships/image" Target="../media/image1577.png"/><Relationship Id="rId336" Type="http://schemas.openxmlformats.org/officeDocument/2006/relationships/customXml" Target="../ink/ink2828.xml"/><Relationship Id="rId75" Type="http://schemas.openxmlformats.org/officeDocument/2006/relationships/image" Target="../media/image14670.png"/><Relationship Id="rId140" Type="http://schemas.openxmlformats.org/officeDocument/2006/relationships/image" Target="../media/image1501.png"/><Relationship Id="rId182" Type="http://schemas.openxmlformats.org/officeDocument/2006/relationships/customXml" Target="../ink/ink2749.xml"/><Relationship Id="rId378" Type="http://schemas.openxmlformats.org/officeDocument/2006/relationships/customXml" Target="../ink/ink2850.xml"/><Relationship Id="rId6" Type="http://schemas.openxmlformats.org/officeDocument/2006/relationships/image" Target="../media/image14340.png"/><Relationship Id="rId238" Type="http://schemas.openxmlformats.org/officeDocument/2006/relationships/image" Target="../media/image1554.png"/><Relationship Id="rId291" Type="http://schemas.openxmlformats.org/officeDocument/2006/relationships/customXml" Target="../ink/ink2805.xml"/><Relationship Id="rId305" Type="http://schemas.openxmlformats.org/officeDocument/2006/relationships/image" Target="../media/image1589.png"/><Relationship Id="rId347" Type="http://schemas.openxmlformats.org/officeDocument/2006/relationships/image" Target="../media/image1613.png"/><Relationship Id="rId44" Type="http://schemas.openxmlformats.org/officeDocument/2006/relationships/customXml" Target="../ink/ink2675.xml"/><Relationship Id="rId86" Type="http://schemas.openxmlformats.org/officeDocument/2006/relationships/image" Target="../media/image1473.png"/><Relationship Id="rId151" Type="http://schemas.openxmlformats.org/officeDocument/2006/relationships/customXml" Target="../ink/ink2732.xml"/><Relationship Id="rId389" Type="http://schemas.openxmlformats.org/officeDocument/2006/relationships/image" Target="../media/image1636.png"/><Relationship Id="rId193" Type="http://schemas.openxmlformats.org/officeDocument/2006/relationships/image" Target="../media/image1529.png"/><Relationship Id="rId207" Type="http://schemas.openxmlformats.org/officeDocument/2006/relationships/image" Target="../media/image1537.png"/><Relationship Id="rId249" Type="http://schemas.openxmlformats.org/officeDocument/2006/relationships/customXml" Target="../ink/ink2783.xml"/><Relationship Id="rId13" Type="http://schemas.openxmlformats.org/officeDocument/2006/relationships/customXml" Target="../ink/ink2659.xml"/><Relationship Id="rId109" Type="http://schemas.openxmlformats.org/officeDocument/2006/relationships/image" Target="../media/image1485.png"/><Relationship Id="rId260" Type="http://schemas.openxmlformats.org/officeDocument/2006/relationships/image" Target="../media/image1566.png"/><Relationship Id="rId316" Type="http://schemas.openxmlformats.org/officeDocument/2006/relationships/customXml" Target="../ink/ink2818.xml"/><Relationship Id="rId55" Type="http://schemas.openxmlformats.org/officeDocument/2006/relationships/image" Target="../media/image14580.png"/><Relationship Id="rId97" Type="http://schemas.openxmlformats.org/officeDocument/2006/relationships/customXml" Target="../ink/ink2703.xml"/><Relationship Id="rId120" Type="http://schemas.openxmlformats.org/officeDocument/2006/relationships/customXml" Target="../ink/ink2716.xml"/><Relationship Id="rId358" Type="http://schemas.openxmlformats.org/officeDocument/2006/relationships/customXml" Target="../ink/ink2840.xml"/><Relationship Id="rId162" Type="http://schemas.openxmlformats.org/officeDocument/2006/relationships/image" Target="../media/image1514.png"/><Relationship Id="rId218" Type="http://schemas.openxmlformats.org/officeDocument/2006/relationships/image" Target="../media/image1543.png"/><Relationship Id="rId271" Type="http://schemas.openxmlformats.org/officeDocument/2006/relationships/customXml" Target="../ink/ink2794.xml"/><Relationship Id="rId24" Type="http://schemas.openxmlformats.org/officeDocument/2006/relationships/image" Target="../media/image14420.png"/><Relationship Id="rId66" Type="http://schemas.openxmlformats.org/officeDocument/2006/relationships/image" Target="../media/image14630.png"/><Relationship Id="rId131" Type="http://schemas.openxmlformats.org/officeDocument/2006/relationships/image" Target="../media/image1496.png"/><Relationship Id="rId327" Type="http://schemas.openxmlformats.org/officeDocument/2006/relationships/image" Target="../media/image1602.png"/><Relationship Id="rId369" Type="http://schemas.openxmlformats.org/officeDocument/2006/relationships/image" Target="../media/image1625.png"/><Relationship Id="rId173" Type="http://schemas.openxmlformats.org/officeDocument/2006/relationships/image" Target="../media/image1518.png"/><Relationship Id="rId229" Type="http://schemas.openxmlformats.org/officeDocument/2006/relationships/customXml" Target="../ink/ink2773.xml"/><Relationship Id="rId380" Type="http://schemas.openxmlformats.org/officeDocument/2006/relationships/customXml" Target="../ink/ink2851.xml"/><Relationship Id="rId240" Type="http://schemas.openxmlformats.org/officeDocument/2006/relationships/image" Target="../media/image1555.png"/><Relationship Id="rId35" Type="http://schemas.openxmlformats.org/officeDocument/2006/relationships/image" Target="../media/image14470.png"/><Relationship Id="rId77" Type="http://schemas.openxmlformats.org/officeDocument/2006/relationships/image" Target="../media/image14680.png"/><Relationship Id="rId100" Type="http://schemas.openxmlformats.org/officeDocument/2006/relationships/customXml" Target="../ink/ink2705.xml"/><Relationship Id="rId282" Type="http://schemas.openxmlformats.org/officeDocument/2006/relationships/image" Target="../media/image1578.png"/><Relationship Id="rId338" Type="http://schemas.openxmlformats.org/officeDocument/2006/relationships/customXml" Target="../ink/ink2829.xml"/><Relationship Id="rId8" Type="http://schemas.openxmlformats.org/officeDocument/2006/relationships/image" Target="../media/image14350.png"/><Relationship Id="rId142" Type="http://schemas.openxmlformats.org/officeDocument/2006/relationships/image" Target="../media/image1502.png"/><Relationship Id="rId184" Type="http://schemas.openxmlformats.org/officeDocument/2006/relationships/customXml" Target="../ink/ink2750.xml"/><Relationship Id="rId391" Type="http://schemas.openxmlformats.org/officeDocument/2006/relationships/image" Target="../media/image1637.png"/><Relationship Id="rId251" Type="http://schemas.openxmlformats.org/officeDocument/2006/relationships/customXml" Target="../ink/ink2784.xml"/><Relationship Id="rId46" Type="http://schemas.openxmlformats.org/officeDocument/2006/relationships/customXml" Target="../ink/ink2676.xml"/><Relationship Id="rId293" Type="http://schemas.openxmlformats.org/officeDocument/2006/relationships/customXml" Target="../ink/ink2806.xml"/><Relationship Id="rId307" Type="http://schemas.openxmlformats.org/officeDocument/2006/relationships/image" Target="../media/image1591.png"/><Relationship Id="rId349" Type="http://schemas.openxmlformats.org/officeDocument/2006/relationships/image" Target="../media/image1614.png"/><Relationship Id="rId88" Type="http://schemas.openxmlformats.org/officeDocument/2006/relationships/image" Target="../media/image1474.png"/><Relationship Id="rId111" Type="http://schemas.openxmlformats.org/officeDocument/2006/relationships/image" Target="../media/image1486.png"/><Relationship Id="rId153" Type="http://schemas.openxmlformats.org/officeDocument/2006/relationships/customXml" Target="../ink/ink2733.xml"/><Relationship Id="rId195" Type="http://schemas.openxmlformats.org/officeDocument/2006/relationships/image" Target="../media/image1531.png"/><Relationship Id="rId209" Type="http://schemas.openxmlformats.org/officeDocument/2006/relationships/image" Target="../media/image1538.png"/><Relationship Id="rId360" Type="http://schemas.openxmlformats.org/officeDocument/2006/relationships/customXml" Target="../ink/ink2841.xml"/><Relationship Id="rId220" Type="http://schemas.openxmlformats.org/officeDocument/2006/relationships/image" Target="../media/image1544.png"/><Relationship Id="rId15" Type="http://schemas.openxmlformats.org/officeDocument/2006/relationships/customXml" Target="../ink/ink2660.xml"/><Relationship Id="rId57" Type="http://schemas.openxmlformats.org/officeDocument/2006/relationships/image" Target="../media/image14590.png"/><Relationship Id="rId262" Type="http://schemas.openxmlformats.org/officeDocument/2006/relationships/image" Target="../media/image1567.png"/><Relationship Id="rId318" Type="http://schemas.openxmlformats.org/officeDocument/2006/relationships/customXml" Target="../ink/ink2819.xml"/><Relationship Id="rId99" Type="http://schemas.openxmlformats.org/officeDocument/2006/relationships/customXml" Target="../ink/ink2704.xml"/><Relationship Id="rId122" Type="http://schemas.openxmlformats.org/officeDocument/2006/relationships/customXml" Target="../ink/ink2717.xml"/><Relationship Id="rId164" Type="http://schemas.openxmlformats.org/officeDocument/2006/relationships/image" Target="../media/image1515.png"/><Relationship Id="rId371" Type="http://schemas.openxmlformats.org/officeDocument/2006/relationships/image" Target="../media/image1626.png"/><Relationship Id="rId26" Type="http://schemas.openxmlformats.org/officeDocument/2006/relationships/image" Target="../media/image14430.png"/><Relationship Id="rId231" Type="http://schemas.openxmlformats.org/officeDocument/2006/relationships/customXml" Target="../ink/ink2774.xml"/><Relationship Id="rId273" Type="http://schemas.openxmlformats.org/officeDocument/2006/relationships/customXml" Target="../ink/ink2795.xml"/><Relationship Id="rId329" Type="http://schemas.openxmlformats.org/officeDocument/2006/relationships/image" Target="../media/image1603.png"/><Relationship Id="rId68" Type="http://schemas.openxmlformats.org/officeDocument/2006/relationships/image" Target="../media/image14640.png"/><Relationship Id="rId133" Type="http://schemas.openxmlformats.org/officeDocument/2006/relationships/customXml" Target="../ink/ink2723.xml"/><Relationship Id="rId175" Type="http://schemas.openxmlformats.org/officeDocument/2006/relationships/image" Target="../media/image1519.png"/><Relationship Id="rId340" Type="http://schemas.openxmlformats.org/officeDocument/2006/relationships/customXml" Target="../ink/ink2831.xml"/><Relationship Id="rId200" Type="http://schemas.openxmlformats.org/officeDocument/2006/relationships/customXml" Target="../ink/ink2758.xml"/><Relationship Id="rId382" Type="http://schemas.openxmlformats.org/officeDocument/2006/relationships/customXml" Target="../ink/ink2852.xml"/><Relationship Id="rId242" Type="http://schemas.openxmlformats.org/officeDocument/2006/relationships/image" Target="../media/image1556.png"/><Relationship Id="rId284" Type="http://schemas.openxmlformats.org/officeDocument/2006/relationships/image" Target="../media/image1579.png"/></Relationships>
</file>

<file path=ppt/slides/_rels/slide6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95.png"/><Relationship Id="rId21" Type="http://schemas.openxmlformats.org/officeDocument/2006/relationships/image" Target="../media/image1648.png"/><Relationship Id="rId42" Type="http://schemas.openxmlformats.org/officeDocument/2006/relationships/customXml" Target="../ink/ink2879.xml"/><Relationship Id="rId63" Type="http://schemas.openxmlformats.org/officeDocument/2006/relationships/image" Target="../media/image1668.png"/><Relationship Id="rId84" Type="http://schemas.openxmlformats.org/officeDocument/2006/relationships/customXml" Target="../ink/ink2900.xml"/><Relationship Id="rId138" Type="http://schemas.openxmlformats.org/officeDocument/2006/relationships/customXml" Target="../ink/ink2927.xml"/><Relationship Id="rId107" Type="http://schemas.openxmlformats.org/officeDocument/2006/relationships/image" Target="../media/image1690.png"/><Relationship Id="rId11" Type="http://schemas.openxmlformats.org/officeDocument/2006/relationships/image" Target="../media/image1643.png"/><Relationship Id="rId32" Type="http://schemas.openxmlformats.org/officeDocument/2006/relationships/customXml" Target="../ink/ink2874.xml"/><Relationship Id="rId53" Type="http://schemas.openxmlformats.org/officeDocument/2006/relationships/image" Target="../media/image1663.png"/><Relationship Id="rId74" Type="http://schemas.openxmlformats.org/officeDocument/2006/relationships/customXml" Target="../ink/ink2895.xml"/><Relationship Id="rId128" Type="http://schemas.openxmlformats.org/officeDocument/2006/relationships/customXml" Target="../ink/ink2922.xml"/><Relationship Id="rId149" Type="http://schemas.openxmlformats.org/officeDocument/2006/relationships/image" Target="../media/image1711.png"/><Relationship Id="rId5" Type="http://schemas.openxmlformats.org/officeDocument/2006/relationships/image" Target="../media/image5002.png"/><Relationship Id="rId95" Type="http://schemas.openxmlformats.org/officeDocument/2006/relationships/image" Target="../media/image1684.png"/><Relationship Id="rId22" Type="http://schemas.openxmlformats.org/officeDocument/2006/relationships/customXml" Target="../ink/ink2869.xml"/><Relationship Id="rId27" Type="http://schemas.openxmlformats.org/officeDocument/2006/relationships/image" Target="../media/image1651.png"/><Relationship Id="rId43" Type="http://schemas.openxmlformats.org/officeDocument/2006/relationships/image" Target="../media/image1658.png"/><Relationship Id="rId48" Type="http://schemas.openxmlformats.org/officeDocument/2006/relationships/customXml" Target="../ink/ink2882.xml"/><Relationship Id="rId64" Type="http://schemas.openxmlformats.org/officeDocument/2006/relationships/customXml" Target="../ink/ink2890.xml"/><Relationship Id="rId69" Type="http://schemas.openxmlformats.org/officeDocument/2006/relationships/image" Target="../media/image1671.png"/><Relationship Id="rId113" Type="http://schemas.openxmlformats.org/officeDocument/2006/relationships/image" Target="../media/image1693.png"/><Relationship Id="rId118" Type="http://schemas.openxmlformats.org/officeDocument/2006/relationships/customXml" Target="../ink/ink2917.xml"/><Relationship Id="rId134" Type="http://schemas.openxmlformats.org/officeDocument/2006/relationships/customXml" Target="../ink/ink2925.xml"/><Relationship Id="rId139" Type="http://schemas.openxmlformats.org/officeDocument/2006/relationships/image" Target="../media/image1706.png"/><Relationship Id="rId80" Type="http://schemas.openxmlformats.org/officeDocument/2006/relationships/customXml" Target="../ink/ink2898.xml"/><Relationship Id="rId85" Type="http://schemas.openxmlformats.org/officeDocument/2006/relationships/image" Target="../media/image1679.png"/><Relationship Id="rId150" Type="http://schemas.openxmlformats.org/officeDocument/2006/relationships/customXml" Target="../ink/ink2933.xml"/><Relationship Id="rId12" Type="http://schemas.openxmlformats.org/officeDocument/2006/relationships/customXml" Target="../ink/ink2864.xml"/><Relationship Id="rId17" Type="http://schemas.openxmlformats.org/officeDocument/2006/relationships/image" Target="../media/image1646.png"/><Relationship Id="rId33" Type="http://schemas.openxmlformats.org/officeDocument/2006/relationships/image" Target="../media/image1654.png"/><Relationship Id="rId38" Type="http://schemas.openxmlformats.org/officeDocument/2006/relationships/customXml" Target="../ink/ink2877.xml"/><Relationship Id="rId59" Type="http://schemas.openxmlformats.org/officeDocument/2006/relationships/image" Target="../media/image1666.png"/><Relationship Id="rId103" Type="http://schemas.openxmlformats.org/officeDocument/2006/relationships/image" Target="../media/image1688.png"/><Relationship Id="rId108" Type="http://schemas.openxmlformats.org/officeDocument/2006/relationships/customXml" Target="../ink/ink2912.xml"/><Relationship Id="rId124" Type="http://schemas.openxmlformats.org/officeDocument/2006/relationships/customXml" Target="../ink/ink2920.xml"/><Relationship Id="rId129" Type="http://schemas.openxmlformats.org/officeDocument/2006/relationships/image" Target="../media/image1701.png"/><Relationship Id="rId54" Type="http://schemas.openxmlformats.org/officeDocument/2006/relationships/customXml" Target="../ink/ink2885.xml"/><Relationship Id="rId70" Type="http://schemas.openxmlformats.org/officeDocument/2006/relationships/customXml" Target="../ink/ink2893.xml"/><Relationship Id="rId75" Type="http://schemas.openxmlformats.org/officeDocument/2006/relationships/image" Target="../media/image1674.png"/><Relationship Id="rId91" Type="http://schemas.openxmlformats.org/officeDocument/2006/relationships/image" Target="../media/image1682.png"/><Relationship Id="rId96" Type="http://schemas.openxmlformats.org/officeDocument/2006/relationships/customXml" Target="../ink/ink2906.xml"/><Relationship Id="rId140" Type="http://schemas.openxmlformats.org/officeDocument/2006/relationships/customXml" Target="../ink/ink2928.xml"/><Relationship Id="rId145" Type="http://schemas.openxmlformats.org/officeDocument/2006/relationships/image" Target="../media/image1709.png"/><Relationship Id="rId1" Type="http://schemas.microsoft.com/office/2007/relationships/media" Target="../media/media64.m4a"/><Relationship Id="rId6" Type="http://schemas.openxmlformats.org/officeDocument/2006/relationships/customXml" Target="../ink/ink2861.xml"/><Relationship Id="rId23" Type="http://schemas.openxmlformats.org/officeDocument/2006/relationships/image" Target="../media/image1649.png"/><Relationship Id="rId28" Type="http://schemas.openxmlformats.org/officeDocument/2006/relationships/customXml" Target="../ink/ink2872.xml"/><Relationship Id="rId49" Type="http://schemas.openxmlformats.org/officeDocument/2006/relationships/image" Target="../media/image1661.png"/><Relationship Id="rId114" Type="http://schemas.openxmlformats.org/officeDocument/2006/relationships/customXml" Target="../ink/ink2915.xml"/><Relationship Id="rId119" Type="http://schemas.openxmlformats.org/officeDocument/2006/relationships/image" Target="../media/image1696.png"/><Relationship Id="rId44" Type="http://schemas.openxmlformats.org/officeDocument/2006/relationships/customXml" Target="../ink/ink2880.xml"/><Relationship Id="rId60" Type="http://schemas.openxmlformats.org/officeDocument/2006/relationships/customXml" Target="../ink/ink2888.xml"/><Relationship Id="rId65" Type="http://schemas.openxmlformats.org/officeDocument/2006/relationships/image" Target="../media/image1669.png"/><Relationship Id="rId81" Type="http://schemas.openxmlformats.org/officeDocument/2006/relationships/image" Target="../media/image1677.png"/><Relationship Id="rId86" Type="http://schemas.openxmlformats.org/officeDocument/2006/relationships/customXml" Target="../ink/ink2901.xml"/><Relationship Id="rId130" Type="http://schemas.openxmlformats.org/officeDocument/2006/relationships/customXml" Target="../ink/ink2923.xml"/><Relationship Id="rId135" Type="http://schemas.openxmlformats.org/officeDocument/2006/relationships/image" Target="../media/image1704.png"/><Relationship Id="rId151" Type="http://schemas.openxmlformats.org/officeDocument/2006/relationships/image" Target="../media/image1712.png"/><Relationship Id="rId13" Type="http://schemas.openxmlformats.org/officeDocument/2006/relationships/image" Target="../media/image1644.png"/><Relationship Id="rId18" Type="http://schemas.openxmlformats.org/officeDocument/2006/relationships/customXml" Target="../ink/ink2867.xml"/><Relationship Id="rId39" Type="http://schemas.openxmlformats.org/officeDocument/2006/relationships/image" Target="../media/image1656.png"/><Relationship Id="rId109" Type="http://schemas.openxmlformats.org/officeDocument/2006/relationships/image" Target="../media/image1691.png"/><Relationship Id="rId34" Type="http://schemas.openxmlformats.org/officeDocument/2006/relationships/customXml" Target="../ink/ink2875.xml"/><Relationship Id="rId50" Type="http://schemas.openxmlformats.org/officeDocument/2006/relationships/customXml" Target="../ink/ink2883.xml"/><Relationship Id="rId55" Type="http://schemas.openxmlformats.org/officeDocument/2006/relationships/image" Target="../media/image1664.png"/><Relationship Id="rId76" Type="http://schemas.openxmlformats.org/officeDocument/2006/relationships/customXml" Target="../ink/ink2896.xml"/><Relationship Id="rId97" Type="http://schemas.openxmlformats.org/officeDocument/2006/relationships/image" Target="../media/image1685.png"/><Relationship Id="rId104" Type="http://schemas.openxmlformats.org/officeDocument/2006/relationships/customXml" Target="../ink/ink2910.xml"/><Relationship Id="rId120" Type="http://schemas.openxmlformats.org/officeDocument/2006/relationships/customXml" Target="../ink/ink2918.xml"/><Relationship Id="rId125" Type="http://schemas.openxmlformats.org/officeDocument/2006/relationships/image" Target="../media/image1699.png"/><Relationship Id="rId141" Type="http://schemas.openxmlformats.org/officeDocument/2006/relationships/image" Target="../media/image1707.png"/><Relationship Id="rId146" Type="http://schemas.openxmlformats.org/officeDocument/2006/relationships/customXml" Target="../ink/ink2931.xml"/><Relationship Id="rId7" Type="http://schemas.openxmlformats.org/officeDocument/2006/relationships/image" Target="../media/image1641.png"/><Relationship Id="rId71" Type="http://schemas.openxmlformats.org/officeDocument/2006/relationships/image" Target="../media/image1672.png"/><Relationship Id="rId92" Type="http://schemas.openxmlformats.org/officeDocument/2006/relationships/customXml" Target="../ink/ink2904.xml"/><Relationship Id="rId2" Type="http://schemas.openxmlformats.org/officeDocument/2006/relationships/audio" Target="../media/media64.m4a"/><Relationship Id="rId29" Type="http://schemas.openxmlformats.org/officeDocument/2006/relationships/image" Target="../media/image1652.png"/><Relationship Id="rId24" Type="http://schemas.openxmlformats.org/officeDocument/2006/relationships/customXml" Target="../ink/ink2870.xml"/><Relationship Id="rId40" Type="http://schemas.openxmlformats.org/officeDocument/2006/relationships/customXml" Target="../ink/ink2878.xml"/><Relationship Id="rId45" Type="http://schemas.openxmlformats.org/officeDocument/2006/relationships/image" Target="../media/image1659.png"/><Relationship Id="rId66" Type="http://schemas.openxmlformats.org/officeDocument/2006/relationships/customXml" Target="../ink/ink2891.xml"/><Relationship Id="rId87" Type="http://schemas.openxmlformats.org/officeDocument/2006/relationships/image" Target="../media/image1680.png"/><Relationship Id="rId110" Type="http://schemas.openxmlformats.org/officeDocument/2006/relationships/customXml" Target="../ink/ink2913.xml"/><Relationship Id="rId115" Type="http://schemas.openxmlformats.org/officeDocument/2006/relationships/image" Target="../media/image1694.png"/><Relationship Id="rId131" Type="http://schemas.openxmlformats.org/officeDocument/2006/relationships/image" Target="../media/image1702.png"/><Relationship Id="rId136" Type="http://schemas.openxmlformats.org/officeDocument/2006/relationships/customXml" Target="../ink/ink2926.xml"/><Relationship Id="rId61" Type="http://schemas.openxmlformats.org/officeDocument/2006/relationships/image" Target="../media/image1667.png"/><Relationship Id="rId82" Type="http://schemas.openxmlformats.org/officeDocument/2006/relationships/customXml" Target="../ink/ink2899.xml"/><Relationship Id="rId152" Type="http://schemas.openxmlformats.org/officeDocument/2006/relationships/customXml" Target="../ink/ink2934.xml"/><Relationship Id="rId19" Type="http://schemas.openxmlformats.org/officeDocument/2006/relationships/image" Target="../media/image1647.png"/><Relationship Id="rId14" Type="http://schemas.openxmlformats.org/officeDocument/2006/relationships/customXml" Target="../ink/ink2865.xml"/><Relationship Id="rId30" Type="http://schemas.openxmlformats.org/officeDocument/2006/relationships/customXml" Target="../ink/ink2873.xml"/><Relationship Id="rId35" Type="http://schemas.openxmlformats.org/officeDocument/2006/relationships/image" Target="../media/image450.png"/><Relationship Id="rId56" Type="http://schemas.openxmlformats.org/officeDocument/2006/relationships/customXml" Target="../ink/ink2886.xml"/><Relationship Id="rId77" Type="http://schemas.openxmlformats.org/officeDocument/2006/relationships/image" Target="../media/image1675.png"/><Relationship Id="rId100" Type="http://schemas.openxmlformats.org/officeDocument/2006/relationships/customXml" Target="../ink/ink2908.xml"/><Relationship Id="rId105" Type="http://schemas.openxmlformats.org/officeDocument/2006/relationships/image" Target="../media/image1689.png"/><Relationship Id="rId126" Type="http://schemas.openxmlformats.org/officeDocument/2006/relationships/customXml" Target="../ink/ink2921.xml"/><Relationship Id="rId147" Type="http://schemas.openxmlformats.org/officeDocument/2006/relationships/image" Target="../media/image1710.png"/><Relationship Id="rId8" Type="http://schemas.openxmlformats.org/officeDocument/2006/relationships/customXml" Target="../ink/ink2862.xml"/><Relationship Id="rId51" Type="http://schemas.openxmlformats.org/officeDocument/2006/relationships/image" Target="../media/image1662.png"/><Relationship Id="rId72" Type="http://schemas.openxmlformats.org/officeDocument/2006/relationships/customXml" Target="../ink/ink2894.xml"/><Relationship Id="rId93" Type="http://schemas.openxmlformats.org/officeDocument/2006/relationships/image" Target="../media/image1683.png"/><Relationship Id="rId98" Type="http://schemas.openxmlformats.org/officeDocument/2006/relationships/customXml" Target="../ink/ink2907.xml"/><Relationship Id="rId121" Type="http://schemas.openxmlformats.org/officeDocument/2006/relationships/image" Target="../media/image1697.png"/><Relationship Id="rId142" Type="http://schemas.openxmlformats.org/officeDocument/2006/relationships/customXml" Target="../ink/ink292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650.png"/><Relationship Id="rId46" Type="http://schemas.openxmlformats.org/officeDocument/2006/relationships/customXml" Target="../ink/ink2881.xml"/><Relationship Id="rId67" Type="http://schemas.openxmlformats.org/officeDocument/2006/relationships/image" Target="../media/image1670.png"/><Relationship Id="rId116" Type="http://schemas.openxmlformats.org/officeDocument/2006/relationships/customXml" Target="../ink/ink2916.xml"/><Relationship Id="rId137" Type="http://schemas.openxmlformats.org/officeDocument/2006/relationships/image" Target="../media/image1705.png"/><Relationship Id="rId20" Type="http://schemas.openxmlformats.org/officeDocument/2006/relationships/customXml" Target="../ink/ink2868.xml"/><Relationship Id="rId41" Type="http://schemas.openxmlformats.org/officeDocument/2006/relationships/image" Target="../media/image1657.png"/><Relationship Id="rId62" Type="http://schemas.openxmlformats.org/officeDocument/2006/relationships/customXml" Target="../ink/ink2889.xml"/><Relationship Id="rId83" Type="http://schemas.openxmlformats.org/officeDocument/2006/relationships/image" Target="../media/image1678.png"/><Relationship Id="rId88" Type="http://schemas.openxmlformats.org/officeDocument/2006/relationships/customXml" Target="../ink/ink2902.xml"/><Relationship Id="rId111" Type="http://schemas.openxmlformats.org/officeDocument/2006/relationships/image" Target="../media/image1692.png"/><Relationship Id="rId132" Type="http://schemas.openxmlformats.org/officeDocument/2006/relationships/customXml" Target="../ink/ink2924.xml"/><Relationship Id="rId153" Type="http://schemas.openxmlformats.org/officeDocument/2006/relationships/image" Target="../media/image1713.png"/><Relationship Id="rId15" Type="http://schemas.openxmlformats.org/officeDocument/2006/relationships/image" Target="../media/image1645.png"/><Relationship Id="rId36" Type="http://schemas.openxmlformats.org/officeDocument/2006/relationships/customXml" Target="../ink/ink2876.xml"/><Relationship Id="rId57" Type="http://schemas.openxmlformats.org/officeDocument/2006/relationships/image" Target="../media/image1665.png"/><Relationship Id="rId106" Type="http://schemas.openxmlformats.org/officeDocument/2006/relationships/customXml" Target="../ink/ink2911.xml"/><Relationship Id="rId127" Type="http://schemas.openxmlformats.org/officeDocument/2006/relationships/image" Target="../media/image1700.png"/><Relationship Id="rId10" Type="http://schemas.openxmlformats.org/officeDocument/2006/relationships/customXml" Target="../ink/ink2863.xml"/><Relationship Id="rId31" Type="http://schemas.openxmlformats.org/officeDocument/2006/relationships/image" Target="../media/image1653.png"/><Relationship Id="rId52" Type="http://schemas.openxmlformats.org/officeDocument/2006/relationships/customXml" Target="../ink/ink2884.xml"/><Relationship Id="rId73" Type="http://schemas.openxmlformats.org/officeDocument/2006/relationships/image" Target="../media/image1673.png"/><Relationship Id="rId78" Type="http://schemas.openxmlformats.org/officeDocument/2006/relationships/customXml" Target="../ink/ink2897.xml"/><Relationship Id="rId94" Type="http://schemas.openxmlformats.org/officeDocument/2006/relationships/customXml" Target="../ink/ink2905.xml"/><Relationship Id="rId99" Type="http://schemas.openxmlformats.org/officeDocument/2006/relationships/image" Target="../media/image1686.png"/><Relationship Id="rId101" Type="http://schemas.openxmlformats.org/officeDocument/2006/relationships/image" Target="../media/image1687.png"/><Relationship Id="rId122" Type="http://schemas.openxmlformats.org/officeDocument/2006/relationships/customXml" Target="../ink/ink2919.xml"/><Relationship Id="rId143" Type="http://schemas.openxmlformats.org/officeDocument/2006/relationships/image" Target="../media/image1708.png"/><Relationship Id="rId148" Type="http://schemas.openxmlformats.org/officeDocument/2006/relationships/customXml" Target="../ink/ink2932.xml"/><Relationship Id="rId4" Type="http://schemas.openxmlformats.org/officeDocument/2006/relationships/customXml" Target="../ink/ink2860.xml"/><Relationship Id="rId9" Type="http://schemas.openxmlformats.org/officeDocument/2006/relationships/image" Target="../media/image1642.png"/><Relationship Id="rId26" Type="http://schemas.openxmlformats.org/officeDocument/2006/relationships/customXml" Target="../ink/ink2871.xml"/><Relationship Id="rId47" Type="http://schemas.openxmlformats.org/officeDocument/2006/relationships/image" Target="../media/image1660.png"/><Relationship Id="rId68" Type="http://schemas.openxmlformats.org/officeDocument/2006/relationships/customXml" Target="../ink/ink2892.xml"/><Relationship Id="rId89" Type="http://schemas.openxmlformats.org/officeDocument/2006/relationships/image" Target="../media/image1681.png"/><Relationship Id="rId112" Type="http://schemas.openxmlformats.org/officeDocument/2006/relationships/customXml" Target="../ink/ink2914.xml"/><Relationship Id="rId133" Type="http://schemas.openxmlformats.org/officeDocument/2006/relationships/image" Target="../media/image1703.png"/><Relationship Id="rId154" Type="http://schemas.openxmlformats.org/officeDocument/2006/relationships/image" Target="../media/image1.png"/><Relationship Id="rId16" Type="http://schemas.openxmlformats.org/officeDocument/2006/relationships/customXml" Target="../ink/ink2866.xml"/><Relationship Id="rId37" Type="http://schemas.openxmlformats.org/officeDocument/2006/relationships/image" Target="../media/image1655.png"/><Relationship Id="rId58" Type="http://schemas.openxmlformats.org/officeDocument/2006/relationships/customXml" Target="../ink/ink2887.xml"/><Relationship Id="rId79" Type="http://schemas.openxmlformats.org/officeDocument/2006/relationships/image" Target="../media/image1676.png"/><Relationship Id="rId102" Type="http://schemas.openxmlformats.org/officeDocument/2006/relationships/customXml" Target="../ink/ink2909.xml"/><Relationship Id="rId123" Type="http://schemas.openxmlformats.org/officeDocument/2006/relationships/image" Target="../media/image1698.png"/><Relationship Id="rId144" Type="http://schemas.openxmlformats.org/officeDocument/2006/relationships/customXml" Target="../ink/ink2930.xml"/><Relationship Id="rId90" Type="http://schemas.openxmlformats.org/officeDocument/2006/relationships/customXml" Target="../ink/ink2903.xml"/></Relationships>
</file>

<file path=ppt/slides/_rels/slide6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65.png"/><Relationship Id="rId21" Type="http://schemas.openxmlformats.org/officeDocument/2006/relationships/image" Target="../media/image1720.png"/><Relationship Id="rId63" Type="http://schemas.openxmlformats.org/officeDocument/2006/relationships/customXml" Target="../ink/ink2965.xml"/><Relationship Id="rId159" Type="http://schemas.openxmlformats.org/officeDocument/2006/relationships/image" Target="../media/image1786.png"/><Relationship Id="rId170" Type="http://schemas.openxmlformats.org/officeDocument/2006/relationships/customXml" Target="../ink/ink3019.xml"/><Relationship Id="rId226" Type="http://schemas.openxmlformats.org/officeDocument/2006/relationships/customXml" Target="../ink/ink3047.xml"/><Relationship Id="rId268" Type="http://schemas.openxmlformats.org/officeDocument/2006/relationships/customXml" Target="../ink/ink3068.xml"/><Relationship Id="rId11" Type="http://schemas.openxmlformats.org/officeDocument/2006/relationships/image" Target="../media/image1716.png"/><Relationship Id="rId32" Type="http://schemas.openxmlformats.org/officeDocument/2006/relationships/image" Target="../media/image1724.png"/><Relationship Id="rId53" Type="http://schemas.openxmlformats.org/officeDocument/2006/relationships/customXml" Target="../ink/ink2960.xml"/><Relationship Id="rId74" Type="http://schemas.openxmlformats.org/officeDocument/2006/relationships/image" Target="../media/image14610.png"/><Relationship Id="rId128" Type="http://schemas.openxmlformats.org/officeDocument/2006/relationships/customXml" Target="../ink/ink2998.xml"/><Relationship Id="rId149" Type="http://schemas.openxmlformats.org/officeDocument/2006/relationships/image" Target="../media/image1781.png"/><Relationship Id="rId5" Type="http://schemas.openxmlformats.org/officeDocument/2006/relationships/image" Target="../media/image1640.png"/><Relationship Id="rId95" Type="http://schemas.openxmlformats.org/officeDocument/2006/relationships/image" Target="../media/image1754.png"/><Relationship Id="rId160" Type="http://schemas.openxmlformats.org/officeDocument/2006/relationships/customXml" Target="../ink/ink3014.xml"/><Relationship Id="rId181" Type="http://schemas.openxmlformats.org/officeDocument/2006/relationships/image" Target="../media/image1797.png"/><Relationship Id="rId216" Type="http://schemas.openxmlformats.org/officeDocument/2006/relationships/customXml" Target="../ink/ink3042.xml"/><Relationship Id="rId237" Type="http://schemas.openxmlformats.org/officeDocument/2006/relationships/image" Target="../media/image1826.png"/><Relationship Id="rId258" Type="http://schemas.openxmlformats.org/officeDocument/2006/relationships/customXml" Target="../ink/ink3063.xml"/><Relationship Id="rId22" Type="http://schemas.openxmlformats.org/officeDocument/2006/relationships/customXml" Target="../ink/ink2944.xml"/><Relationship Id="rId43" Type="http://schemas.openxmlformats.org/officeDocument/2006/relationships/customXml" Target="../ink/ink2955.xml"/><Relationship Id="rId64" Type="http://schemas.openxmlformats.org/officeDocument/2006/relationships/image" Target="../media/image1740.png"/><Relationship Id="rId118" Type="http://schemas.openxmlformats.org/officeDocument/2006/relationships/customXml" Target="../ink/ink2993.xml"/><Relationship Id="rId139" Type="http://schemas.openxmlformats.org/officeDocument/2006/relationships/image" Target="../media/image1776.png"/><Relationship Id="rId85" Type="http://schemas.openxmlformats.org/officeDocument/2006/relationships/image" Target="../media/image1748.png"/><Relationship Id="rId150" Type="http://schemas.openxmlformats.org/officeDocument/2006/relationships/customXml" Target="../ink/ink3009.xml"/><Relationship Id="rId171" Type="http://schemas.openxmlformats.org/officeDocument/2006/relationships/image" Target="../media/image1792.png"/><Relationship Id="rId192" Type="http://schemas.openxmlformats.org/officeDocument/2006/relationships/customXml" Target="../ink/ink3030.xml"/><Relationship Id="rId206" Type="http://schemas.openxmlformats.org/officeDocument/2006/relationships/customXml" Target="../ink/ink3037.xml"/><Relationship Id="rId227" Type="http://schemas.openxmlformats.org/officeDocument/2006/relationships/image" Target="../media/image1821.png"/><Relationship Id="rId248" Type="http://schemas.openxmlformats.org/officeDocument/2006/relationships/customXml" Target="../ink/ink3058.xml"/><Relationship Id="rId269" Type="http://schemas.openxmlformats.org/officeDocument/2006/relationships/image" Target="../media/image1843.png"/><Relationship Id="rId12" Type="http://schemas.openxmlformats.org/officeDocument/2006/relationships/customXml" Target="../ink/ink2939.xml"/><Relationship Id="rId33" Type="http://schemas.openxmlformats.org/officeDocument/2006/relationships/customXml" Target="../ink/ink2950.xml"/><Relationship Id="rId108" Type="http://schemas.openxmlformats.org/officeDocument/2006/relationships/customXml" Target="../ink/ink2988.xml"/><Relationship Id="rId129" Type="http://schemas.openxmlformats.org/officeDocument/2006/relationships/image" Target="../media/image1771.png"/><Relationship Id="rId54" Type="http://schemas.openxmlformats.org/officeDocument/2006/relationships/image" Target="../media/image1735.png"/><Relationship Id="rId75" Type="http://schemas.openxmlformats.org/officeDocument/2006/relationships/customXml" Target="../ink/ink2971.xml"/><Relationship Id="rId96" Type="http://schemas.openxmlformats.org/officeDocument/2006/relationships/customXml" Target="../ink/ink2982.xml"/><Relationship Id="rId140" Type="http://schemas.openxmlformats.org/officeDocument/2006/relationships/customXml" Target="../ink/ink3004.xml"/><Relationship Id="rId161" Type="http://schemas.openxmlformats.org/officeDocument/2006/relationships/image" Target="../media/image1787.png"/><Relationship Id="rId182" Type="http://schemas.openxmlformats.org/officeDocument/2006/relationships/customXml" Target="../ink/ink3025.xml"/><Relationship Id="rId217" Type="http://schemas.openxmlformats.org/officeDocument/2006/relationships/image" Target="../media/image1815.png"/><Relationship Id="rId6" Type="http://schemas.openxmlformats.org/officeDocument/2006/relationships/customXml" Target="../ink/ink2936.xml"/><Relationship Id="rId238" Type="http://schemas.openxmlformats.org/officeDocument/2006/relationships/customXml" Target="../ink/ink3053.xml"/><Relationship Id="rId259" Type="http://schemas.openxmlformats.org/officeDocument/2006/relationships/image" Target="../media/image1837.png"/><Relationship Id="rId23" Type="http://schemas.openxmlformats.org/officeDocument/2006/relationships/image" Target="../media/image5102.png"/><Relationship Id="rId119" Type="http://schemas.openxmlformats.org/officeDocument/2006/relationships/image" Target="../media/image1766.png"/><Relationship Id="rId270" Type="http://schemas.openxmlformats.org/officeDocument/2006/relationships/image" Target="../media/image1.png"/><Relationship Id="rId44" Type="http://schemas.openxmlformats.org/officeDocument/2006/relationships/image" Target="../media/image1730.png"/><Relationship Id="rId65" Type="http://schemas.openxmlformats.org/officeDocument/2006/relationships/customXml" Target="../ink/ink2966.xml"/><Relationship Id="rId86" Type="http://schemas.openxmlformats.org/officeDocument/2006/relationships/customXml" Target="../ink/ink2977.xml"/><Relationship Id="rId130" Type="http://schemas.openxmlformats.org/officeDocument/2006/relationships/customXml" Target="../ink/ink2999.xml"/><Relationship Id="rId151" Type="http://schemas.openxmlformats.org/officeDocument/2006/relationships/image" Target="../media/image1782.png"/><Relationship Id="rId172" Type="http://schemas.openxmlformats.org/officeDocument/2006/relationships/customXml" Target="../ink/ink3020.xml"/><Relationship Id="rId193" Type="http://schemas.openxmlformats.org/officeDocument/2006/relationships/image" Target="../media/image1803.png"/><Relationship Id="rId207" Type="http://schemas.openxmlformats.org/officeDocument/2006/relationships/image" Target="../media/image1811.png"/><Relationship Id="rId228" Type="http://schemas.openxmlformats.org/officeDocument/2006/relationships/customXml" Target="../ink/ink3048.xml"/><Relationship Id="rId249" Type="http://schemas.openxmlformats.org/officeDocument/2006/relationships/image" Target="../media/image1832.png"/><Relationship Id="rId13" Type="http://schemas.openxmlformats.org/officeDocument/2006/relationships/image" Target="../media/image1717.png"/><Relationship Id="rId109" Type="http://schemas.openxmlformats.org/officeDocument/2006/relationships/image" Target="../media/image1761.png"/><Relationship Id="rId260" Type="http://schemas.openxmlformats.org/officeDocument/2006/relationships/customXml" Target="../ink/ink3064.xml"/><Relationship Id="rId34" Type="http://schemas.openxmlformats.org/officeDocument/2006/relationships/image" Target="../media/image1725.png"/><Relationship Id="rId55" Type="http://schemas.openxmlformats.org/officeDocument/2006/relationships/customXml" Target="../ink/ink2961.xml"/><Relationship Id="rId76" Type="http://schemas.openxmlformats.org/officeDocument/2006/relationships/customXml" Target="../ink/ink2972.xml"/><Relationship Id="rId97" Type="http://schemas.openxmlformats.org/officeDocument/2006/relationships/image" Target="../media/image1755.png"/><Relationship Id="rId120" Type="http://schemas.openxmlformats.org/officeDocument/2006/relationships/customXml" Target="../ink/ink2994.xml"/><Relationship Id="rId141" Type="http://schemas.openxmlformats.org/officeDocument/2006/relationships/image" Target="../media/image1777.png"/><Relationship Id="rId7" Type="http://schemas.openxmlformats.org/officeDocument/2006/relationships/image" Target="../media/image1714.png"/><Relationship Id="rId162" Type="http://schemas.openxmlformats.org/officeDocument/2006/relationships/customXml" Target="../ink/ink3015.xml"/><Relationship Id="rId183" Type="http://schemas.openxmlformats.org/officeDocument/2006/relationships/image" Target="../media/image1798.png"/><Relationship Id="rId218" Type="http://schemas.openxmlformats.org/officeDocument/2006/relationships/customXml" Target="../ink/ink3043.xml"/><Relationship Id="rId239" Type="http://schemas.openxmlformats.org/officeDocument/2006/relationships/image" Target="../media/image1827.png"/><Relationship Id="rId250" Type="http://schemas.openxmlformats.org/officeDocument/2006/relationships/customXml" Target="../ink/ink3059.xml"/><Relationship Id="rId24" Type="http://schemas.openxmlformats.org/officeDocument/2006/relationships/customXml" Target="../ink/ink2945.xml"/><Relationship Id="rId45" Type="http://schemas.openxmlformats.org/officeDocument/2006/relationships/customXml" Target="../ink/ink2956.xml"/><Relationship Id="rId66" Type="http://schemas.openxmlformats.org/officeDocument/2006/relationships/image" Target="../media/image1741.png"/><Relationship Id="rId87" Type="http://schemas.openxmlformats.org/officeDocument/2006/relationships/image" Target="../media/image1749.png"/><Relationship Id="rId110" Type="http://schemas.openxmlformats.org/officeDocument/2006/relationships/customXml" Target="../ink/ink2989.xml"/><Relationship Id="rId131" Type="http://schemas.openxmlformats.org/officeDocument/2006/relationships/image" Target="../media/image1772.png"/><Relationship Id="rId152" Type="http://schemas.openxmlformats.org/officeDocument/2006/relationships/customXml" Target="../ink/ink3010.xml"/><Relationship Id="rId173" Type="http://schemas.openxmlformats.org/officeDocument/2006/relationships/image" Target="../media/image1793.png"/><Relationship Id="rId194" Type="http://schemas.openxmlformats.org/officeDocument/2006/relationships/customXml" Target="../ink/ink3031.xml"/><Relationship Id="rId208" Type="http://schemas.openxmlformats.org/officeDocument/2006/relationships/customXml" Target="../ink/ink3038.xml"/><Relationship Id="rId229" Type="http://schemas.openxmlformats.org/officeDocument/2006/relationships/image" Target="../media/image1822.png"/><Relationship Id="rId240" Type="http://schemas.openxmlformats.org/officeDocument/2006/relationships/customXml" Target="../ink/ink3054.xml"/><Relationship Id="rId261" Type="http://schemas.openxmlformats.org/officeDocument/2006/relationships/image" Target="../media/image1838.png"/><Relationship Id="rId14" Type="http://schemas.openxmlformats.org/officeDocument/2006/relationships/customXml" Target="../ink/ink2940.xml"/><Relationship Id="rId35" Type="http://schemas.openxmlformats.org/officeDocument/2006/relationships/customXml" Target="../ink/ink2951.xml"/><Relationship Id="rId56" Type="http://schemas.openxmlformats.org/officeDocument/2006/relationships/image" Target="../media/image1736.png"/><Relationship Id="rId77" Type="http://schemas.openxmlformats.org/officeDocument/2006/relationships/image" Target="../media/image1744.png"/><Relationship Id="rId100" Type="http://schemas.openxmlformats.org/officeDocument/2006/relationships/customXml" Target="../ink/ink2984.xml"/><Relationship Id="rId8" Type="http://schemas.openxmlformats.org/officeDocument/2006/relationships/customXml" Target="../ink/ink2937.xml"/><Relationship Id="rId98" Type="http://schemas.openxmlformats.org/officeDocument/2006/relationships/customXml" Target="../ink/ink2983.xml"/><Relationship Id="rId121" Type="http://schemas.openxmlformats.org/officeDocument/2006/relationships/image" Target="../media/image1767.png"/><Relationship Id="rId142" Type="http://schemas.openxmlformats.org/officeDocument/2006/relationships/customXml" Target="../ink/ink3005.xml"/><Relationship Id="rId163" Type="http://schemas.openxmlformats.org/officeDocument/2006/relationships/image" Target="../media/image1788.png"/><Relationship Id="rId184" Type="http://schemas.openxmlformats.org/officeDocument/2006/relationships/customXml" Target="../ink/ink3026.xml"/><Relationship Id="rId219" Type="http://schemas.openxmlformats.org/officeDocument/2006/relationships/image" Target="../media/image1816.png"/><Relationship Id="rId230" Type="http://schemas.openxmlformats.org/officeDocument/2006/relationships/customXml" Target="../ink/ink3049.xml"/><Relationship Id="rId251" Type="http://schemas.openxmlformats.org/officeDocument/2006/relationships/image" Target="../media/image1833.png"/><Relationship Id="rId25" Type="http://schemas.openxmlformats.org/officeDocument/2006/relationships/image" Target="../media/image1721.png"/><Relationship Id="rId46" Type="http://schemas.openxmlformats.org/officeDocument/2006/relationships/image" Target="../media/image1731.png"/><Relationship Id="rId67" Type="http://schemas.openxmlformats.org/officeDocument/2006/relationships/customXml" Target="../ink/ink2967.xml"/><Relationship Id="rId88" Type="http://schemas.openxmlformats.org/officeDocument/2006/relationships/customXml" Target="../ink/ink2978.xml"/><Relationship Id="rId111" Type="http://schemas.openxmlformats.org/officeDocument/2006/relationships/image" Target="../media/image1762.png"/><Relationship Id="rId132" Type="http://schemas.openxmlformats.org/officeDocument/2006/relationships/customXml" Target="../ink/ink3000.xml"/><Relationship Id="rId153" Type="http://schemas.openxmlformats.org/officeDocument/2006/relationships/image" Target="../media/image1783.png"/><Relationship Id="rId174" Type="http://schemas.openxmlformats.org/officeDocument/2006/relationships/customXml" Target="../ink/ink3021.xml"/><Relationship Id="rId195" Type="http://schemas.openxmlformats.org/officeDocument/2006/relationships/image" Target="../media/image1804.png"/><Relationship Id="rId209" Type="http://schemas.openxmlformats.org/officeDocument/2006/relationships/image" Target="../media/image1812.png"/><Relationship Id="rId220" Type="http://schemas.openxmlformats.org/officeDocument/2006/relationships/customXml" Target="../ink/ink3044.xml"/><Relationship Id="rId241" Type="http://schemas.openxmlformats.org/officeDocument/2006/relationships/image" Target="../media/image1828.png"/><Relationship Id="rId15" Type="http://schemas.openxmlformats.org/officeDocument/2006/relationships/image" Target="../media/image14380.png"/><Relationship Id="rId36" Type="http://schemas.openxmlformats.org/officeDocument/2006/relationships/image" Target="../media/image1726.png"/><Relationship Id="rId57" Type="http://schemas.openxmlformats.org/officeDocument/2006/relationships/customXml" Target="../ink/ink2962.xml"/><Relationship Id="rId262" Type="http://schemas.openxmlformats.org/officeDocument/2006/relationships/customXml" Target="../ink/ink3065.xml"/><Relationship Id="rId78" Type="http://schemas.openxmlformats.org/officeDocument/2006/relationships/customXml" Target="../ink/ink2973.xml"/><Relationship Id="rId99" Type="http://schemas.openxmlformats.org/officeDocument/2006/relationships/image" Target="../media/image1756.png"/><Relationship Id="rId101" Type="http://schemas.openxmlformats.org/officeDocument/2006/relationships/image" Target="../media/image1757.png"/><Relationship Id="rId122" Type="http://schemas.openxmlformats.org/officeDocument/2006/relationships/customXml" Target="../ink/ink2995.xml"/><Relationship Id="rId143" Type="http://schemas.openxmlformats.org/officeDocument/2006/relationships/image" Target="../media/image1778.png"/><Relationship Id="rId164" Type="http://schemas.openxmlformats.org/officeDocument/2006/relationships/customXml" Target="../ink/ink3016.xml"/><Relationship Id="rId185" Type="http://schemas.openxmlformats.org/officeDocument/2006/relationships/image" Target="../media/image1799.png"/><Relationship Id="rId9" Type="http://schemas.openxmlformats.org/officeDocument/2006/relationships/image" Target="../media/image1715.png"/><Relationship Id="rId210" Type="http://schemas.openxmlformats.org/officeDocument/2006/relationships/customXml" Target="../ink/ink3039.xml"/><Relationship Id="rId26" Type="http://schemas.openxmlformats.org/officeDocument/2006/relationships/customXml" Target="../ink/ink2946.xml"/><Relationship Id="rId231" Type="http://schemas.openxmlformats.org/officeDocument/2006/relationships/image" Target="../media/image1823.png"/><Relationship Id="rId252" Type="http://schemas.openxmlformats.org/officeDocument/2006/relationships/customXml" Target="../ink/ink3060.xml"/><Relationship Id="rId47" Type="http://schemas.openxmlformats.org/officeDocument/2006/relationships/customXml" Target="../ink/ink2957.xml"/><Relationship Id="rId68" Type="http://schemas.openxmlformats.org/officeDocument/2006/relationships/image" Target="../media/image1742.png"/><Relationship Id="rId89" Type="http://schemas.openxmlformats.org/officeDocument/2006/relationships/image" Target="../media/image1751.png"/><Relationship Id="rId112" Type="http://schemas.openxmlformats.org/officeDocument/2006/relationships/customXml" Target="../ink/ink2990.xml"/><Relationship Id="rId133" Type="http://schemas.openxmlformats.org/officeDocument/2006/relationships/image" Target="../media/image1773.png"/><Relationship Id="rId154" Type="http://schemas.openxmlformats.org/officeDocument/2006/relationships/customXml" Target="../ink/ink3011.xml"/><Relationship Id="rId175" Type="http://schemas.openxmlformats.org/officeDocument/2006/relationships/image" Target="../media/image1794.png"/><Relationship Id="rId196" Type="http://schemas.openxmlformats.org/officeDocument/2006/relationships/customXml" Target="../ink/ink3032.xml"/><Relationship Id="rId200" Type="http://schemas.openxmlformats.org/officeDocument/2006/relationships/customXml" Target="../ink/ink3034.xml"/><Relationship Id="rId16" Type="http://schemas.openxmlformats.org/officeDocument/2006/relationships/customXml" Target="../ink/ink2941.xml"/><Relationship Id="rId221" Type="http://schemas.openxmlformats.org/officeDocument/2006/relationships/image" Target="../media/image1817.png"/><Relationship Id="rId242" Type="http://schemas.openxmlformats.org/officeDocument/2006/relationships/customXml" Target="../ink/ink3055.xml"/><Relationship Id="rId263" Type="http://schemas.openxmlformats.org/officeDocument/2006/relationships/image" Target="../media/image1839.png"/><Relationship Id="rId37" Type="http://schemas.openxmlformats.org/officeDocument/2006/relationships/customXml" Target="../ink/ink2952.xml"/><Relationship Id="rId58" Type="http://schemas.openxmlformats.org/officeDocument/2006/relationships/image" Target="../media/image1737.png"/><Relationship Id="rId79" Type="http://schemas.openxmlformats.org/officeDocument/2006/relationships/image" Target="../media/image1745.png"/><Relationship Id="rId102" Type="http://schemas.openxmlformats.org/officeDocument/2006/relationships/customXml" Target="../ink/ink2985.xml"/><Relationship Id="rId123" Type="http://schemas.openxmlformats.org/officeDocument/2006/relationships/image" Target="../media/image1768.png"/><Relationship Id="rId144" Type="http://schemas.openxmlformats.org/officeDocument/2006/relationships/customXml" Target="../ink/ink3006.xml"/><Relationship Id="rId90" Type="http://schemas.openxmlformats.org/officeDocument/2006/relationships/customXml" Target="../ink/ink2979.xml"/><Relationship Id="rId165" Type="http://schemas.openxmlformats.org/officeDocument/2006/relationships/image" Target="../media/image1789.png"/><Relationship Id="rId186" Type="http://schemas.openxmlformats.org/officeDocument/2006/relationships/customXml" Target="../ink/ink3027.xml"/><Relationship Id="rId211" Type="http://schemas.openxmlformats.org/officeDocument/2006/relationships/image" Target="../media/image6811.png"/><Relationship Id="rId232" Type="http://schemas.openxmlformats.org/officeDocument/2006/relationships/customXml" Target="../ink/ink3050.xml"/><Relationship Id="rId253" Type="http://schemas.openxmlformats.org/officeDocument/2006/relationships/image" Target="../media/image1834.png"/><Relationship Id="rId27" Type="http://schemas.openxmlformats.org/officeDocument/2006/relationships/customXml" Target="../ink/ink2947.xml"/><Relationship Id="rId48" Type="http://schemas.openxmlformats.org/officeDocument/2006/relationships/image" Target="../media/image1732.png"/><Relationship Id="rId69" Type="http://schemas.openxmlformats.org/officeDocument/2006/relationships/customXml" Target="../ink/ink2968.xml"/><Relationship Id="rId113" Type="http://schemas.openxmlformats.org/officeDocument/2006/relationships/image" Target="../media/image1763.png"/><Relationship Id="rId134" Type="http://schemas.openxmlformats.org/officeDocument/2006/relationships/customXml" Target="../ink/ink3001.xml"/><Relationship Id="rId80" Type="http://schemas.openxmlformats.org/officeDocument/2006/relationships/customXml" Target="../ink/ink2974.xml"/><Relationship Id="rId155" Type="http://schemas.openxmlformats.org/officeDocument/2006/relationships/image" Target="../media/image1784.png"/><Relationship Id="rId176" Type="http://schemas.openxmlformats.org/officeDocument/2006/relationships/customXml" Target="../ink/ink3022.xml"/><Relationship Id="rId197" Type="http://schemas.openxmlformats.org/officeDocument/2006/relationships/image" Target="../media/image1805.png"/><Relationship Id="rId201" Type="http://schemas.openxmlformats.org/officeDocument/2006/relationships/image" Target="../media/image1807.png"/><Relationship Id="rId222" Type="http://schemas.openxmlformats.org/officeDocument/2006/relationships/customXml" Target="../ink/ink3045.xml"/><Relationship Id="rId243" Type="http://schemas.openxmlformats.org/officeDocument/2006/relationships/image" Target="../media/image1829.png"/><Relationship Id="rId264" Type="http://schemas.openxmlformats.org/officeDocument/2006/relationships/customXml" Target="../ink/ink3066.xml"/><Relationship Id="rId17" Type="http://schemas.openxmlformats.org/officeDocument/2006/relationships/image" Target="../media/image1718.png"/><Relationship Id="rId38" Type="http://schemas.openxmlformats.org/officeDocument/2006/relationships/image" Target="../media/image1727.png"/><Relationship Id="rId59" Type="http://schemas.openxmlformats.org/officeDocument/2006/relationships/customXml" Target="../ink/ink2963.xml"/><Relationship Id="rId103" Type="http://schemas.openxmlformats.org/officeDocument/2006/relationships/image" Target="../media/image1758.png"/><Relationship Id="rId124" Type="http://schemas.openxmlformats.org/officeDocument/2006/relationships/customXml" Target="../ink/ink2996.xml"/><Relationship Id="rId70" Type="http://schemas.openxmlformats.org/officeDocument/2006/relationships/image" Target="../media/image1743.png"/><Relationship Id="rId91" Type="http://schemas.openxmlformats.org/officeDocument/2006/relationships/image" Target="../media/image1752.png"/><Relationship Id="rId145" Type="http://schemas.openxmlformats.org/officeDocument/2006/relationships/image" Target="../media/image1779.png"/><Relationship Id="rId166" Type="http://schemas.openxmlformats.org/officeDocument/2006/relationships/customXml" Target="../ink/ink3017.xml"/><Relationship Id="rId187" Type="http://schemas.openxmlformats.org/officeDocument/2006/relationships/image" Target="../media/image1800.png"/><Relationship Id="rId1" Type="http://schemas.microsoft.com/office/2007/relationships/media" Target="../media/media65.m4a"/><Relationship Id="rId212" Type="http://schemas.openxmlformats.org/officeDocument/2006/relationships/customXml" Target="../ink/ink3040.xml"/><Relationship Id="rId233" Type="http://schemas.openxmlformats.org/officeDocument/2006/relationships/image" Target="../media/image1824.png"/><Relationship Id="rId254" Type="http://schemas.openxmlformats.org/officeDocument/2006/relationships/customXml" Target="../ink/ink3061.xml"/><Relationship Id="rId28" Type="http://schemas.openxmlformats.org/officeDocument/2006/relationships/image" Target="../media/image1722.png"/><Relationship Id="rId49" Type="http://schemas.openxmlformats.org/officeDocument/2006/relationships/customXml" Target="../ink/ink2958.xml"/><Relationship Id="rId114" Type="http://schemas.openxmlformats.org/officeDocument/2006/relationships/customXml" Target="../ink/ink2991.xml"/><Relationship Id="rId60" Type="http://schemas.openxmlformats.org/officeDocument/2006/relationships/image" Target="../media/image1738.png"/><Relationship Id="rId81" Type="http://schemas.openxmlformats.org/officeDocument/2006/relationships/image" Target="../media/image1746.png"/><Relationship Id="rId135" Type="http://schemas.openxmlformats.org/officeDocument/2006/relationships/image" Target="../media/image1774.png"/><Relationship Id="rId156" Type="http://schemas.openxmlformats.org/officeDocument/2006/relationships/customXml" Target="../ink/ink3012.xml"/><Relationship Id="rId177" Type="http://schemas.openxmlformats.org/officeDocument/2006/relationships/image" Target="../media/image1795.png"/><Relationship Id="rId198" Type="http://schemas.openxmlformats.org/officeDocument/2006/relationships/customXml" Target="../ink/ink3033.xml"/><Relationship Id="rId202" Type="http://schemas.openxmlformats.org/officeDocument/2006/relationships/customXml" Target="../ink/ink3035.xml"/><Relationship Id="rId223" Type="http://schemas.openxmlformats.org/officeDocument/2006/relationships/image" Target="../media/image1818.png"/><Relationship Id="rId244" Type="http://schemas.openxmlformats.org/officeDocument/2006/relationships/customXml" Target="../ink/ink3056.xml"/><Relationship Id="rId18" Type="http://schemas.openxmlformats.org/officeDocument/2006/relationships/customXml" Target="../ink/ink2942.xml"/><Relationship Id="rId39" Type="http://schemas.openxmlformats.org/officeDocument/2006/relationships/customXml" Target="../ink/ink2953.xml"/><Relationship Id="rId265" Type="http://schemas.openxmlformats.org/officeDocument/2006/relationships/image" Target="../media/image1841.png"/><Relationship Id="rId50" Type="http://schemas.openxmlformats.org/officeDocument/2006/relationships/image" Target="../media/image1733.png"/><Relationship Id="rId104" Type="http://schemas.openxmlformats.org/officeDocument/2006/relationships/customXml" Target="../ink/ink2986.xml"/><Relationship Id="rId125" Type="http://schemas.openxmlformats.org/officeDocument/2006/relationships/image" Target="../media/image1769.png"/><Relationship Id="rId146" Type="http://schemas.openxmlformats.org/officeDocument/2006/relationships/customXml" Target="../ink/ink3007.xml"/><Relationship Id="rId167" Type="http://schemas.openxmlformats.org/officeDocument/2006/relationships/image" Target="../media/image1790.png"/><Relationship Id="rId188" Type="http://schemas.openxmlformats.org/officeDocument/2006/relationships/customXml" Target="../ink/ink3028.xml"/><Relationship Id="rId71" Type="http://schemas.openxmlformats.org/officeDocument/2006/relationships/customXml" Target="../ink/ink2969.xml"/><Relationship Id="rId92" Type="http://schemas.openxmlformats.org/officeDocument/2006/relationships/customXml" Target="../ink/ink2980.xml"/><Relationship Id="rId213" Type="http://schemas.openxmlformats.org/officeDocument/2006/relationships/image" Target="../media/image1813.png"/><Relationship Id="rId234" Type="http://schemas.openxmlformats.org/officeDocument/2006/relationships/customXml" Target="../ink/ink3051.xml"/><Relationship Id="rId2" Type="http://schemas.openxmlformats.org/officeDocument/2006/relationships/audio" Target="../media/media65.m4a"/><Relationship Id="rId29" Type="http://schemas.openxmlformats.org/officeDocument/2006/relationships/customXml" Target="../ink/ink2948.xml"/><Relationship Id="rId255" Type="http://schemas.openxmlformats.org/officeDocument/2006/relationships/image" Target="../media/image1835.png"/><Relationship Id="rId40" Type="http://schemas.openxmlformats.org/officeDocument/2006/relationships/image" Target="../media/image1728.png"/><Relationship Id="rId115" Type="http://schemas.openxmlformats.org/officeDocument/2006/relationships/image" Target="../media/image1764.png"/><Relationship Id="rId136" Type="http://schemas.openxmlformats.org/officeDocument/2006/relationships/customXml" Target="../ink/ink3002.xml"/><Relationship Id="rId157" Type="http://schemas.openxmlformats.org/officeDocument/2006/relationships/image" Target="../media/image1785.png"/><Relationship Id="rId178" Type="http://schemas.openxmlformats.org/officeDocument/2006/relationships/customXml" Target="../ink/ink3023.xml"/><Relationship Id="rId61" Type="http://schemas.openxmlformats.org/officeDocument/2006/relationships/customXml" Target="../ink/ink2964.xml"/><Relationship Id="rId82" Type="http://schemas.openxmlformats.org/officeDocument/2006/relationships/customXml" Target="../ink/ink2975.xml"/><Relationship Id="rId199" Type="http://schemas.openxmlformats.org/officeDocument/2006/relationships/image" Target="../media/image1806.png"/><Relationship Id="rId203" Type="http://schemas.openxmlformats.org/officeDocument/2006/relationships/image" Target="../media/image1808.png"/><Relationship Id="rId19" Type="http://schemas.openxmlformats.org/officeDocument/2006/relationships/image" Target="../media/image1719.png"/><Relationship Id="rId224" Type="http://schemas.openxmlformats.org/officeDocument/2006/relationships/customXml" Target="../ink/ink3046.xml"/><Relationship Id="rId245" Type="http://schemas.openxmlformats.org/officeDocument/2006/relationships/image" Target="../media/image1830.png"/><Relationship Id="rId266" Type="http://schemas.openxmlformats.org/officeDocument/2006/relationships/customXml" Target="../ink/ink3067.xml"/><Relationship Id="rId30" Type="http://schemas.openxmlformats.org/officeDocument/2006/relationships/image" Target="../media/image1723.png"/><Relationship Id="rId105" Type="http://schemas.openxmlformats.org/officeDocument/2006/relationships/image" Target="../media/image1759.png"/><Relationship Id="rId126" Type="http://schemas.openxmlformats.org/officeDocument/2006/relationships/customXml" Target="../ink/ink2997.xml"/><Relationship Id="rId147" Type="http://schemas.openxmlformats.org/officeDocument/2006/relationships/image" Target="../media/image1780.png"/><Relationship Id="rId168" Type="http://schemas.openxmlformats.org/officeDocument/2006/relationships/customXml" Target="../ink/ink3018.xml"/><Relationship Id="rId51" Type="http://schemas.openxmlformats.org/officeDocument/2006/relationships/customXml" Target="../ink/ink2959.xml"/><Relationship Id="rId72" Type="http://schemas.openxmlformats.org/officeDocument/2006/relationships/image" Target="../media/image5002.png"/><Relationship Id="rId93" Type="http://schemas.openxmlformats.org/officeDocument/2006/relationships/image" Target="../media/image1753.png"/><Relationship Id="rId189" Type="http://schemas.openxmlformats.org/officeDocument/2006/relationships/image" Target="../media/image1801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3041.xml"/><Relationship Id="rId235" Type="http://schemas.openxmlformats.org/officeDocument/2006/relationships/image" Target="../media/image1825.png"/><Relationship Id="rId256" Type="http://schemas.openxmlformats.org/officeDocument/2006/relationships/customXml" Target="../ink/ink3062.xml"/><Relationship Id="rId116" Type="http://schemas.openxmlformats.org/officeDocument/2006/relationships/customXml" Target="../ink/ink2992.xml"/><Relationship Id="rId137" Type="http://schemas.openxmlformats.org/officeDocument/2006/relationships/image" Target="../media/image1775.png"/><Relationship Id="rId158" Type="http://schemas.openxmlformats.org/officeDocument/2006/relationships/customXml" Target="../ink/ink3013.xml"/><Relationship Id="rId20" Type="http://schemas.openxmlformats.org/officeDocument/2006/relationships/customXml" Target="../ink/ink2943.xml"/><Relationship Id="rId41" Type="http://schemas.openxmlformats.org/officeDocument/2006/relationships/customXml" Target="../ink/ink2954.xml"/><Relationship Id="rId62" Type="http://schemas.openxmlformats.org/officeDocument/2006/relationships/image" Target="../media/image1739.png"/><Relationship Id="rId83" Type="http://schemas.openxmlformats.org/officeDocument/2006/relationships/image" Target="../media/image1747.png"/><Relationship Id="rId179" Type="http://schemas.openxmlformats.org/officeDocument/2006/relationships/image" Target="../media/image1796.png"/><Relationship Id="rId190" Type="http://schemas.openxmlformats.org/officeDocument/2006/relationships/customXml" Target="../ink/ink3029.xml"/><Relationship Id="rId204" Type="http://schemas.openxmlformats.org/officeDocument/2006/relationships/customXml" Target="../ink/ink3036.xml"/><Relationship Id="rId225" Type="http://schemas.openxmlformats.org/officeDocument/2006/relationships/image" Target="../media/image1819.png"/><Relationship Id="rId246" Type="http://schemas.openxmlformats.org/officeDocument/2006/relationships/customXml" Target="../ink/ink3057.xml"/><Relationship Id="rId267" Type="http://schemas.openxmlformats.org/officeDocument/2006/relationships/image" Target="../media/image1842.png"/><Relationship Id="rId106" Type="http://schemas.openxmlformats.org/officeDocument/2006/relationships/customXml" Target="../ink/ink2987.xml"/><Relationship Id="rId127" Type="http://schemas.openxmlformats.org/officeDocument/2006/relationships/image" Target="../media/image1770.png"/><Relationship Id="rId10" Type="http://schemas.openxmlformats.org/officeDocument/2006/relationships/customXml" Target="../ink/ink2938.xml"/><Relationship Id="rId31" Type="http://schemas.openxmlformats.org/officeDocument/2006/relationships/customXml" Target="../ink/ink2949.xml"/><Relationship Id="rId52" Type="http://schemas.openxmlformats.org/officeDocument/2006/relationships/image" Target="../media/image1734.png"/><Relationship Id="rId73" Type="http://schemas.openxmlformats.org/officeDocument/2006/relationships/customXml" Target="../ink/ink2970.xml"/><Relationship Id="rId94" Type="http://schemas.openxmlformats.org/officeDocument/2006/relationships/customXml" Target="../ink/ink2981.xml"/><Relationship Id="rId148" Type="http://schemas.openxmlformats.org/officeDocument/2006/relationships/customXml" Target="../ink/ink3008.xml"/><Relationship Id="rId169" Type="http://schemas.openxmlformats.org/officeDocument/2006/relationships/image" Target="../media/image1791.png"/><Relationship Id="rId4" Type="http://schemas.openxmlformats.org/officeDocument/2006/relationships/customXml" Target="../ink/ink2935.xml"/><Relationship Id="rId180" Type="http://schemas.openxmlformats.org/officeDocument/2006/relationships/customXml" Target="../ink/ink3024.xml"/><Relationship Id="rId215" Type="http://schemas.openxmlformats.org/officeDocument/2006/relationships/image" Target="../media/image1814.png"/><Relationship Id="rId236" Type="http://schemas.openxmlformats.org/officeDocument/2006/relationships/customXml" Target="../ink/ink3052.xml"/><Relationship Id="rId257" Type="http://schemas.openxmlformats.org/officeDocument/2006/relationships/image" Target="../media/image1836.png"/><Relationship Id="rId42" Type="http://schemas.openxmlformats.org/officeDocument/2006/relationships/image" Target="../media/image1729.png"/><Relationship Id="rId84" Type="http://schemas.openxmlformats.org/officeDocument/2006/relationships/customXml" Target="../ink/ink2976.xml"/><Relationship Id="rId138" Type="http://schemas.openxmlformats.org/officeDocument/2006/relationships/customXml" Target="../ink/ink3003.xml"/><Relationship Id="rId191" Type="http://schemas.openxmlformats.org/officeDocument/2006/relationships/image" Target="../media/image1802.png"/><Relationship Id="rId205" Type="http://schemas.openxmlformats.org/officeDocument/2006/relationships/image" Target="../media/image1809.png"/><Relationship Id="rId247" Type="http://schemas.openxmlformats.org/officeDocument/2006/relationships/image" Target="../media/image1831.png"/><Relationship Id="rId107" Type="http://schemas.openxmlformats.org/officeDocument/2006/relationships/image" Target="../media/image1760.png"/></Relationships>
</file>

<file path=ppt/slides/_rels/slide6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25.xml"/><Relationship Id="rId21" Type="http://schemas.openxmlformats.org/officeDocument/2006/relationships/customXml" Target="../ink/ink3077.xml"/><Relationship Id="rId42" Type="http://schemas.openxmlformats.org/officeDocument/2006/relationships/image" Target="../media/image1866.png"/><Relationship Id="rId63" Type="http://schemas.openxmlformats.org/officeDocument/2006/relationships/customXml" Target="../ink/ink3098.xml"/><Relationship Id="rId84" Type="http://schemas.openxmlformats.org/officeDocument/2006/relationships/image" Target="../media/image1892.png"/><Relationship Id="rId138" Type="http://schemas.openxmlformats.org/officeDocument/2006/relationships/image" Target="../media/image1925.png"/><Relationship Id="rId159" Type="http://schemas.openxmlformats.org/officeDocument/2006/relationships/customXml" Target="../ink/ink3146.xml"/><Relationship Id="rId107" Type="http://schemas.openxmlformats.org/officeDocument/2006/relationships/customXml" Target="../ink/ink3120.xml"/><Relationship Id="rId11" Type="http://schemas.openxmlformats.org/officeDocument/2006/relationships/customXml" Target="../ink/ink3072.xml"/><Relationship Id="rId32" Type="http://schemas.openxmlformats.org/officeDocument/2006/relationships/image" Target="../media/image1859.png"/><Relationship Id="rId53" Type="http://schemas.openxmlformats.org/officeDocument/2006/relationships/customXml" Target="../ink/ink3093.xml"/><Relationship Id="rId74" Type="http://schemas.openxmlformats.org/officeDocument/2006/relationships/image" Target="../media/image1885.png"/><Relationship Id="rId128" Type="http://schemas.openxmlformats.org/officeDocument/2006/relationships/image" Target="../media/image1918.png"/><Relationship Id="rId149" Type="http://schemas.openxmlformats.org/officeDocument/2006/relationships/customXml" Target="../ink/ink3141.xml"/><Relationship Id="rId5" Type="http://schemas.openxmlformats.org/officeDocument/2006/relationships/image" Target="../media/image1640.png"/><Relationship Id="rId95" Type="http://schemas.openxmlformats.org/officeDocument/2006/relationships/customXml" Target="../ink/ink3114.xml"/><Relationship Id="rId160" Type="http://schemas.openxmlformats.org/officeDocument/2006/relationships/image" Target="../media/image1938.png"/><Relationship Id="rId22" Type="http://schemas.openxmlformats.org/officeDocument/2006/relationships/image" Target="../media/image1854.png"/><Relationship Id="rId43" Type="http://schemas.openxmlformats.org/officeDocument/2006/relationships/customXml" Target="../ink/ink3088.xml"/><Relationship Id="rId64" Type="http://schemas.openxmlformats.org/officeDocument/2006/relationships/image" Target="../media/image1878.png"/><Relationship Id="rId118" Type="http://schemas.openxmlformats.org/officeDocument/2006/relationships/image" Target="../media/image1913.png"/><Relationship Id="rId139" Type="http://schemas.openxmlformats.org/officeDocument/2006/relationships/customXml" Target="../ink/ink3136.xml"/><Relationship Id="rId85" Type="http://schemas.openxmlformats.org/officeDocument/2006/relationships/customXml" Target="../ink/ink3109.xml"/><Relationship Id="rId150" Type="http://schemas.openxmlformats.org/officeDocument/2006/relationships/image" Target="../media/image1933.png"/><Relationship Id="rId12" Type="http://schemas.openxmlformats.org/officeDocument/2006/relationships/image" Target="../media/image1847.png"/><Relationship Id="rId17" Type="http://schemas.openxmlformats.org/officeDocument/2006/relationships/customXml" Target="../ink/ink3075.xml"/><Relationship Id="rId33" Type="http://schemas.openxmlformats.org/officeDocument/2006/relationships/customXml" Target="../ink/ink3083.xml"/><Relationship Id="rId38" Type="http://schemas.openxmlformats.org/officeDocument/2006/relationships/image" Target="../media/image1864.png"/><Relationship Id="rId59" Type="http://schemas.openxmlformats.org/officeDocument/2006/relationships/customXml" Target="../ink/ink3096.xml"/><Relationship Id="rId103" Type="http://schemas.openxmlformats.org/officeDocument/2006/relationships/customXml" Target="../ink/ink3118.xml"/><Relationship Id="rId108" Type="http://schemas.openxmlformats.org/officeDocument/2006/relationships/image" Target="../media/image1906.png"/><Relationship Id="rId124" Type="http://schemas.openxmlformats.org/officeDocument/2006/relationships/image" Target="../media/image1916.png"/><Relationship Id="rId129" Type="http://schemas.openxmlformats.org/officeDocument/2006/relationships/customXml" Target="../ink/ink3131.xml"/><Relationship Id="rId54" Type="http://schemas.openxmlformats.org/officeDocument/2006/relationships/image" Target="../media/image1873.png"/><Relationship Id="rId70" Type="http://schemas.openxmlformats.org/officeDocument/2006/relationships/image" Target="../media/image1883.png"/><Relationship Id="rId75" Type="http://schemas.openxmlformats.org/officeDocument/2006/relationships/customXml" Target="../ink/ink3104.xml"/><Relationship Id="rId91" Type="http://schemas.openxmlformats.org/officeDocument/2006/relationships/customXml" Target="../ink/ink3112.xml"/><Relationship Id="rId96" Type="http://schemas.openxmlformats.org/officeDocument/2006/relationships/image" Target="../media/image1898.png"/><Relationship Id="rId140" Type="http://schemas.openxmlformats.org/officeDocument/2006/relationships/image" Target="../media/image1926.png"/><Relationship Id="rId145" Type="http://schemas.openxmlformats.org/officeDocument/2006/relationships/customXml" Target="../ink/ink3139.xml"/><Relationship Id="rId161" Type="http://schemas.openxmlformats.org/officeDocument/2006/relationships/image" Target="../media/image1.png"/><Relationship Id="rId1" Type="http://schemas.microsoft.com/office/2007/relationships/media" Target="../media/media66.m4a"/><Relationship Id="rId6" Type="http://schemas.openxmlformats.org/officeDocument/2006/relationships/image" Target="../media/image1844.png"/><Relationship Id="rId23" Type="http://schemas.openxmlformats.org/officeDocument/2006/relationships/customXml" Target="../ink/ink3078.xml"/><Relationship Id="rId28" Type="http://schemas.openxmlformats.org/officeDocument/2006/relationships/image" Target="../media/image1857.png"/><Relationship Id="rId49" Type="http://schemas.openxmlformats.org/officeDocument/2006/relationships/customXml" Target="../ink/ink3091.xml"/><Relationship Id="rId114" Type="http://schemas.openxmlformats.org/officeDocument/2006/relationships/image" Target="../media/image1909.png"/><Relationship Id="rId119" Type="http://schemas.openxmlformats.org/officeDocument/2006/relationships/customXml" Target="../ink/ink3126.xml"/><Relationship Id="rId44" Type="http://schemas.openxmlformats.org/officeDocument/2006/relationships/image" Target="../media/image1867.png"/><Relationship Id="rId60" Type="http://schemas.openxmlformats.org/officeDocument/2006/relationships/image" Target="../media/image1876.png"/><Relationship Id="rId65" Type="http://schemas.openxmlformats.org/officeDocument/2006/relationships/customXml" Target="../ink/ink3099.xml"/><Relationship Id="rId81" Type="http://schemas.openxmlformats.org/officeDocument/2006/relationships/customXml" Target="../ink/ink3107.xml"/><Relationship Id="rId86" Type="http://schemas.openxmlformats.org/officeDocument/2006/relationships/image" Target="../media/image1893.png"/><Relationship Id="rId130" Type="http://schemas.openxmlformats.org/officeDocument/2006/relationships/image" Target="../media/image1919.png"/><Relationship Id="rId135" Type="http://schemas.openxmlformats.org/officeDocument/2006/relationships/customXml" Target="../ink/ink3134.xml"/><Relationship Id="rId151" Type="http://schemas.openxmlformats.org/officeDocument/2006/relationships/customXml" Target="../ink/ink3142.xml"/><Relationship Id="rId156" Type="http://schemas.openxmlformats.org/officeDocument/2006/relationships/image" Target="../media/image1936.png"/><Relationship Id="rId13" Type="http://schemas.openxmlformats.org/officeDocument/2006/relationships/customXml" Target="../ink/ink3073.xml"/><Relationship Id="rId18" Type="http://schemas.openxmlformats.org/officeDocument/2006/relationships/image" Target="../media/image1852.png"/><Relationship Id="rId39" Type="http://schemas.openxmlformats.org/officeDocument/2006/relationships/customXml" Target="../ink/ink3086.xml"/><Relationship Id="rId109" Type="http://schemas.openxmlformats.org/officeDocument/2006/relationships/customXml" Target="../ink/ink3121.xml"/><Relationship Id="rId34" Type="http://schemas.openxmlformats.org/officeDocument/2006/relationships/image" Target="../media/image1862.png"/><Relationship Id="rId50" Type="http://schemas.openxmlformats.org/officeDocument/2006/relationships/image" Target="../media/image1871.png"/><Relationship Id="rId55" Type="http://schemas.openxmlformats.org/officeDocument/2006/relationships/customXml" Target="../ink/ink3094.xml"/><Relationship Id="rId76" Type="http://schemas.openxmlformats.org/officeDocument/2006/relationships/image" Target="../media/image1886.png"/><Relationship Id="rId97" Type="http://schemas.openxmlformats.org/officeDocument/2006/relationships/customXml" Target="../ink/ink3115.xml"/><Relationship Id="rId104" Type="http://schemas.openxmlformats.org/officeDocument/2006/relationships/image" Target="../media/image1904.png"/><Relationship Id="rId120" Type="http://schemas.openxmlformats.org/officeDocument/2006/relationships/image" Target="../media/image1914.png"/><Relationship Id="rId125" Type="http://schemas.openxmlformats.org/officeDocument/2006/relationships/customXml" Target="../ink/ink3129.xml"/><Relationship Id="rId141" Type="http://schemas.openxmlformats.org/officeDocument/2006/relationships/customXml" Target="../ink/ink3137.xml"/><Relationship Id="rId146" Type="http://schemas.openxmlformats.org/officeDocument/2006/relationships/image" Target="../media/image1929.png"/><Relationship Id="rId7" Type="http://schemas.openxmlformats.org/officeDocument/2006/relationships/customXml" Target="../ink/ink3070.xml"/><Relationship Id="rId71" Type="http://schemas.openxmlformats.org/officeDocument/2006/relationships/customXml" Target="../ink/ink3102.xml"/><Relationship Id="rId92" Type="http://schemas.openxmlformats.org/officeDocument/2006/relationships/image" Target="../media/image1896.png"/><Relationship Id="rId2" Type="http://schemas.openxmlformats.org/officeDocument/2006/relationships/audio" Target="../media/media66.m4a"/><Relationship Id="rId29" Type="http://schemas.openxmlformats.org/officeDocument/2006/relationships/customXml" Target="../ink/ink3081.xml"/><Relationship Id="rId24" Type="http://schemas.openxmlformats.org/officeDocument/2006/relationships/image" Target="../media/image1855.png"/><Relationship Id="rId40" Type="http://schemas.openxmlformats.org/officeDocument/2006/relationships/image" Target="../media/image1865.png"/><Relationship Id="rId45" Type="http://schemas.openxmlformats.org/officeDocument/2006/relationships/customXml" Target="../ink/ink3089.xml"/><Relationship Id="rId66" Type="http://schemas.openxmlformats.org/officeDocument/2006/relationships/image" Target="../media/image1879.png"/><Relationship Id="rId87" Type="http://schemas.openxmlformats.org/officeDocument/2006/relationships/customXml" Target="../ink/ink3110.xml"/><Relationship Id="rId110" Type="http://schemas.openxmlformats.org/officeDocument/2006/relationships/image" Target="../media/image1907.png"/><Relationship Id="rId115" Type="http://schemas.openxmlformats.org/officeDocument/2006/relationships/customXml" Target="../ink/ink3124.xml"/><Relationship Id="rId131" Type="http://schemas.openxmlformats.org/officeDocument/2006/relationships/customXml" Target="../ink/ink3132.xml"/><Relationship Id="rId136" Type="http://schemas.openxmlformats.org/officeDocument/2006/relationships/image" Target="../media/image1924.png"/><Relationship Id="rId157" Type="http://schemas.openxmlformats.org/officeDocument/2006/relationships/customXml" Target="../ink/ink3145.xml"/><Relationship Id="rId61" Type="http://schemas.openxmlformats.org/officeDocument/2006/relationships/customXml" Target="../ink/ink3097.xml"/><Relationship Id="rId82" Type="http://schemas.openxmlformats.org/officeDocument/2006/relationships/image" Target="../media/image1889.png"/><Relationship Id="rId152" Type="http://schemas.openxmlformats.org/officeDocument/2006/relationships/image" Target="../media/image1934.png"/><Relationship Id="rId19" Type="http://schemas.openxmlformats.org/officeDocument/2006/relationships/customXml" Target="../ink/ink3076.xml"/><Relationship Id="rId14" Type="http://schemas.openxmlformats.org/officeDocument/2006/relationships/image" Target="../media/image1848.png"/><Relationship Id="rId30" Type="http://schemas.openxmlformats.org/officeDocument/2006/relationships/image" Target="../media/image1858.png"/><Relationship Id="rId35" Type="http://schemas.openxmlformats.org/officeDocument/2006/relationships/customXml" Target="../ink/ink3084.xml"/><Relationship Id="rId56" Type="http://schemas.openxmlformats.org/officeDocument/2006/relationships/image" Target="../media/image1874.png"/><Relationship Id="rId77" Type="http://schemas.openxmlformats.org/officeDocument/2006/relationships/customXml" Target="../ink/ink3105.xml"/><Relationship Id="rId100" Type="http://schemas.openxmlformats.org/officeDocument/2006/relationships/image" Target="../media/image1902.png"/><Relationship Id="rId105" Type="http://schemas.openxmlformats.org/officeDocument/2006/relationships/customXml" Target="../ink/ink3119.xml"/><Relationship Id="rId126" Type="http://schemas.openxmlformats.org/officeDocument/2006/relationships/image" Target="../media/image1917.png"/><Relationship Id="rId147" Type="http://schemas.openxmlformats.org/officeDocument/2006/relationships/customXml" Target="../ink/ink3140.xml"/><Relationship Id="rId8" Type="http://schemas.openxmlformats.org/officeDocument/2006/relationships/image" Target="../media/image1845.png"/><Relationship Id="rId51" Type="http://schemas.openxmlformats.org/officeDocument/2006/relationships/customXml" Target="../ink/ink3092.xml"/><Relationship Id="rId72" Type="http://schemas.openxmlformats.org/officeDocument/2006/relationships/image" Target="../media/image1884.png"/><Relationship Id="rId93" Type="http://schemas.openxmlformats.org/officeDocument/2006/relationships/customXml" Target="../ink/ink3113.xml"/><Relationship Id="rId98" Type="http://schemas.openxmlformats.org/officeDocument/2006/relationships/image" Target="../media/image1899.png"/><Relationship Id="rId121" Type="http://schemas.openxmlformats.org/officeDocument/2006/relationships/customXml" Target="../ink/ink3127.xml"/><Relationship Id="rId142" Type="http://schemas.openxmlformats.org/officeDocument/2006/relationships/image" Target="../media/image1927.png"/><Relationship Id="rId3" Type="http://schemas.openxmlformats.org/officeDocument/2006/relationships/slideLayout" Target="../slideLayouts/slideLayout7.xml"/><Relationship Id="rId25" Type="http://schemas.openxmlformats.org/officeDocument/2006/relationships/customXml" Target="../ink/ink3079.xml"/><Relationship Id="rId46" Type="http://schemas.openxmlformats.org/officeDocument/2006/relationships/image" Target="../media/image1868.png"/><Relationship Id="rId67" Type="http://schemas.openxmlformats.org/officeDocument/2006/relationships/customXml" Target="../ink/ink3100.xml"/><Relationship Id="rId116" Type="http://schemas.openxmlformats.org/officeDocument/2006/relationships/image" Target="../media/image1912.png"/><Relationship Id="rId137" Type="http://schemas.openxmlformats.org/officeDocument/2006/relationships/customXml" Target="../ink/ink3135.xml"/><Relationship Id="rId158" Type="http://schemas.openxmlformats.org/officeDocument/2006/relationships/image" Target="../media/image1937.png"/><Relationship Id="rId20" Type="http://schemas.openxmlformats.org/officeDocument/2006/relationships/image" Target="../media/image1853.png"/><Relationship Id="rId41" Type="http://schemas.openxmlformats.org/officeDocument/2006/relationships/customXml" Target="../ink/ink3087.xml"/><Relationship Id="rId62" Type="http://schemas.openxmlformats.org/officeDocument/2006/relationships/image" Target="../media/image1877.png"/><Relationship Id="rId83" Type="http://schemas.openxmlformats.org/officeDocument/2006/relationships/customXml" Target="../ink/ink3108.xml"/><Relationship Id="rId88" Type="http://schemas.openxmlformats.org/officeDocument/2006/relationships/image" Target="../media/image1894.png"/><Relationship Id="rId111" Type="http://schemas.openxmlformats.org/officeDocument/2006/relationships/customXml" Target="../ink/ink3122.xml"/><Relationship Id="rId132" Type="http://schemas.openxmlformats.org/officeDocument/2006/relationships/image" Target="../media/image1922.png"/><Relationship Id="rId153" Type="http://schemas.openxmlformats.org/officeDocument/2006/relationships/customXml" Target="../ink/ink3143.xml"/><Relationship Id="rId15" Type="http://schemas.openxmlformats.org/officeDocument/2006/relationships/customXml" Target="../ink/ink3074.xml"/><Relationship Id="rId36" Type="http://schemas.openxmlformats.org/officeDocument/2006/relationships/image" Target="../media/image1863.png"/><Relationship Id="rId57" Type="http://schemas.openxmlformats.org/officeDocument/2006/relationships/customXml" Target="../ink/ink3095.xml"/><Relationship Id="rId106" Type="http://schemas.openxmlformats.org/officeDocument/2006/relationships/image" Target="../media/image1905.png"/><Relationship Id="rId127" Type="http://schemas.openxmlformats.org/officeDocument/2006/relationships/customXml" Target="../ink/ink3130.xml"/><Relationship Id="rId10" Type="http://schemas.openxmlformats.org/officeDocument/2006/relationships/image" Target="../media/image1846.png"/><Relationship Id="rId31" Type="http://schemas.openxmlformats.org/officeDocument/2006/relationships/customXml" Target="../ink/ink3082.xml"/><Relationship Id="rId52" Type="http://schemas.openxmlformats.org/officeDocument/2006/relationships/image" Target="../media/image1872.png"/><Relationship Id="rId73" Type="http://schemas.openxmlformats.org/officeDocument/2006/relationships/customXml" Target="../ink/ink3103.xml"/><Relationship Id="rId78" Type="http://schemas.openxmlformats.org/officeDocument/2006/relationships/image" Target="../media/image1887.png"/><Relationship Id="rId94" Type="http://schemas.openxmlformats.org/officeDocument/2006/relationships/image" Target="../media/image1897.png"/><Relationship Id="rId99" Type="http://schemas.openxmlformats.org/officeDocument/2006/relationships/customXml" Target="../ink/ink3116.xml"/><Relationship Id="rId101" Type="http://schemas.openxmlformats.org/officeDocument/2006/relationships/customXml" Target="../ink/ink3117.xml"/><Relationship Id="rId122" Type="http://schemas.openxmlformats.org/officeDocument/2006/relationships/image" Target="../media/image1915.png"/><Relationship Id="rId143" Type="http://schemas.openxmlformats.org/officeDocument/2006/relationships/customXml" Target="../ink/ink3138.xml"/><Relationship Id="rId148" Type="http://schemas.openxmlformats.org/officeDocument/2006/relationships/image" Target="../media/image1932.png"/><Relationship Id="rId4" Type="http://schemas.openxmlformats.org/officeDocument/2006/relationships/customXml" Target="../ink/ink3069.xml"/><Relationship Id="rId9" Type="http://schemas.openxmlformats.org/officeDocument/2006/relationships/customXml" Target="../ink/ink3071.xml"/><Relationship Id="rId26" Type="http://schemas.openxmlformats.org/officeDocument/2006/relationships/image" Target="../media/image1856.png"/><Relationship Id="rId47" Type="http://schemas.openxmlformats.org/officeDocument/2006/relationships/customXml" Target="../ink/ink3090.xml"/><Relationship Id="rId68" Type="http://schemas.openxmlformats.org/officeDocument/2006/relationships/image" Target="../media/image1882.png"/><Relationship Id="rId89" Type="http://schemas.openxmlformats.org/officeDocument/2006/relationships/customXml" Target="../ink/ink3111.xml"/><Relationship Id="rId112" Type="http://schemas.openxmlformats.org/officeDocument/2006/relationships/image" Target="../media/image1908.png"/><Relationship Id="rId133" Type="http://schemas.openxmlformats.org/officeDocument/2006/relationships/customXml" Target="../ink/ink3133.xml"/><Relationship Id="rId154" Type="http://schemas.openxmlformats.org/officeDocument/2006/relationships/image" Target="../media/image1935.png"/><Relationship Id="rId16" Type="http://schemas.openxmlformats.org/officeDocument/2006/relationships/image" Target="../media/image1849.png"/><Relationship Id="rId37" Type="http://schemas.openxmlformats.org/officeDocument/2006/relationships/customXml" Target="../ink/ink3085.xml"/><Relationship Id="rId58" Type="http://schemas.openxmlformats.org/officeDocument/2006/relationships/image" Target="../media/image1875.png"/><Relationship Id="rId79" Type="http://schemas.openxmlformats.org/officeDocument/2006/relationships/customXml" Target="../ink/ink3106.xml"/><Relationship Id="rId102" Type="http://schemas.openxmlformats.org/officeDocument/2006/relationships/image" Target="../media/image1903.png"/><Relationship Id="rId123" Type="http://schemas.openxmlformats.org/officeDocument/2006/relationships/customXml" Target="../ink/ink3128.xml"/><Relationship Id="rId144" Type="http://schemas.openxmlformats.org/officeDocument/2006/relationships/image" Target="../media/image1928.png"/><Relationship Id="rId90" Type="http://schemas.openxmlformats.org/officeDocument/2006/relationships/image" Target="../media/image1895.png"/><Relationship Id="rId27" Type="http://schemas.openxmlformats.org/officeDocument/2006/relationships/customXml" Target="../ink/ink3080.xml"/><Relationship Id="rId48" Type="http://schemas.openxmlformats.org/officeDocument/2006/relationships/image" Target="../media/image1869.png"/><Relationship Id="rId69" Type="http://schemas.openxmlformats.org/officeDocument/2006/relationships/customXml" Target="../ink/ink3101.xml"/><Relationship Id="rId113" Type="http://schemas.openxmlformats.org/officeDocument/2006/relationships/customXml" Target="../ink/ink3123.xml"/><Relationship Id="rId134" Type="http://schemas.openxmlformats.org/officeDocument/2006/relationships/image" Target="../media/image1923.png"/><Relationship Id="rId80" Type="http://schemas.openxmlformats.org/officeDocument/2006/relationships/image" Target="../media/image1888.png"/><Relationship Id="rId155" Type="http://schemas.openxmlformats.org/officeDocument/2006/relationships/customXml" Target="../ink/ink3144.xml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57.xml"/><Relationship Id="rId21" Type="http://schemas.openxmlformats.org/officeDocument/2006/relationships/image" Target="../media/image1949.png"/><Relationship Id="rId42" Type="http://schemas.openxmlformats.org/officeDocument/2006/relationships/customXml" Target="../ink/ink3166.xml"/><Relationship Id="rId47" Type="http://schemas.openxmlformats.org/officeDocument/2006/relationships/image" Target="../media/image1965.png"/><Relationship Id="rId63" Type="http://schemas.openxmlformats.org/officeDocument/2006/relationships/image" Target="../media/image1975.png"/><Relationship Id="rId68" Type="http://schemas.openxmlformats.org/officeDocument/2006/relationships/customXml" Target="../ink/ink3179.xml"/><Relationship Id="rId84" Type="http://schemas.openxmlformats.org/officeDocument/2006/relationships/image" Target="../media/image1985.png"/><Relationship Id="rId89" Type="http://schemas.openxmlformats.org/officeDocument/2006/relationships/customXml" Target="../ink/ink3192.xml"/><Relationship Id="rId16" Type="http://schemas.openxmlformats.org/officeDocument/2006/relationships/customXml" Target="../ink/ink3152.xml"/><Relationship Id="rId11" Type="http://schemas.openxmlformats.org/officeDocument/2006/relationships/image" Target="../media/image1944.png"/><Relationship Id="rId32" Type="http://schemas.openxmlformats.org/officeDocument/2006/relationships/image" Target="../media/image1955.png"/><Relationship Id="rId37" Type="http://schemas.openxmlformats.org/officeDocument/2006/relationships/customXml" Target="../ink/ink3164.xml"/><Relationship Id="rId53" Type="http://schemas.openxmlformats.org/officeDocument/2006/relationships/image" Target="../media/image1968.png"/><Relationship Id="rId58" Type="http://schemas.openxmlformats.org/officeDocument/2006/relationships/customXml" Target="../ink/ink3174.xml"/><Relationship Id="rId74" Type="http://schemas.openxmlformats.org/officeDocument/2006/relationships/image" Target="../media/image1983.png"/><Relationship Id="rId79" Type="http://schemas.openxmlformats.org/officeDocument/2006/relationships/customXml" Target="../ink/ink3186.xml"/><Relationship Id="rId5" Type="http://schemas.openxmlformats.org/officeDocument/2006/relationships/image" Target="../media/image1939.png"/><Relationship Id="rId90" Type="http://schemas.openxmlformats.org/officeDocument/2006/relationships/image" Target="../media/image1988.png"/><Relationship Id="rId95" Type="http://schemas.openxmlformats.org/officeDocument/2006/relationships/customXml" Target="../ink/ink3195.xml"/><Relationship Id="rId22" Type="http://schemas.openxmlformats.org/officeDocument/2006/relationships/customXml" Target="../ink/ink3155.xml"/><Relationship Id="rId27" Type="http://schemas.openxmlformats.org/officeDocument/2006/relationships/customXml" Target="../ink/ink3158.xml"/><Relationship Id="rId43" Type="http://schemas.openxmlformats.org/officeDocument/2006/relationships/image" Target="../media/image1963.png"/><Relationship Id="rId48" Type="http://schemas.openxmlformats.org/officeDocument/2006/relationships/customXml" Target="../ink/ink3169.xml"/><Relationship Id="rId64" Type="http://schemas.openxmlformats.org/officeDocument/2006/relationships/customXml" Target="../ink/ink3177.xml"/><Relationship Id="rId69" Type="http://schemas.openxmlformats.org/officeDocument/2006/relationships/image" Target="../media/image1978.png"/><Relationship Id="rId80" Type="http://schemas.openxmlformats.org/officeDocument/2006/relationships/customXml" Target="../ink/ink3187.xml"/><Relationship Id="rId85" Type="http://schemas.openxmlformats.org/officeDocument/2006/relationships/customXml" Target="../ink/ink3190.xml"/><Relationship Id="rId3" Type="http://schemas.openxmlformats.org/officeDocument/2006/relationships/audio" Target="../media/media67.m4a"/><Relationship Id="rId12" Type="http://schemas.openxmlformats.org/officeDocument/2006/relationships/customXml" Target="../ink/ink3150.xml"/><Relationship Id="rId17" Type="http://schemas.openxmlformats.org/officeDocument/2006/relationships/image" Target="../media/image1947.png"/><Relationship Id="rId25" Type="http://schemas.openxmlformats.org/officeDocument/2006/relationships/customXml" Target="../ink/ink3156.xml"/><Relationship Id="rId33" Type="http://schemas.openxmlformats.org/officeDocument/2006/relationships/customXml" Target="../ink/ink3162.xml"/><Relationship Id="rId38" Type="http://schemas.openxmlformats.org/officeDocument/2006/relationships/image" Target="../media/image1958.png"/><Relationship Id="rId46" Type="http://schemas.openxmlformats.org/officeDocument/2006/relationships/customXml" Target="../ink/ink3168.xml"/><Relationship Id="rId59" Type="http://schemas.openxmlformats.org/officeDocument/2006/relationships/image" Target="../media/image1973.png"/><Relationship Id="rId67" Type="http://schemas.openxmlformats.org/officeDocument/2006/relationships/image" Target="../media/image1977.png"/><Relationship Id="rId20" Type="http://schemas.openxmlformats.org/officeDocument/2006/relationships/customXml" Target="../ink/ink3154.xml"/><Relationship Id="rId41" Type="http://schemas.openxmlformats.org/officeDocument/2006/relationships/image" Target="../media/image1962.png"/><Relationship Id="rId54" Type="http://schemas.openxmlformats.org/officeDocument/2006/relationships/customXml" Target="../ink/ink3172.xml"/><Relationship Id="rId62" Type="http://schemas.openxmlformats.org/officeDocument/2006/relationships/customXml" Target="../ink/ink3176.xml"/><Relationship Id="rId70" Type="http://schemas.openxmlformats.org/officeDocument/2006/relationships/customXml" Target="../ink/ink3180.xml"/><Relationship Id="rId75" Type="http://schemas.openxmlformats.org/officeDocument/2006/relationships/customXml" Target="../ink/ink3182.xml"/><Relationship Id="rId83" Type="http://schemas.openxmlformats.org/officeDocument/2006/relationships/customXml" Target="../ink/ink3189.xml"/><Relationship Id="rId88" Type="http://schemas.openxmlformats.org/officeDocument/2006/relationships/image" Target="../media/image1987.png"/><Relationship Id="rId91" Type="http://schemas.openxmlformats.org/officeDocument/2006/relationships/customXml" Target="../ink/ink3193.xml"/><Relationship Id="rId96" Type="http://schemas.openxmlformats.org/officeDocument/2006/relationships/image" Target="../media/image1993.png"/><Relationship Id="rId1" Type="http://schemas.openxmlformats.org/officeDocument/2006/relationships/tags" Target="../tags/tag16.xml"/><Relationship Id="rId6" Type="http://schemas.openxmlformats.org/officeDocument/2006/relationships/customXml" Target="../ink/ink3147.xml"/><Relationship Id="rId15" Type="http://schemas.openxmlformats.org/officeDocument/2006/relationships/image" Target="../media/image1946.png"/><Relationship Id="rId23" Type="http://schemas.openxmlformats.org/officeDocument/2006/relationships/image" Target="../media/image1952.png"/><Relationship Id="rId28" Type="http://schemas.openxmlformats.org/officeDocument/2006/relationships/customXml" Target="../ink/ink3159.xml"/><Relationship Id="rId36" Type="http://schemas.openxmlformats.org/officeDocument/2006/relationships/image" Target="../media/image1957.png"/><Relationship Id="rId49" Type="http://schemas.openxmlformats.org/officeDocument/2006/relationships/image" Target="../media/image1966.png"/><Relationship Id="rId57" Type="http://schemas.openxmlformats.org/officeDocument/2006/relationships/image" Target="../media/image1972.png"/><Relationship Id="rId10" Type="http://schemas.openxmlformats.org/officeDocument/2006/relationships/customXml" Target="../ink/ink3149.xml"/><Relationship Id="rId31" Type="http://schemas.openxmlformats.org/officeDocument/2006/relationships/customXml" Target="../ink/ink3161.xml"/><Relationship Id="rId44" Type="http://schemas.openxmlformats.org/officeDocument/2006/relationships/customXml" Target="../ink/ink3167.xml"/><Relationship Id="rId52" Type="http://schemas.openxmlformats.org/officeDocument/2006/relationships/customXml" Target="../ink/ink3171.xml"/><Relationship Id="rId60" Type="http://schemas.openxmlformats.org/officeDocument/2006/relationships/customXml" Target="../ink/ink3175.xml"/><Relationship Id="rId65" Type="http://schemas.openxmlformats.org/officeDocument/2006/relationships/image" Target="../media/image1976.png"/><Relationship Id="rId73" Type="http://schemas.openxmlformats.org/officeDocument/2006/relationships/image" Target="../media/image1982.png"/><Relationship Id="rId78" Type="http://schemas.openxmlformats.org/officeDocument/2006/relationships/customXml" Target="../ink/ink3185.xml"/><Relationship Id="rId81" Type="http://schemas.openxmlformats.org/officeDocument/2006/relationships/customXml" Target="../ink/ink3188.xml"/><Relationship Id="rId86" Type="http://schemas.openxmlformats.org/officeDocument/2006/relationships/image" Target="../media/image1986.png"/><Relationship Id="rId94" Type="http://schemas.openxmlformats.org/officeDocument/2006/relationships/image" Target="../media/image199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43.png"/><Relationship Id="rId13" Type="http://schemas.openxmlformats.org/officeDocument/2006/relationships/image" Target="../media/image1945.png"/><Relationship Id="rId18" Type="http://schemas.openxmlformats.org/officeDocument/2006/relationships/customXml" Target="../ink/ink3153.xml"/><Relationship Id="rId39" Type="http://schemas.openxmlformats.org/officeDocument/2006/relationships/customXml" Target="../ink/ink3165.xml"/><Relationship Id="rId34" Type="http://schemas.openxmlformats.org/officeDocument/2006/relationships/image" Target="../media/image1956.png"/><Relationship Id="rId50" Type="http://schemas.openxmlformats.org/officeDocument/2006/relationships/customXml" Target="../ink/ink3170.xml"/><Relationship Id="rId55" Type="http://schemas.openxmlformats.org/officeDocument/2006/relationships/image" Target="../media/image1969.png"/><Relationship Id="rId76" Type="http://schemas.openxmlformats.org/officeDocument/2006/relationships/customXml" Target="../ink/ink3183.xml"/><Relationship Id="rId97" Type="http://schemas.openxmlformats.org/officeDocument/2006/relationships/image" Target="../media/image1.png"/><Relationship Id="rId7" Type="http://schemas.openxmlformats.org/officeDocument/2006/relationships/image" Target="../media/image1942.png"/><Relationship Id="rId71" Type="http://schemas.openxmlformats.org/officeDocument/2006/relationships/image" Target="../media/image1979.png"/><Relationship Id="rId92" Type="http://schemas.openxmlformats.org/officeDocument/2006/relationships/image" Target="../media/image1989.png"/><Relationship Id="rId2" Type="http://schemas.microsoft.com/office/2007/relationships/media" Target="../media/media67.m4a"/><Relationship Id="rId29" Type="http://schemas.openxmlformats.org/officeDocument/2006/relationships/customXml" Target="../ink/ink3160.xml"/><Relationship Id="rId24" Type="http://schemas.openxmlformats.org/officeDocument/2006/relationships/image" Target="../media/image1953.png"/><Relationship Id="rId40" Type="http://schemas.openxmlformats.org/officeDocument/2006/relationships/image" Target="../media/image1959.png"/><Relationship Id="rId45" Type="http://schemas.openxmlformats.org/officeDocument/2006/relationships/image" Target="../media/image1964.png"/><Relationship Id="rId66" Type="http://schemas.openxmlformats.org/officeDocument/2006/relationships/customXml" Target="../ink/ink3178.xml"/><Relationship Id="rId87" Type="http://schemas.openxmlformats.org/officeDocument/2006/relationships/customXml" Target="../ink/ink3191.xml"/><Relationship Id="rId61" Type="http://schemas.openxmlformats.org/officeDocument/2006/relationships/image" Target="../media/image1974.png"/><Relationship Id="rId82" Type="http://schemas.openxmlformats.org/officeDocument/2006/relationships/image" Target="../media/image1984.png"/><Relationship Id="rId19" Type="http://schemas.openxmlformats.org/officeDocument/2006/relationships/image" Target="../media/image1948.png"/><Relationship Id="rId14" Type="http://schemas.openxmlformats.org/officeDocument/2006/relationships/customXml" Target="../ink/ink3151.xml"/><Relationship Id="rId30" Type="http://schemas.openxmlformats.org/officeDocument/2006/relationships/image" Target="../media/image1954.png"/><Relationship Id="rId35" Type="http://schemas.openxmlformats.org/officeDocument/2006/relationships/customXml" Target="../ink/ink3163.xml"/><Relationship Id="rId56" Type="http://schemas.openxmlformats.org/officeDocument/2006/relationships/customXml" Target="../ink/ink3173.xml"/><Relationship Id="rId77" Type="http://schemas.openxmlformats.org/officeDocument/2006/relationships/customXml" Target="../ink/ink3184.xml"/><Relationship Id="rId8" Type="http://schemas.openxmlformats.org/officeDocument/2006/relationships/customXml" Target="../ink/ink3148.xml"/><Relationship Id="rId51" Type="http://schemas.openxmlformats.org/officeDocument/2006/relationships/image" Target="../media/image1967.png"/><Relationship Id="rId72" Type="http://schemas.openxmlformats.org/officeDocument/2006/relationships/customXml" Target="../ink/ink3181.xml"/><Relationship Id="rId93" Type="http://schemas.openxmlformats.org/officeDocument/2006/relationships/customXml" Target="../ink/ink3194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6.png"/><Relationship Id="rId18" Type="http://schemas.openxmlformats.org/officeDocument/2006/relationships/customXml" Target="../ink/ink3202.xml"/><Relationship Id="rId26" Type="http://schemas.openxmlformats.org/officeDocument/2006/relationships/customXml" Target="../ink/ink3206.xml"/><Relationship Id="rId39" Type="http://schemas.openxmlformats.org/officeDocument/2006/relationships/customXml" Target="../ink/ink3212.xml"/><Relationship Id="rId21" Type="http://schemas.openxmlformats.org/officeDocument/2006/relationships/image" Target="../media/image1972.png"/><Relationship Id="rId34" Type="http://schemas.openxmlformats.org/officeDocument/2006/relationships/customXml" Target="../ink/ink3210.xml"/><Relationship Id="rId42" Type="http://schemas.openxmlformats.org/officeDocument/2006/relationships/customXml" Target="../ink/ink3215.xml"/><Relationship Id="rId47" Type="http://schemas.openxmlformats.org/officeDocument/2006/relationships/customXml" Target="../ink/ink3219.xml"/><Relationship Id="rId50" Type="http://schemas.openxmlformats.org/officeDocument/2006/relationships/image" Target="../media/image1986.png"/><Relationship Id="rId55" Type="http://schemas.openxmlformats.org/officeDocument/2006/relationships/customXml" Target="../ink/ink3223.xml"/><Relationship Id="rId7" Type="http://schemas.openxmlformats.org/officeDocument/2006/relationships/image" Target="../media/image1963.png"/><Relationship Id="rId2" Type="http://schemas.microsoft.com/office/2007/relationships/media" Target="../media/media68.m4a"/><Relationship Id="rId16" Type="http://schemas.openxmlformats.org/officeDocument/2006/relationships/customXml" Target="../ink/ink3201.xml"/><Relationship Id="rId29" Type="http://schemas.openxmlformats.org/officeDocument/2006/relationships/image" Target="../media/image1976.png"/><Relationship Id="rId11" Type="http://schemas.openxmlformats.org/officeDocument/2006/relationships/image" Target="../media/image1965.png"/><Relationship Id="rId24" Type="http://schemas.openxmlformats.org/officeDocument/2006/relationships/customXml" Target="../ink/ink3205.xml"/><Relationship Id="rId32" Type="http://schemas.openxmlformats.org/officeDocument/2006/relationships/customXml" Target="../ink/ink3209.xml"/><Relationship Id="rId37" Type="http://schemas.openxmlformats.org/officeDocument/2006/relationships/image" Target="../media/image1982.png"/><Relationship Id="rId40" Type="http://schemas.openxmlformats.org/officeDocument/2006/relationships/customXml" Target="../ink/ink3213.xml"/><Relationship Id="rId45" Type="http://schemas.openxmlformats.org/officeDocument/2006/relationships/customXml" Target="../ink/ink3218.xml"/><Relationship Id="rId53" Type="http://schemas.openxmlformats.org/officeDocument/2006/relationships/customXml" Target="../ink/ink3222.xml"/><Relationship Id="rId58" Type="http://schemas.openxmlformats.org/officeDocument/2006/relationships/image" Target="../media/image1992.png"/><Relationship Id="rId5" Type="http://schemas.openxmlformats.org/officeDocument/2006/relationships/image" Target="../media/image1962.png"/><Relationship Id="rId61" Type="http://schemas.openxmlformats.org/officeDocument/2006/relationships/image" Target="../media/image1.png"/><Relationship Id="rId19" Type="http://schemas.openxmlformats.org/officeDocument/2006/relationships/image" Target="../media/image1969.png"/><Relationship Id="rId14" Type="http://schemas.openxmlformats.org/officeDocument/2006/relationships/customXml" Target="../ink/ink3200.xml"/><Relationship Id="rId22" Type="http://schemas.openxmlformats.org/officeDocument/2006/relationships/customXml" Target="../ink/ink3204.xml"/><Relationship Id="rId27" Type="http://schemas.openxmlformats.org/officeDocument/2006/relationships/image" Target="../media/image1975.png"/><Relationship Id="rId30" Type="http://schemas.openxmlformats.org/officeDocument/2006/relationships/customXml" Target="../ink/ink3208.xml"/><Relationship Id="rId35" Type="http://schemas.openxmlformats.org/officeDocument/2006/relationships/image" Target="../media/image1979.png"/><Relationship Id="rId43" Type="http://schemas.openxmlformats.org/officeDocument/2006/relationships/customXml" Target="../ink/ink3216.xml"/><Relationship Id="rId48" Type="http://schemas.openxmlformats.org/officeDocument/2006/relationships/image" Target="../media/image1985.png"/><Relationship Id="rId56" Type="http://schemas.openxmlformats.org/officeDocument/2006/relationships/image" Target="../media/image1989.png"/><Relationship Id="rId8" Type="http://schemas.openxmlformats.org/officeDocument/2006/relationships/customXml" Target="../ink/ink3197.xml"/><Relationship Id="rId51" Type="http://schemas.openxmlformats.org/officeDocument/2006/relationships/customXml" Target="../ink/ink3221.xml"/><Relationship Id="rId3" Type="http://schemas.openxmlformats.org/officeDocument/2006/relationships/audio" Target="../media/media68.m4a"/><Relationship Id="rId12" Type="http://schemas.openxmlformats.org/officeDocument/2006/relationships/customXml" Target="../ink/ink3199.xml"/><Relationship Id="rId17" Type="http://schemas.openxmlformats.org/officeDocument/2006/relationships/image" Target="../media/image1968.png"/><Relationship Id="rId25" Type="http://schemas.openxmlformats.org/officeDocument/2006/relationships/image" Target="../media/image1974.png"/><Relationship Id="rId33" Type="http://schemas.openxmlformats.org/officeDocument/2006/relationships/image" Target="../media/image1978.png"/><Relationship Id="rId38" Type="http://schemas.openxmlformats.org/officeDocument/2006/relationships/image" Target="../media/image1983.png"/><Relationship Id="rId46" Type="http://schemas.openxmlformats.org/officeDocument/2006/relationships/image" Target="../media/image1984.png"/><Relationship Id="rId59" Type="http://schemas.openxmlformats.org/officeDocument/2006/relationships/customXml" Target="../ink/ink3225.xml"/><Relationship Id="rId20" Type="http://schemas.openxmlformats.org/officeDocument/2006/relationships/customXml" Target="../ink/ink3203.xml"/><Relationship Id="rId41" Type="http://schemas.openxmlformats.org/officeDocument/2006/relationships/customXml" Target="../ink/ink3214.xml"/><Relationship Id="rId54" Type="http://schemas.openxmlformats.org/officeDocument/2006/relationships/image" Target="../media/image1988.png"/><Relationship Id="rId1" Type="http://schemas.openxmlformats.org/officeDocument/2006/relationships/tags" Target="../tags/tag17.xml"/><Relationship Id="rId6" Type="http://schemas.openxmlformats.org/officeDocument/2006/relationships/customXml" Target="../ink/ink3196.xml"/><Relationship Id="rId15" Type="http://schemas.openxmlformats.org/officeDocument/2006/relationships/image" Target="../media/image1967.png"/><Relationship Id="rId23" Type="http://schemas.openxmlformats.org/officeDocument/2006/relationships/image" Target="../media/image1973.png"/><Relationship Id="rId28" Type="http://schemas.openxmlformats.org/officeDocument/2006/relationships/customXml" Target="../ink/ink3207.xml"/><Relationship Id="rId36" Type="http://schemas.openxmlformats.org/officeDocument/2006/relationships/customXml" Target="../ink/ink3211.xml"/><Relationship Id="rId49" Type="http://schemas.openxmlformats.org/officeDocument/2006/relationships/customXml" Target="../ink/ink3220.xml"/><Relationship Id="rId57" Type="http://schemas.openxmlformats.org/officeDocument/2006/relationships/customXml" Target="../ink/ink3224.xml"/><Relationship Id="rId10" Type="http://schemas.openxmlformats.org/officeDocument/2006/relationships/customXml" Target="../ink/ink3198.xml"/><Relationship Id="rId31" Type="http://schemas.openxmlformats.org/officeDocument/2006/relationships/image" Target="../media/image1977.png"/><Relationship Id="rId44" Type="http://schemas.openxmlformats.org/officeDocument/2006/relationships/customXml" Target="../ink/ink3217.xml"/><Relationship Id="rId52" Type="http://schemas.openxmlformats.org/officeDocument/2006/relationships/image" Target="../media/image1987.png"/><Relationship Id="rId60" Type="http://schemas.openxmlformats.org/officeDocument/2006/relationships/image" Target="../media/image199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64.png"/></Relationships>
</file>

<file path=ppt/slides/_rels/slide6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89.xml"/><Relationship Id="rId21" Type="http://schemas.openxmlformats.org/officeDocument/2006/relationships/image" Target="../media/image2004.png"/><Relationship Id="rId42" Type="http://schemas.openxmlformats.org/officeDocument/2006/relationships/customXml" Target="../ink/ink3245.xml"/><Relationship Id="rId47" Type="http://schemas.openxmlformats.org/officeDocument/2006/relationships/image" Target="../media/image2019.png"/><Relationship Id="rId63" Type="http://schemas.openxmlformats.org/officeDocument/2006/relationships/image" Target="../media/image2029.png"/><Relationship Id="rId68" Type="http://schemas.openxmlformats.org/officeDocument/2006/relationships/customXml" Target="../ink/ink3258.xml"/><Relationship Id="rId84" Type="http://schemas.openxmlformats.org/officeDocument/2006/relationships/customXml" Target="../ink/ink3266.xml"/><Relationship Id="rId89" Type="http://schemas.openxmlformats.org/officeDocument/2006/relationships/image" Target="../media/image2045.png"/><Relationship Id="rId112" Type="http://schemas.openxmlformats.org/officeDocument/2006/relationships/customXml" Target="../ink/ink3284.xml"/><Relationship Id="rId16" Type="http://schemas.openxmlformats.org/officeDocument/2006/relationships/customXml" Target="../ink/ink3232.xml"/><Relationship Id="rId107" Type="http://schemas.openxmlformats.org/officeDocument/2006/relationships/customXml" Target="../ink/ink3279.xml"/><Relationship Id="rId11" Type="http://schemas.openxmlformats.org/officeDocument/2006/relationships/image" Target="../media/image1997.png"/><Relationship Id="rId32" Type="http://schemas.openxmlformats.org/officeDocument/2006/relationships/customXml" Target="../ink/ink3240.xml"/><Relationship Id="rId37" Type="http://schemas.openxmlformats.org/officeDocument/2006/relationships/image" Target="../media/image2014.png"/><Relationship Id="rId53" Type="http://schemas.openxmlformats.org/officeDocument/2006/relationships/image" Target="../media/image2024.png"/><Relationship Id="rId58" Type="http://schemas.openxmlformats.org/officeDocument/2006/relationships/customXml" Target="../ink/ink3253.xml"/><Relationship Id="rId74" Type="http://schemas.openxmlformats.org/officeDocument/2006/relationships/customXml" Target="../ink/ink3261.xml"/><Relationship Id="rId79" Type="http://schemas.openxmlformats.org/officeDocument/2006/relationships/image" Target="../media/image2039.png"/><Relationship Id="rId102" Type="http://schemas.openxmlformats.org/officeDocument/2006/relationships/customXml" Target="../ink/ink3275.xml"/><Relationship Id="rId123" Type="http://schemas.openxmlformats.org/officeDocument/2006/relationships/customXml" Target="../ink/ink3295.xml"/><Relationship Id="rId128" Type="http://schemas.openxmlformats.org/officeDocument/2006/relationships/customXml" Target="../ink/ink3298.xml"/><Relationship Id="rId5" Type="http://schemas.openxmlformats.org/officeDocument/2006/relationships/image" Target="../media/image1994.png"/><Relationship Id="rId90" Type="http://schemas.openxmlformats.org/officeDocument/2006/relationships/customXml" Target="../ink/ink3269.xml"/><Relationship Id="rId95" Type="http://schemas.openxmlformats.org/officeDocument/2006/relationships/image" Target="../media/image2048.png"/><Relationship Id="rId22" Type="http://schemas.openxmlformats.org/officeDocument/2006/relationships/customXml" Target="../ink/ink3235.xml"/><Relationship Id="rId27" Type="http://schemas.openxmlformats.org/officeDocument/2006/relationships/image" Target="../media/image2007.png"/><Relationship Id="rId43" Type="http://schemas.openxmlformats.org/officeDocument/2006/relationships/image" Target="../media/image2017.png"/><Relationship Id="rId48" Type="http://schemas.openxmlformats.org/officeDocument/2006/relationships/customXml" Target="../ink/ink3248.xml"/><Relationship Id="rId64" Type="http://schemas.openxmlformats.org/officeDocument/2006/relationships/customXml" Target="../ink/ink3256.xml"/><Relationship Id="rId69" Type="http://schemas.openxmlformats.org/officeDocument/2006/relationships/image" Target="../media/image2034.png"/><Relationship Id="rId113" Type="http://schemas.openxmlformats.org/officeDocument/2006/relationships/customXml" Target="../ink/ink3285.xml"/><Relationship Id="rId118" Type="http://schemas.openxmlformats.org/officeDocument/2006/relationships/customXml" Target="../ink/ink3290.xml"/><Relationship Id="rId80" Type="http://schemas.openxmlformats.org/officeDocument/2006/relationships/customXml" Target="../ink/ink3264.xml"/><Relationship Id="rId85" Type="http://schemas.openxmlformats.org/officeDocument/2006/relationships/image" Target="../media/image2043.png"/><Relationship Id="rId12" Type="http://schemas.openxmlformats.org/officeDocument/2006/relationships/customXml" Target="../ink/ink3230.xml"/><Relationship Id="rId17" Type="http://schemas.openxmlformats.org/officeDocument/2006/relationships/image" Target="../media/image2000.png"/><Relationship Id="rId33" Type="http://schemas.openxmlformats.org/officeDocument/2006/relationships/image" Target="../media/image2012.png"/><Relationship Id="rId38" Type="http://schemas.openxmlformats.org/officeDocument/2006/relationships/customXml" Target="../ink/ink3243.xml"/><Relationship Id="rId59" Type="http://schemas.openxmlformats.org/officeDocument/2006/relationships/image" Target="../media/image2027.png"/><Relationship Id="rId103" Type="http://schemas.openxmlformats.org/officeDocument/2006/relationships/image" Target="../media/image2053.png"/><Relationship Id="rId108" Type="http://schemas.openxmlformats.org/officeDocument/2006/relationships/customXml" Target="../ink/ink3280.xml"/><Relationship Id="rId124" Type="http://schemas.openxmlformats.org/officeDocument/2006/relationships/customXml" Target="../ink/ink3296.xml"/><Relationship Id="rId129" Type="http://schemas.openxmlformats.org/officeDocument/2006/relationships/image" Target="../media/image2056.png"/><Relationship Id="rId54" Type="http://schemas.openxmlformats.org/officeDocument/2006/relationships/customXml" Target="../ink/ink3251.xml"/><Relationship Id="rId70" Type="http://schemas.openxmlformats.org/officeDocument/2006/relationships/customXml" Target="../ink/ink3259.xml"/><Relationship Id="rId75" Type="http://schemas.openxmlformats.org/officeDocument/2006/relationships/image" Target="../media/image2037.png"/><Relationship Id="rId91" Type="http://schemas.openxmlformats.org/officeDocument/2006/relationships/image" Target="../media/image2046.png"/><Relationship Id="rId96" Type="http://schemas.openxmlformats.org/officeDocument/2006/relationships/customXml" Target="../ink/ink3272.xml"/><Relationship Id="rId1" Type="http://schemas.microsoft.com/office/2007/relationships/media" Target="../media/media69.m4a"/><Relationship Id="rId6" Type="http://schemas.openxmlformats.org/officeDocument/2006/relationships/customXml" Target="../ink/ink3227.xml"/><Relationship Id="rId23" Type="http://schemas.openxmlformats.org/officeDocument/2006/relationships/image" Target="../media/image2005.png"/><Relationship Id="rId28" Type="http://schemas.openxmlformats.org/officeDocument/2006/relationships/customXml" Target="../ink/ink3238.xml"/><Relationship Id="rId49" Type="http://schemas.openxmlformats.org/officeDocument/2006/relationships/image" Target="../media/image2022.png"/><Relationship Id="rId114" Type="http://schemas.openxmlformats.org/officeDocument/2006/relationships/customXml" Target="../ink/ink3286.xml"/><Relationship Id="rId119" Type="http://schemas.openxmlformats.org/officeDocument/2006/relationships/customXml" Target="../ink/ink3291.xml"/><Relationship Id="rId44" Type="http://schemas.openxmlformats.org/officeDocument/2006/relationships/customXml" Target="../ink/ink3246.xml"/><Relationship Id="rId60" Type="http://schemas.openxmlformats.org/officeDocument/2006/relationships/customXml" Target="../ink/ink3254.xml"/><Relationship Id="rId65" Type="http://schemas.openxmlformats.org/officeDocument/2006/relationships/image" Target="../media/image2032.png"/><Relationship Id="rId81" Type="http://schemas.openxmlformats.org/officeDocument/2006/relationships/image" Target="../media/image2041.png"/><Relationship Id="rId86" Type="http://schemas.openxmlformats.org/officeDocument/2006/relationships/customXml" Target="../ink/ink3267.xml"/><Relationship Id="rId130" Type="http://schemas.openxmlformats.org/officeDocument/2006/relationships/customXml" Target="../ink/ink3299.xml"/><Relationship Id="rId13" Type="http://schemas.openxmlformats.org/officeDocument/2006/relationships/image" Target="../media/image1998.png"/><Relationship Id="rId18" Type="http://schemas.openxmlformats.org/officeDocument/2006/relationships/customXml" Target="../ink/ink3233.xml"/><Relationship Id="rId39" Type="http://schemas.openxmlformats.org/officeDocument/2006/relationships/image" Target="../media/image2015.png"/><Relationship Id="rId109" Type="http://schemas.openxmlformats.org/officeDocument/2006/relationships/customXml" Target="../ink/ink3281.xml"/><Relationship Id="rId34" Type="http://schemas.openxmlformats.org/officeDocument/2006/relationships/customXml" Target="../ink/ink3241.xml"/><Relationship Id="rId50" Type="http://schemas.openxmlformats.org/officeDocument/2006/relationships/customXml" Target="../ink/ink3249.xml"/><Relationship Id="rId55" Type="http://schemas.openxmlformats.org/officeDocument/2006/relationships/image" Target="../media/image2025.png"/><Relationship Id="rId76" Type="http://schemas.openxmlformats.org/officeDocument/2006/relationships/customXml" Target="../ink/ink3262.xml"/><Relationship Id="rId97" Type="http://schemas.openxmlformats.org/officeDocument/2006/relationships/image" Target="../media/image2049.png"/><Relationship Id="rId104" Type="http://schemas.openxmlformats.org/officeDocument/2006/relationships/customXml" Target="../ink/ink3276.xml"/><Relationship Id="rId120" Type="http://schemas.openxmlformats.org/officeDocument/2006/relationships/customXml" Target="../ink/ink3292.xml"/><Relationship Id="rId125" Type="http://schemas.openxmlformats.org/officeDocument/2006/relationships/image" Target="../media/image2054.png"/><Relationship Id="rId7" Type="http://schemas.openxmlformats.org/officeDocument/2006/relationships/image" Target="../media/image1995.png"/><Relationship Id="rId71" Type="http://schemas.openxmlformats.org/officeDocument/2006/relationships/image" Target="../media/image2035.png"/><Relationship Id="rId92" Type="http://schemas.openxmlformats.org/officeDocument/2006/relationships/customXml" Target="../ink/ink3270.xml"/><Relationship Id="rId2" Type="http://schemas.openxmlformats.org/officeDocument/2006/relationships/audio" Target="../media/media69.m4a"/><Relationship Id="rId29" Type="http://schemas.openxmlformats.org/officeDocument/2006/relationships/image" Target="../media/image2008.png"/><Relationship Id="rId24" Type="http://schemas.openxmlformats.org/officeDocument/2006/relationships/customXml" Target="../ink/ink3236.xml"/><Relationship Id="rId40" Type="http://schemas.openxmlformats.org/officeDocument/2006/relationships/customXml" Target="../ink/ink3244.xml"/><Relationship Id="rId45" Type="http://schemas.openxmlformats.org/officeDocument/2006/relationships/image" Target="../media/image2018.png"/><Relationship Id="rId66" Type="http://schemas.openxmlformats.org/officeDocument/2006/relationships/customXml" Target="../ink/ink3257.xml"/><Relationship Id="rId87" Type="http://schemas.openxmlformats.org/officeDocument/2006/relationships/image" Target="../media/image2044.png"/><Relationship Id="rId110" Type="http://schemas.openxmlformats.org/officeDocument/2006/relationships/customXml" Target="../ink/ink3282.xml"/><Relationship Id="rId115" Type="http://schemas.openxmlformats.org/officeDocument/2006/relationships/customXml" Target="../ink/ink3287.xml"/><Relationship Id="rId131" Type="http://schemas.openxmlformats.org/officeDocument/2006/relationships/image" Target="../media/image2057.png"/><Relationship Id="rId61" Type="http://schemas.openxmlformats.org/officeDocument/2006/relationships/image" Target="../media/image2028.png"/><Relationship Id="rId82" Type="http://schemas.openxmlformats.org/officeDocument/2006/relationships/customXml" Target="../ink/ink3265.xml"/><Relationship Id="rId19" Type="http://schemas.openxmlformats.org/officeDocument/2006/relationships/image" Target="../media/image2003.png"/><Relationship Id="rId14" Type="http://schemas.openxmlformats.org/officeDocument/2006/relationships/customXml" Target="../ink/ink3231.xml"/><Relationship Id="rId30" Type="http://schemas.openxmlformats.org/officeDocument/2006/relationships/customXml" Target="../ink/ink3239.xml"/><Relationship Id="rId35" Type="http://schemas.openxmlformats.org/officeDocument/2006/relationships/image" Target="../media/image2013.png"/><Relationship Id="rId56" Type="http://schemas.openxmlformats.org/officeDocument/2006/relationships/customXml" Target="../ink/ink3252.xml"/><Relationship Id="rId77" Type="http://schemas.openxmlformats.org/officeDocument/2006/relationships/image" Target="../media/image2038.png"/><Relationship Id="rId100" Type="http://schemas.openxmlformats.org/officeDocument/2006/relationships/customXml" Target="../ink/ink3274.xml"/><Relationship Id="rId105" Type="http://schemas.openxmlformats.org/officeDocument/2006/relationships/customXml" Target="../ink/ink3277.xml"/><Relationship Id="rId126" Type="http://schemas.openxmlformats.org/officeDocument/2006/relationships/customXml" Target="../ink/ink3297.xml"/><Relationship Id="rId8" Type="http://schemas.openxmlformats.org/officeDocument/2006/relationships/customXml" Target="../ink/ink3228.xml"/><Relationship Id="rId51" Type="http://schemas.openxmlformats.org/officeDocument/2006/relationships/image" Target="../media/image2023.png"/><Relationship Id="rId72" Type="http://schemas.openxmlformats.org/officeDocument/2006/relationships/customXml" Target="../ink/ink3260.xml"/><Relationship Id="rId93" Type="http://schemas.openxmlformats.org/officeDocument/2006/relationships/image" Target="../media/image2047.png"/><Relationship Id="rId98" Type="http://schemas.openxmlformats.org/officeDocument/2006/relationships/customXml" Target="../ink/ink3273.xml"/><Relationship Id="rId121" Type="http://schemas.openxmlformats.org/officeDocument/2006/relationships/customXml" Target="../ink/ink3293.xml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2006.png"/><Relationship Id="rId46" Type="http://schemas.openxmlformats.org/officeDocument/2006/relationships/customXml" Target="../ink/ink3247.xml"/><Relationship Id="rId67" Type="http://schemas.openxmlformats.org/officeDocument/2006/relationships/image" Target="../media/image2033.png"/><Relationship Id="rId116" Type="http://schemas.openxmlformats.org/officeDocument/2006/relationships/customXml" Target="../ink/ink3288.xml"/><Relationship Id="rId20" Type="http://schemas.openxmlformats.org/officeDocument/2006/relationships/customXml" Target="../ink/ink3234.xml"/><Relationship Id="rId41" Type="http://schemas.openxmlformats.org/officeDocument/2006/relationships/image" Target="../media/image2016.png"/><Relationship Id="rId62" Type="http://schemas.openxmlformats.org/officeDocument/2006/relationships/customXml" Target="../ink/ink3255.xml"/><Relationship Id="rId83" Type="http://schemas.openxmlformats.org/officeDocument/2006/relationships/image" Target="../media/image2042.png"/><Relationship Id="rId88" Type="http://schemas.openxmlformats.org/officeDocument/2006/relationships/customXml" Target="../ink/ink3268.xml"/><Relationship Id="rId111" Type="http://schemas.openxmlformats.org/officeDocument/2006/relationships/customXml" Target="../ink/ink3283.xml"/><Relationship Id="rId132" Type="http://schemas.openxmlformats.org/officeDocument/2006/relationships/image" Target="../media/image1.png"/><Relationship Id="rId15" Type="http://schemas.openxmlformats.org/officeDocument/2006/relationships/image" Target="../media/image1999.png"/><Relationship Id="rId36" Type="http://schemas.openxmlformats.org/officeDocument/2006/relationships/customXml" Target="../ink/ink3242.xml"/><Relationship Id="rId57" Type="http://schemas.openxmlformats.org/officeDocument/2006/relationships/image" Target="../media/image2026.png"/><Relationship Id="rId106" Type="http://schemas.openxmlformats.org/officeDocument/2006/relationships/customXml" Target="../ink/ink3278.xml"/><Relationship Id="rId127" Type="http://schemas.openxmlformats.org/officeDocument/2006/relationships/image" Target="../media/image2055.png"/><Relationship Id="rId10" Type="http://schemas.openxmlformats.org/officeDocument/2006/relationships/customXml" Target="../ink/ink3229.xml"/><Relationship Id="rId31" Type="http://schemas.openxmlformats.org/officeDocument/2006/relationships/image" Target="../media/image2009.png"/><Relationship Id="rId52" Type="http://schemas.openxmlformats.org/officeDocument/2006/relationships/customXml" Target="../ink/ink3250.xml"/><Relationship Id="rId73" Type="http://schemas.openxmlformats.org/officeDocument/2006/relationships/image" Target="../media/image2036.png"/><Relationship Id="rId78" Type="http://schemas.openxmlformats.org/officeDocument/2006/relationships/customXml" Target="../ink/ink3263.xml"/><Relationship Id="rId94" Type="http://schemas.openxmlformats.org/officeDocument/2006/relationships/customXml" Target="../ink/ink3271.xml"/><Relationship Id="rId99" Type="http://schemas.openxmlformats.org/officeDocument/2006/relationships/image" Target="../media/image2051.png"/><Relationship Id="rId101" Type="http://schemas.openxmlformats.org/officeDocument/2006/relationships/image" Target="../media/image2052.png"/><Relationship Id="rId122" Type="http://schemas.openxmlformats.org/officeDocument/2006/relationships/customXml" Target="../ink/ink3294.xml"/><Relationship Id="rId4" Type="http://schemas.openxmlformats.org/officeDocument/2006/relationships/customXml" Target="../ink/ink3226.xml"/><Relationship Id="rId9" Type="http://schemas.openxmlformats.org/officeDocument/2006/relationships/image" Target="../media/image1996.png"/><Relationship Id="rId26" Type="http://schemas.openxmlformats.org/officeDocument/2006/relationships/customXml" Target="../ink/ink3237.xml"/></Relationships>
</file>

<file path=ppt/slides/_rels/slide7.xml.rels><?xml version="1.0" encoding="UTF-8" standalone="yes"?>
<Relationships xmlns="http://schemas.openxmlformats.org/package/2006/relationships"><Relationship Id="rId109" Type="http://schemas.openxmlformats.org/officeDocument/2006/relationships/customXml" Target="../ink/ink50.xml"/><Relationship Id="rId117" Type="http://schemas.openxmlformats.org/officeDocument/2006/relationships/customXml" Target="../ink/ink54.xml"/><Relationship Id="rId84" Type="http://schemas.openxmlformats.org/officeDocument/2006/relationships/image" Target="../media/image1005.png"/><Relationship Id="rId89" Type="http://schemas.openxmlformats.org/officeDocument/2006/relationships/customXml" Target="../ink/ink40.xml"/><Relationship Id="rId97" Type="http://schemas.openxmlformats.org/officeDocument/2006/relationships/customXml" Target="../ink/ink44.xml"/><Relationship Id="rId104" Type="http://schemas.openxmlformats.org/officeDocument/2006/relationships/image" Target="../media/image11.png"/><Relationship Id="rId112" Type="http://schemas.openxmlformats.org/officeDocument/2006/relationships/image" Target="../media/image1510.png"/><Relationship Id="rId120" Type="http://schemas.openxmlformats.org/officeDocument/2006/relationships/image" Target="../media/image1023.png"/><Relationship Id="rId125" Type="http://schemas.openxmlformats.org/officeDocument/2006/relationships/customXml" Target="../ink/ink58.xml"/><Relationship Id="rId133" Type="http://schemas.openxmlformats.org/officeDocument/2006/relationships/customXml" Target="../ink/ink62.xml"/><Relationship Id="rId92" Type="http://schemas.openxmlformats.org/officeDocument/2006/relationships/image" Target="../media/image1009.png"/><Relationship Id="rId2" Type="http://schemas.openxmlformats.org/officeDocument/2006/relationships/audio" Target="../media/media7.m4a"/><Relationship Id="rId107" Type="http://schemas.openxmlformats.org/officeDocument/2006/relationships/customXml" Target="../ink/ink49.xml"/><Relationship Id="rId87" Type="http://schemas.openxmlformats.org/officeDocument/2006/relationships/customXml" Target="../ink/ink39.xml"/><Relationship Id="rId102" Type="http://schemas.openxmlformats.org/officeDocument/2006/relationships/image" Target="../media/image10101.png"/><Relationship Id="rId110" Type="http://schemas.openxmlformats.org/officeDocument/2006/relationships/image" Target="../media/image1411.png"/><Relationship Id="rId115" Type="http://schemas.openxmlformats.org/officeDocument/2006/relationships/customXml" Target="../ink/ink53.xml"/><Relationship Id="rId123" Type="http://schemas.openxmlformats.org/officeDocument/2006/relationships/customXml" Target="../ink/ink57.xml"/><Relationship Id="rId128" Type="http://schemas.openxmlformats.org/officeDocument/2006/relationships/image" Target="../media/image1027.png"/><Relationship Id="rId131" Type="http://schemas.openxmlformats.org/officeDocument/2006/relationships/customXml" Target="../ink/ink61.xml"/><Relationship Id="rId136" Type="http://schemas.openxmlformats.org/officeDocument/2006/relationships/image" Target="../media/image1031.png"/><Relationship Id="rId90" Type="http://schemas.openxmlformats.org/officeDocument/2006/relationships/image" Target="../media/image1008.png"/><Relationship Id="rId95" Type="http://schemas.openxmlformats.org/officeDocument/2006/relationships/customXml" Target="../ink/ink43.xml"/><Relationship Id="rId4" Type="http://schemas.openxmlformats.org/officeDocument/2006/relationships/customXml" Target="../ink/ink37.xml"/><Relationship Id="rId100" Type="http://schemas.openxmlformats.org/officeDocument/2006/relationships/image" Target="../media/image9100.png"/><Relationship Id="rId105" Type="http://schemas.openxmlformats.org/officeDocument/2006/relationships/customXml" Target="../ink/ink48.xml"/><Relationship Id="rId113" Type="http://schemas.openxmlformats.org/officeDocument/2006/relationships/customXml" Target="../ink/ink52.xml"/><Relationship Id="rId118" Type="http://schemas.openxmlformats.org/officeDocument/2006/relationships/image" Target="../media/image1022.png"/><Relationship Id="rId126" Type="http://schemas.openxmlformats.org/officeDocument/2006/relationships/image" Target="../media/image1026.png"/><Relationship Id="rId134" Type="http://schemas.openxmlformats.org/officeDocument/2006/relationships/image" Target="../media/image1030.png"/><Relationship Id="rId85" Type="http://schemas.openxmlformats.org/officeDocument/2006/relationships/customXml" Target="../ink/ink38.xml"/><Relationship Id="rId93" Type="http://schemas.openxmlformats.org/officeDocument/2006/relationships/customXml" Target="../ink/ink42.xml"/><Relationship Id="rId98" Type="http://schemas.openxmlformats.org/officeDocument/2006/relationships/image" Target="../media/image8100.png"/><Relationship Id="rId121" Type="http://schemas.openxmlformats.org/officeDocument/2006/relationships/customXml" Target="../ink/ink56.xml"/><Relationship Id="rId3" Type="http://schemas.openxmlformats.org/officeDocument/2006/relationships/slideLayout" Target="../slideLayouts/slideLayout2.xml"/><Relationship Id="rId103" Type="http://schemas.openxmlformats.org/officeDocument/2006/relationships/customXml" Target="../ink/ink47.xml"/><Relationship Id="rId108" Type="http://schemas.openxmlformats.org/officeDocument/2006/relationships/image" Target="../media/image1310.png"/><Relationship Id="rId116" Type="http://schemas.openxmlformats.org/officeDocument/2006/relationships/image" Target="../media/image1021.png"/><Relationship Id="rId124" Type="http://schemas.openxmlformats.org/officeDocument/2006/relationships/image" Target="../media/image1025.png"/><Relationship Id="rId129" Type="http://schemas.openxmlformats.org/officeDocument/2006/relationships/customXml" Target="../ink/ink60.xml"/><Relationship Id="rId137" Type="http://schemas.openxmlformats.org/officeDocument/2006/relationships/image" Target="../media/image1.png"/><Relationship Id="rId88" Type="http://schemas.openxmlformats.org/officeDocument/2006/relationships/image" Target="../media/image1007.png"/><Relationship Id="rId91" Type="http://schemas.openxmlformats.org/officeDocument/2006/relationships/customXml" Target="../ink/ink41.xml"/><Relationship Id="rId96" Type="http://schemas.openxmlformats.org/officeDocument/2006/relationships/image" Target="../media/image7100.png"/><Relationship Id="rId111" Type="http://schemas.openxmlformats.org/officeDocument/2006/relationships/customXml" Target="../ink/ink51.xml"/><Relationship Id="rId132" Type="http://schemas.openxmlformats.org/officeDocument/2006/relationships/image" Target="../media/image1029.png"/><Relationship Id="rId1" Type="http://schemas.microsoft.com/office/2007/relationships/media" Target="../media/media7.m4a"/><Relationship Id="rId106" Type="http://schemas.openxmlformats.org/officeDocument/2006/relationships/image" Target="../media/image12100.png"/><Relationship Id="rId114" Type="http://schemas.openxmlformats.org/officeDocument/2006/relationships/image" Target="../media/image1610.png"/><Relationship Id="rId119" Type="http://schemas.openxmlformats.org/officeDocument/2006/relationships/customXml" Target="../ink/ink55.xml"/><Relationship Id="rId127" Type="http://schemas.openxmlformats.org/officeDocument/2006/relationships/customXml" Target="../ink/ink59.xml"/><Relationship Id="rId86" Type="http://schemas.openxmlformats.org/officeDocument/2006/relationships/image" Target="../media/image1006.png"/><Relationship Id="rId94" Type="http://schemas.openxmlformats.org/officeDocument/2006/relationships/image" Target="../media/image1010.png"/><Relationship Id="rId99" Type="http://schemas.openxmlformats.org/officeDocument/2006/relationships/customXml" Target="../ink/ink45.xml"/><Relationship Id="rId101" Type="http://schemas.openxmlformats.org/officeDocument/2006/relationships/customXml" Target="../ink/ink46.xml"/><Relationship Id="rId122" Type="http://schemas.openxmlformats.org/officeDocument/2006/relationships/image" Target="../media/image1024.png"/><Relationship Id="rId130" Type="http://schemas.openxmlformats.org/officeDocument/2006/relationships/image" Target="../media/image1028.png"/><Relationship Id="rId135" Type="http://schemas.openxmlformats.org/officeDocument/2006/relationships/customXml" Target="../ink/ink6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02.xml"/><Relationship Id="rId13" Type="http://schemas.openxmlformats.org/officeDocument/2006/relationships/image" Target="../media/image2063.png"/><Relationship Id="rId18" Type="http://schemas.openxmlformats.org/officeDocument/2006/relationships/customXml" Target="../ink/ink330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59.png"/><Relationship Id="rId12" Type="http://schemas.openxmlformats.org/officeDocument/2006/relationships/customXml" Target="../ink/ink3304.xml"/><Relationship Id="rId17" Type="http://schemas.openxmlformats.org/officeDocument/2006/relationships/image" Target="../media/image2065.png"/><Relationship Id="rId2" Type="http://schemas.openxmlformats.org/officeDocument/2006/relationships/audio" Target="../media/media70.m4a"/><Relationship Id="rId16" Type="http://schemas.openxmlformats.org/officeDocument/2006/relationships/customXml" Target="../ink/ink3306.xml"/><Relationship Id="rId20" Type="http://schemas.openxmlformats.org/officeDocument/2006/relationships/image" Target="../media/image1.png"/><Relationship Id="rId1" Type="http://schemas.microsoft.com/office/2007/relationships/media" Target="../media/media70.m4a"/><Relationship Id="rId6" Type="http://schemas.openxmlformats.org/officeDocument/2006/relationships/customXml" Target="../ink/ink3301.xml"/><Relationship Id="rId11" Type="http://schemas.openxmlformats.org/officeDocument/2006/relationships/image" Target="../media/image2062.png"/><Relationship Id="rId5" Type="http://schemas.openxmlformats.org/officeDocument/2006/relationships/image" Target="../media/image2058.png"/><Relationship Id="rId15" Type="http://schemas.openxmlformats.org/officeDocument/2006/relationships/image" Target="../media/image2064.png"/><Relationship Id="rId10" Type="http://schemas.openxmlformats.org/officeDocument/2006/relationships/customXml" Target="../ink/ink3303.xml"/><Relationship Id="rId19" Type="http://schemas.openxmlformats.org/officeDocument/2006/relationships/image" Target="../media/image2066.png"/><Relationship Id="rId4" Type="http://schemas.openxmlformats.org/officeDocument/2006/relationships/customXml" Target="../ink/ink3300.xml"/><Relationship Id="rId9" Type="http://schemas.openxmlformats.org/officeDocument/2006/relationships/image" Target="../media/image2061.png"/><Relationship Id="rId14" Type="http://schemas.openxmlformats.org/officeDocument/2006/relationships/customXml" Target="../ink/ink3305.xml"/></Relationships>
</file>

<file path=ppt/slides/_rels/slide7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29.png"/><Relationship Id="rId21" Type="http://schemas.openxmlformats.org/officeDocument/2006/relationships/image" Target="../media/image2076.png"/><Relationship Id="rId42" Type="http://schemas.openxmlformats.org/officeDocument/2006/relationships/customXml" Target="../ink/ink3327.xml"/><Relationship Id="rId63" Type="http://schemas.openxmlformats.org/officeDocument/2006/relationships/image" Target="../media/image2099.png"/><Relationship Id="rId84" Type="http://schemas.openxmlformats.org/officeDocument/2006/relationships/customXml" Target="../ink/ink3348.xml"/><Relationship Id="rId138" Type="http://schemas.openxmlformats.org/officeDocument/2006/relationships/customXml" Target="../ink/ink3375.xml"/><Relationship Id="rId159" Type="http://schemas.openxmlformats.org/officeDocument/2006/relationships/image" Target="../media/image2152.png"/><Relationship Id="rId170" Type="http://schemas.openxmlformats.org/officeDocument/2006/relationships/customXml" Target="../ink/ink3391.xml"/><Relationship Id="rId191" Type="http://schemas.openxmlformats.org/officeDocument/2006/relationships/image" Target="../media/image2168.png"/><Relationship Id="rId205" Type="http://schemas.openxmlformats.org/officeDocument/2006/relationships/image" Target="../media/image2175.png"/><Relationship Id="rId226" Type="http://schemas.openxmlformats.org/officeDocument/2006/relationships/customXml" Target="../ink/ink3419.xml"/><Relationship Id="rId107" Type="http://schemas.openxmlformats.org/officeDocument/2006/relationships/image" Target="../media/image2124.png"/><Relationship Id="rId11" Type="http://schemas.openxmlformats.org/officeDocument/2006/relationships/image" Target="../media/image2071.png"/><Relationship Id="rId32" Type="http://schemas.openxmlformats.org/officeDocument/2006/relationships/customXml" Target="../ink/ink3322.xml"/><Relationship Id="rId53" Type="http://schemas.openxmlformats.org/officeDocument/2006/relationships/image" Target="../media/image2094.png"/><Relationship Id="rId74" Type="http://schemas.openxmlformats.org/officeDocument/2006/relationships/customXml" Target="../ink/ink3343.xml"/><Relationship Id="rId128" Type="http://schemas.openxmlformats.org/officeDocument/2006/relationships/customXml" Target="../ink/ink3370.xml"/><Relationship Id="rId149" Type="http://schemas.openxmlformats.org/officeDocument/2006/relationships/image" Target="../media/image2147.png"/><Relationship Id="rId5" Type="http://schemas.openxmlformats.org/officeDocument/2006/relationships/image" Target="../media/image2067.png"/><Relationship Id="rId95" Type="http://schemas.openxmlformats.org/officeDocument/2006/relationships/image" Target="../media/image2117.png"/><Relationship Id="rId160" Type="http://schemas.openxmlformats.org/officeDocument/2006/relationships/customXml" Target="../ink/ink3386.xml"/><Relationship Id="rId181" Type="http://schemas.openxmlformats.org/officeDocument/2006/relationships/image" Target="../media/image2163.png"/><Relationship Id="rId216" Type="http://schemas.openxmlformats.org/officeDocument/2006/relationships/customXml" Target="../ink/ink3414.xml"/><Relationship Id="rId22" Type="http://schemas.openxmlformats.org/officeDocument/2006/relationships/customXml" Target="../ink/ink3317.xml"/><Relationship Id="rId43" Type="http://schemas.openxmlformats.org/officeDocument/2006/relationships/image" Target="../media/image2088.png"/><Relationship Id="rId64" Type="http://schemas.openxmlformats.org/officeDocument/2006/relationships/customXml" Target="../ink/ink3338.xml"/><Relationship Id="rId118" Type="http://schemas.openxmlformats.org/officeDocument/2006/relationships/customXml" Target="../ink/ink3365.xml"/><Relationship Id="rId139" Type="http://schemas.openxmlformats.org/officeDocument/2006/relationships/image" Target="../media/image2142.png"/><Relationship Id="rId85" Type="http://schemas.openxmlformats.org/officeDocument/2006/relationships/image" Target="../media/image2112.png"/><Relationship Id="rId150" Type="http://schemas.openxmlformats.org/officeDocument/2006/relationships/customXml" Target="../ink/ink3381.xml"/><Relationship Id="rId171" Type="http://schemas.openxmlformats.org/officeDocument/2006/relationships/image" Target="../media/image2158.png"/><Relationship Id="rId192" Type="http://schemas.openxmlformats.org/officeDocument/2006/relationships/customXml" Target="../ink/ink3402.xml"/><Relationship Id="rId206" Type="http://schemas.openxmlformats.org/officeDocument/2006/relationships/customXml" Target="../ink/ink3409.xml"/><Relationship Id="rId227" Type="http://schemas.openxmlformats.org/officeDocument/2006/relationships/image" Target="../media/image2186.png"/><Relationship Id="rId12" Type="http://schemas.openxmlformats.org/officeDocument/2006/relationships/customXml" Target="../ink/ink3312.xml"/><Relationship Id="rId33" Type="http://schemas.openxmlformats.org/officeDocument/2006/relationships/image" Target="../media/image2083.png"/><Relationship Id="rId108" Type="http://schemas.openxmlformats.org/officeDocument/2006/relationships/customXml" Target="../ink/ink3360.xml"/><Relationship Id="rId129" Type="http://schemas.openxmlformats.org/officeDocument/2006/relationships/image" Target="../media/image2136.png"/><Relationship Id="rId54" Type="http://schemas.openxmlformats.org/officeDocument/2006/relationships/customXml" Target="../ink/ink3333.xml"/><Relationship Id="rId75" Type="http://schemas.openxmlformats.org/officeDocument/2006/relationships/image" Target="../media/image2106.png"/><Relationship Id="rId96" Type="http://schemas.openxmlformats.org/officeDocument/2006/relationships/customXml" Target="../ink/ink3354.xml"/><Relationship Id="rId140" Type="http://schemas.openxmlformats.org/officeDocument/2006/relationships/customXml" Target="../ink/ink3376.xml"/><Relationship Id="rId161" Type="http://schemas.openxmlformats.org/officeDocument/2006/relationships/image" Target="../media/image2153.png"/><Relationship Id="rId182" Type="http://schemas.openxmlformats.org/officeDocument/2006/relationships/customXml" Target="../ink/ink3397.xml"/><Relationship Id="rId217" Type="http://schemas.openxmlformats.org/officeDocument/2006/relationships/image" Target="../media/image2181.png"/><Relationship Id="rId6" Type="http://schemas.openxmlformats.org/officeDocument/2006/relationships/customXml" Target="../ink/ink3309.xml"/><Relationship Id="rId23" Type="http://schemas.openxmlformats.org/officeDocument/2006/relationships/image" Target="../media/image2077.png"/><Relationship Id="rId119" Type="http://schemas.openxmlformats.org/officeDocument/2006/relationships/image" Target="../media/image2131.png"/><Relationship Id="rId44" Type="http://schemas.openxmlformats.org/officeDocument/2006/relationships/customXml" Target="../ink/ink3328.xml"/><Relationship Id="rId65" Type="http://schemas.openxmlformats.org/officeDocument/2006/relationships/image" Target="../media/image2101.png"/><Relationship Id="rId86" Type="http://schemas.openxmlformats.org/officeDocument/2006/relationships/customXml" Target="../ink/ink3349.xml"/><Relationship Id="rId130" Type="http://schemas.openxmlformats.org/officeDocument/2006/relationships/customXml" Target="../ink/ink3371.xml"/><Relationship Id="rId151" Type="http://schemas.openxmlformats.org/officeDocument/2006/relationships/image" Target="../media/image2148.png"/><Relationship Id="rId172" Type="http://schemas.openxmlformats.org/officeDocument/2006/relationships/customXml" Target="../ink/ink3392.xml"/><Relationship Id="rId193" Type="http://schemas.openxmlformats.org/officeDocument/2006/relationships/image" Target="../media/image2169.png"/><Relationship Id="rId207" Type="http://schemas.openxmlformats.org/officeDocument/2006/relationships/image" Target="../media/image2176.png"/><Relationship Id="rId228" Type="http://schemas.openxmlformats.org/officeDocument/2006/relationships/image" Target="../media/image1.png"/><Relationship Id="rId13" Type="http://schemas.openxmlformats.org/officeDocument/2006/relationships/image" Target="../media/image2072.png"/><Relationship Id="rId109" Type="http://schemas.openxmlformats.org/officeDocument/2006/relationships/image" Target="../media/image2125.png"/><Relationship Id="rId34" Type="http://schemas.openxmlformats.org/officeDocument/2006/relationships/customXml" Target="../ink/ink3323.xml"/><Relationship Id="rId55" Type="http://schemas.openxmlformats.org/officeDocument/2006/relationships/image" Target="../media/image2095.png"/><Relationship Id="rId76" Type="http://schemas.openxmlformats.org/officeDocument/2006/relationships/customXml" Target="../ink/ink3344.xml"/><Relationship Id="rId97" Type="http://schemas.openxmlformats.org/officeDocument/2006/relationships/image" Target="../media/image2118.png"/><Relationship Id="rId120" Type="http://schemas.openxmlformats.org/officeDocument/2006/relationships/customXml" Target="../ink/ink3366.xml"/><Relationship Id="rId141" Type="http://schemas.openxmlformats.org/officeDocument/2006/relationships/image" Target="../media/image2143.png"/><Relationship Id="rId7" Type="http://schemas.openxmlformats.org/officeDocument/2006/relationships/image" Target="../media/image2068.png"/><Relationship Id="rId162" Type="http://schemas.openxmlformats.org/officeDocument/2006/relationships/customXml" Target="../ink/ink3387.xml"/><Relationship Id="rId183" Type="http://schemas.openxmlformats.org/officeDocument/2006/relationships/image" Target="../media/image2164.png"/><Relationship Id="rId218" Type="http://schemas.openxmlformats.org/officeDocument/2006/relationships/customXml" Target="../ink/ink3415.xml"/><Relationship Id="rId24" Type="http://schemas.openxmlformats.org/officeDocument/2006/relationships/customXml" Target="../ink/ink3318.xml"/><Relationship Id="rId45" Type="http://schemas.openxmlformats.org/officeDocument/2006/relationships/image" Target="../media/image2089.png"/><Relationship Id="rId66" Type="http://schemas.openxmlformats.org/officeDocument/2006/relationships/customXml" Target="../ink/ink3339.xml"/><Relationship Id="rId87" Type="http://schemas.openxmlformats.org/officeDocument/2006/relationships/image" Target="../media/image2113.png"/><Relationship Id="rId110" Type="http://schemas.openxmlformats.org/officeDocument/2006/relationships/customXml" Target="../ink/ink3361.xml"/><Relationship Id="rId131" Type="http://schemas.openxmlformats.org/officeDocument/2006/relationships/image" Target="../media/image2137.png"/><Relationship Id="rId152" Type="http://schemas.openxmlformats.org/officeDocument/2006/relationships/customXml" Target="../ink/ink3382.xml"/><Relationship Id="rId173" Type="http://schemas.openxmlformats.org/officeDocument/2006/relationships/image" Target="../media/image2159.png"/><Relationship Id="rId194" Type="http://schemas.openxmlformats.org/officeDocument/2006/relationships/customXml" Target="../ink/ink3403.xml"/><Relationship Id="rId208" Type="http://schemas.openxmlformats.org/officeDocument/2006/relationships/customXml" Target="../ink/ink3410.xml"/><Relationship Id="rId14" Type="http://schemas.openxmlformats.org/officeDocument/2006/relationships/customXml" Target="../ink/ink3313.xml"/><Relationship Id="rId35" Type="http://schemas.openxmlformats.org/officeDocument/2006/relationships/image" Target="../media/image2084.png"/><Relationship Id="rId56" Type="http://schemas.openxmlformats.org/officeDocument/2006/relationships/customXml" Target="../ink/ink3334.xml"/><Relationship Id="rId77" Type="http://schemas.openxmlformats.org/officeDocument/2006/relationships/image" Target="../media/image2107.png"/><Relationship Id="rId100" Type="http://schemas.openxmlformats.org/officeDocument/2006/relationships/customXml" Target="../ink/ink3356.xml"/><Relationship Id="rId8" Type="http://schemas.openxmlformats.org/officeDocument/2006/relationships/customXml" Target="../ink/ink3310.xml"/><Relationship Id="rId98" Type="http://schemas.openxmlformats.org/officeDocument/2006/relationships/customXml" Target="../ink/ink3355.xml"/><Relationship Id="rId121" Type="http://schemas.openxmlformats.org/officeDocument/2006/relationships/image" Target="../media/image2132.png"/><Relationship Id="rId142" Type="http://schemas.openxmlformats.org/officeDocument/2006/relationships/customXml" Target="../ink/ink3377.xml"/><Relationship Id="rId163" Type="http://schemas.openxmlformats.org/officeDocument/2006/relationships/image" Target="../media/image2154.png"/><Relationship Id="rId184" Type="http://schemas.openxmlformats.org/officeDocument/2006/relationships/customXml" Target="../ink/ink3398.xml"/><Relationship Id="rId219" Type="http://schemas.openxmlformats.org/officeDocument/2006/relationships/image" Target="../media/image2182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3413.xml"/><Relationship Id="rId25" Type="http://schemas.openxmlformats.org/officeDocument/2006/relationships/image" Target="../media/image2078.png"/><Relationship Id="rId46" Type="http://schemas.openxmlformats.org/officeDocument/2006/relationships/customXml" Target="../ink/ink3329.xml"/><Relationship Id="rId67" Type="http://schemas.openxmlformats.org/officeDocument/2006/relationships/image" Target="../media/image2102.png"/><Relationship Id="rId116" Type="http://schemas.openxmlformats.org/officeDocument/2006/relationships/customXml" Target="../ink/ink3364.xml"/><Relationship Id="rId137" Type="http://schemas.openxmlformats.org/officeDocument/2006/relationships/image" Target="../media/image2141.png"/><Relationship Id="rId158" Type="http://schemas.openxmlformats.org/officeDocument/2006/relationships/customXml" Target="../ink/ink3385.xml"/><Relationship Id="rId20" Type="http://schemas.openxmlformats.org/officeDocument/2006/relationships/customXml" Target="../ink/ink3316.xml"/><Relationship Id="rId41" Type="http://schemas.openxmlformats.org/officeDocument/2006/relationships/image" Target="../media/image2087.png"/><Relationship Id="rId62" Type="http://schemas.openxmlformats.org/officeDocument/2006/relationships/customXml" Target="../ink/ink3337.xml"/><Relationship Id="rId83" Type="http://schemas.openxmlformats.org/officeDocument/2006/relationships/image" Target="../media/image2111.png"/><Relationship Id="rId88" Type="http://schemas.openxmlformats.org/officeDocument/2006/relationships/customXml" Target="../ink/ink3350.xml"/><Relationship Id="rId111" Type="http://schemas.openxmlformats.org/officeDocument/2006/relationships/image" Target="../media/image2126.png"/><Relationship Id="rId132" Type="http://schemas.openxmlformats.org/officeDocument/2006/relationships/customXml" Target="../ink/ink3372.xml"/><Relationship Id="rId153" Type="http://schemas.openxmlformats.org/officeDocument/2006/relationships/image" Target="../media/image2149.png"/><Relationship Id="rId174" Type="http://schemas.openxmlformats.org/officeDocument/2006/relationships/customXml" Target="../ink/ink3393.xml"/><Relationship Id="rId179" Type="http://schemas.openxmlformats.org/officeDocument/2006/relationships/image" Target="../media/image2162.png"/><Relationship Id="rId195" Type="http://schemas.openxmlformats.org/officeDocument/2006/relationships/image" Target="../media/image2170.png"/><Relationship Id="rId209" Type="http://schemas.openxmlformats.org/officeDocument/2006/relationships/image" Target="../media/image2177.png"/><Relationship Id="rId190" Type="http://schemas.openxmlformats.org/officeDocument/2006/relationships/customXml" Target="../ink/ink3401.xml"/><Relationship Id="rId204" Type="http://schemas.openxmlformats.org/officeDocument/2006/relationships/customXml" Target="../ink/ink3408.xml"/><Relationship Id="rId220" Type="http://schemas.openxmlformats.org/officeDocument/2006/relationships/customXml" Target="../ink/ink3416.xml"/><Relationship Id="rId225" Type="http://schemas.openxmlformats.org/officeDocument/2006/relationships/image" Target="../media/image2185.png"/><Relationship Id="rId15" Type="http://schemas.openxmlformats.org/officeDocument/2006/relationships/image" Target="../media/image2073.png"/><Relationship Id="rId36" Type="http://schemas.openxmlformats.org/officeDocument/2006/relationships/customXml" Target="../ink/ink3324.xml"/><Relationship Id="rId57" Type="http://schemas.openxmlformats.org/officeDocument/2006/relationships/image" Target="../media/image2096.png"/><Relationship Id="rId106" Type="http://schemas.openxmlformats.org/officeDocument/2006/relationships/customXml" Target="../ink/ink3359.xml"/><Relationship Id="rId127" Type="http://schemas.openxmlformats.org/officeDocument/2006/relationships/image" Target="../media/image2135.png"/><Relationship Id="rId10" Type="http://schemas.openxmlformats.org/officeDocument/2006/relationships/customXml" Target="../ink/ink3311.xml"/><Relationship Id="rId31" Type="http://schemas.openxmlformats.org/officeDocument/2006/relationships/image" Target="../media/image2082.png"/><Relationship Id="rId52" Type="http://schemas.openxmlformats.org/officeDocument/2006/relationships/customXml" Target="../ink/ink3332.xml"/><Relationship Id="rId73" Type="http://schemas.openxmlformats.org/officeDocument/2006/relationships/image" Target="../media/image2105.png"/><Relationship Id="rId78" Type="http://schemas.openxmlformats.org/officeDocument/2006/relationships/customXml" Target="../ink/ink3345.xml"/><Relationship Id="rId94" Type="http://schemas.openxmlformats.org/officeDocument/2006/relationships/customXml" Target="../ink/ink3353.xml"/><Relationship Id="rId99" Type="http://schemas.openxmlformats.org/officeDocument/2006/relationships/image" Target="../media/image2119.png"/><Relationship Id="rId101" Type="http://schemas.openxmlformats.org/officeDocument/2006/relationships/image" Target="../media/image2121.png"/><Relationship Id="rId122" Type="http://schemas.openxmlformats.org/officeDocument/2006/relationships/customXml" Target="../ink/ink3367.xml"/><Relationship Id="rId143" Type="http://schemas.openxmlformats.org/officeDocument/2006/relationships/image" Target="../media/image2144.png"/><Relationship Id="rId148" Type="http://schemas.openxmlformats.org/officeDocument/2006/relationships/customXml" Target="../ink/ink3380.xml"/><Relationship Id="rId164" Type="http://schemas.openxmlformats.org/officeDocument/2006/relationships/customXml" Target="../ink/ink3388.xml"/><Relationship Id="rId169" Type="http://schemas.openxmlformats.org/officeDocument/2006/relationships/image" Target="../media/image2157.png"/><Relationship Id="rId185" Type="http://schemas.openxmlformats.org/officeDocument/2006/relationships/image" Target="../media/image2165.png"/><Relationship Id="rId4" Type="http://schemas.openxmlformats.org/officeDocument/2006/relationships/customXml" Target="../ink/ink3308.xml"/><Relationship Id="rId9" Type="http://schemas.openxmlformats.org/officeDocument/2006/relationships/image" Target="../media/image2069.png"/><Relationship Id="rId180" Type="http://schemas.openxmlformats.org/officeDocument/2006/relationships/customXml" Target="../ink/ink3396.xml"/><Relationship Id="rId210" Type="http://schemas.openxmlformats.org/officeDocument/2006/relationships/customXml" Target="../ink/ink3411.xml"/><Relationship Id="rId215" Type="http://schemas.openxmlformats.org/officeDocument/2006/relationships/image" Target="../media/image2180.png"/><Relationship Id="rId26" Type="http://schemas.openxmlformats.org/officeDocument/2006/relationships/customXml" Target="../ink/ink3319.xml"/><Relationship Id="rId47" Type="http://schemas.openxmlformats.org/officeDocument/2006/relationships/image" Target="../media/image2091.png"/><Relationship Id="rId68" Type="http://schemas.openxmlformats.org/officeDocument/2006/relationships/customXml" Target="../ink/ink3340.xml"/><Relationship Id="rId89" Type="http://schemas.openxmlformats.org/officeDocument/2006/relationships/image" Target="../media/image2114.png"/><Relationship Id="rId112" Type="http://schemas.openxmlformats.org/officeDocument/2006/relationships/customXml" Target="../ink/ink3362.xml"/><Relationship Id="rId133" Type="http://schemas.openxmlformats.org/officeDocument/2006/relationships/image" Target="../media/image2138.png"/><Relationship Id="rId154" Type="http://schemas.openxmlformats.org/officeDocument/2006/relationships/customXml" Target="../ink/ink3383.xml"/><Relationship Id="rId175" Type="http://schemas.openxmlformats.org/officeDocument/2006/relationships/image" Target="../media/image2160.png"/><Relationship Id="rId196" Type="http://schemas.openxmlformats.org/officeDocument/2006/relationships/customXml" Target="../ink/ink3404.xml"/><Relationship Id="rId200" Type="http://schemas.openxmlformats.org/officeDocument/2006/relationships/customXml" Target="../ink/ink3406.xml"/><Relationship Id="rId16" Type="http://schemas.openxmlformats.org/officeDocument/2006/relationships/customXml" Target="../ink/ink3314.xml"/><Relationship Id="rId221" Type="http://schemas.openxmlformats.org/officeDocument/2006/relationships/image" Target="../media/image2183.png"/><Relationship Id="rId37" Type="http://schemas.openxmlformats.org/officeDocument/2006/relationships/image" Target="../media/image2085.png"/><Relationship Id="rId58" Type="http://schemas.openxmlformats.org/officeDocument/2006/relationships/customXml" Target="../ink/ink3335.xml"/><Relationship Id="rId79" Type="http://schemas.openxmlformats.org/officeDocument/2006/relationships/image" Target="../media/image2108.png"/><Relationship Id="rId102" Type="http://schemas.openxmlformats.org/officeDocument/2006/relationships/customXml" Target="../ink/ink3357.xml"/><Relationship Id="rId123" Type="http://schemas.openxmlformats.org/officeDocument/2006/relationships/image" Target="../media/image2133.png"/><Relationship Id="rId144" Type="http://schemas.openxmlformats.org/officeDocument/2006/relationships/customXml" Target="../ink/ink3378.xml"/><Relationship Id="rId90" Type="http://schemas.openxmlformats.org/officeDocument/2006/relationships/customXml" Target="../ink/ink3351.xml"/><Relationship Id="rId165" Type="http://schemas.openxmlformats.org/officeDocument/2006/relationships/image" Target="../media/image2155.png"/><Relationship Id="rId186" Type="http://schemas.openxmlformats.org/officeDocument/2006/relationships/customXml" Target="../ink/ink3399.xml"/><Relationship Id="rId211" Type="http://schemas.openxmlformats.org/officeDocument/2006/relationships/image" Target="../media/image2178.png"/><Relationship Id="rId27" Type="http://schemas.openxmlformats.org/officeDocument/2006/relationships/image" Target="../media/image2079.png"/><Relationship Id="rId48" Type="http://schemas.openxmlformats.org/officeDocument/2006/relationships/customXml" Target="../ink/ink3330.xml"/><Relationship Id="rId69" Type="http://schemas.openxmlformats.org/officeDocument/2006/relationships/image" Target="../media/image2103.png"/><Relationship Id="rId113" Type="http://schemas.openxmlformats.org/officeDocument/2006/relationships/image" Target="../media/image2127.png"/><Relationship Id="rId134" Type="http://schemas.openxmlformats.org/officeDocument/2006/relationships/customXml" Target="../ink/ink3373.xml"/><Relationship Id="rId80" Type="http://schemas.openxmlformats.org/officeDocument/2006/relationships/customXml" Target="../ink/ink3346.xml"/><Relationship Id="rId155" Type="http://schemas.openxmlformats.org/officeDocument/2006/relationships/image" Target="../media/image2150.png"/><Relationship Id="rId176" Type="http://schemas.openxmlformats.org/officeDocument/2006/relationships/customXml" Target="../ink/ink3394.xml"/><Relationship Id="rId197" Type="http://schemas.openxmlformats.org/officeDocument/2006/relationships/image" Target="../media/image2171.png"/><Relationship Id="rId201" Type="http://schemas.openxmlformats.org/officeDocument/2006/relationships/image" Target="../media/image2173.png"/><Relationship Id="rId222" Type="http://schemas.openxmlformats.org/officeDocument/2006/relationships/customXml" Target="../ink/ink3417.xml"/><Relationship Id="rId17" Type="http://schemas.openxmlformats.org/officeDocument/2006/relationships/image" Target="../media/image2074.png"/><Relationship Id="rId38" Type="http://schemas.openxmlformats.org/officeDocument/2006/relationships/customXml" Target="../ink/ink3325.xml"/><Relationship Id="rId59" Type="http://schemas.openxmlformats.org/officeDocument/2006/relationships/image" Target="../media/image2097.png"/><Relationship Id="rId103" Type="http://schemas.openxmlformats.org/officeDocument/2006/relationships/image" Target="../media/image2122.png"/><Relationship Id="rId124" Type="http://schemas.openxmlformats.org/officeDocument/2006/relationships/customXml" Target="../ink/ink3368.xml"/><Relationship Id="rId70" Type="http://schemas.openxmlformats.org/officeDocument/2006/relationships/customXml" Target="../ink/ink3341.xml"/><Relationship Id="rId91" Type="http://schemas.openxmlformats.org/officeDocument/2006/relationships/image" Target="../media/image2115.png"/><Relationship Id="rId145" Type="http://schemas.openxmlformats.org/officeDocument/2006/relationships/image" Target="../media/image2145.png"/><Relationship Id="rId166" Type="http://schemas.openxmlformats.org/officeDocument/2006/relationships/customXml" Target="../ink/ink3389.xml"/><Relationship Id="rId187" Type="http://schemas.openxmlformats.org/officeDocument/2006/relationships/image" Target="../media/image2166.png"/><Relationship Id="rId1" Type="http://schemas.microsoft.com/office/2007/relationships/media" Target="../media/media71.m4a"/><Relationship Id="rId212" Type="http://schemas.openxmlformats.org/officeDocument/2006/relationships/customXml" Target="../ink/ink3412.xml"/><Relationship Id="rId28" Type="http://schemas.openxmlformats.org/officeDocument/2006/relationships/customXml" Target="../ink/ink3320.xml"/><Relationship Id="rId49" Type="http://schemas.openxmlformats.org/officeDocument/2006/relationships/image" Target="../media/image2092.png"/><Relationship Id="rId114" Type="http://schemas.openxmlformats.org/officeDocument/2006/relationships/customXml" Target="../ink/ink3363.xml"/><Relationship Id="rId60" Type="http://schemas.openxmlformats.org/officeDocument/2006/relationships/customXml" Target="../ink/ink3336.xml"/><Relationship Id="rId81" Type="http://schemas.openxmlformats.org/officeDocument/2006/relationships/image" Target="../media/image2109.png"/><Relationship Id="rId135" Type="http://schemas.openxmlformats.org/officeDocument/2006/relationships/image" Target="../media/image2139.png"/><Relationship Id="rId156" Type="http://schemas.openxmlformats.org/officeDocument/2006/relationships/customXml" Target="../ink/ink3384.xml"/><Relationship Id="rId177" Type="http://schemas.openxmlformats.org/officeDocument/2006/relationships/image" Target="../media/image2161.png"/><Relationship Id="rId198" Type="http://schemas.openxmlformats.org/officeDocument/2006/relationships/customXml" Target="../ink/ink3405.xml"/><Relationship Id="rId202" Type="http://schemas.openxmlformats.org/officeDocument/2006/relationships/customXml" Target="../ink/ink3407.xml"/><Relationship Id="rId223" Type="http://schemas.openxmlformats.org/officeDocument/2006/relationships/image" Target="../media/image2184.png"/><Relationship Id="rId18" Type="http://schemas.openxmlformats.org/officeDocument/2006/relationships/customXml" Target="../ink/ink3315.xml"/><Relationship Id="rId39" Type="http://schemas.openxmlformats.org/officeDocument/2006/relationships/image" Target="../media/image2086.png"/><Relationship Id="rId50" Type="http://schemas.openxmlformats.org/officeDocument/2006/relationships/customXml" Target="../ink/ink3331.xml"/><Relationship Id="rId104" Type="http://schemas.openxmlformats.org/officeDocument/2006/relationships/customXml" Target="../ink/ink3358.xml"/><Relationship Id="rId125" Type="http://schemas.openxmlformats.org/officeDocument/2006/relationships/image" Target="../media/image2134.png"/><Relationship Id="rId146" Type="http://schemas.openxmlformats.org/officeDocument/2006/relationships/customXml" Target="../ink/ink3379.xml"/><Relationship Id="rId167" Type="http://schemas.openxmlformats.org/officeDocument/2006/relationships/image" Target="../media/image2156.png"/><Relationship Id="rId188" Type="http://schemas.openxmlformats.org/officeDocument/2006/relationships/customXml" Target="../ink/ink3400.xml"/><Relationship Id="rId71" Type="http://schemas.openxmlformats.org/officeDocument/2006/relationships/image" Target="../media/image2104.png"/><Relationship Id="rId92" Type="http://schemas.openxmlformats.org/officeDocument/2006/relationships/customXml" Target="../ink/ink3352.xml"/><Relationship Id="rId213" Type="http://schemas.openxmlformats.org/officeDocument/2006/relationships/image" Target="../media/image2179.png"/><Relationship Id="rId2" Type="http://schemas.openxmlformats.org/officeDocument/2006/relationships/audio" Target="../media/media71.m4a"/><Relationship Id="rId29" Type="http://schemas.openxmlformats.org/officeDocument/2006/relationships/image" Target="../media/image2081.png"/><Relationship Id="rId40" Type="http://schemas.openxmlformats.org/officeDocument/2006/relationships/customXml" Target="../ink/ink3326.xml"/><Relationship Id="rId115" Type="http://schemas.openxmlformats.org/officeDocument/2006/relationships/image" Target="../media/image2128.png"/><Relationship Id="rId136" Type="http://schemas.openxmlformats.org/officeDocument/2006/relationships/customXml" Target="../ink/ink3374.xml"/><Relationship Id="rId157" Type="http://schemas.openxmlformats.org/officeDocument/2006/relationships/image" Target="../media/image2151.png"/><Relationship Id="rId178" Type="http://schemas.openxmlformats.org/officeDocument/2006/relationships/customXml" Target="../ink/ink3395.xml"/><Relationship Id="rId61" Type="http://schemas.openxmlformats.org/officeDocument/2006/relationships/image" Target="../media/image2098.png"/><Relationship Id="rId82" Type="http://schemas.openxmlformats.org/officeDocument/2006/relationships/customXml" Target="../ink/ink3347.xml"/><Relationship Id="rId199" Type="http://schemas.openxmlformats.org/officeDocument/2006/relationships/image" Target="../media/image2172.png"/><Relationship Id="rId203" Type="http://schemas.openxmlformats.org/officeDocument/2006/relationships/image" Target="../media/image2174.png"/><Relationship Id="rId19" Type="http://schemas.openxmlformats.org/officeDocument/2006/relationships/image" Target="../media/image2075.png"/><Relationship Id="rId224" Type="http://schemas.openxmlformats.org/officeDocument/2006/relationships/customXml" Target="../ink/ink3418.xml"/><Relationship Id="rId30" Type="http://schemas.openxmlformats.org/officeDocument/2006/relationships/customXml" Target="../ink/ink3321.xml"/><Relationship Id="rId105" Type="http://schemas.openxmlformats.org/officeDocument/2006/relationships/image" Target="../media/image2123.png"/><Relationship Id="rId126" Type="http://schemas.openxmlformats.org/officeDocument/2006/relationships/customXml" Target="../ink/ink3369.xml"/><Relationship Id="rId147" Type="http://schemas.openxmlformats.org/officeDocument/2006/relationships/image" Target="../media/image2146.png"/><Relationship Id="rId168" Type="http://schemas.openxmlformats.org/officeDocument/2006/relationships/customXml" Target="../ink/ink3390.xml"/><Relationship Id="rId51" Type="http://schemas.openxmlformats.org/officeDocument/2006/relationships/image" Target="../media/image2093.png"/><Relationship Id="rId72" Type="http://schemas.openxmlformats.org/officeDocument/2006/relationships/customXml" Target="../ink/ink3342.xml"/><Relationship Id="rId93" Type="http://schemas.openxmlformats.org/officeDocument/2006/relationships/image" Target="../media/image2116.png"/><Relationship Id="rId189" Type="http://schemas.openxmlformats.org/officeDocument/2006/relationships/image" Target="../media/image2167.png"/></Relationships>
</file>

<file path=ppt/slides/_rels/slide7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76.xml"/><Relationship Id="rId21" Type="http://schemas.openxmlformats.org/officeDocument/2006/relationships/image" Target="../media/image2178.png"/><Relationship Id="rId42" Type="http://schemas.openxmlformats.org/officeDocument/2006/relationships/customXml" Target="../ink/ink3439.xml"/><Relationship Id="rId63" Type="http://schemas.openxmlformats.org/officeDocument/2006/relationships/customXml" Target="../ink/ink3449.xml"/><Relationship Id="rId84" Type="http://schemas.openxmlformats.org/officeDocument/2006/relationships/image" Target="../media/image2227.png"/><Relationship Id="rId138" Type="http://schemas.openxmlformats.org/officeDocument/2006/relationships/image" Target="../media/image2157.png"/><Relationship Id="rId159" Type="http://schemas.openxmlformats.org/officeDocument/2006/relationships/customXml" Target="../ink/ink3497.xml"/><Relationship Id="rId170" Type="http://schemas.openxmlformats.org/officeDocument/2006/relationships/customXml" Target="../ink/ink3503.xml"/><Relationship Id="rId107" Type="http://schemas.openxmlformats.org/officeDocument/2006/relationships/customXml" Target="../ink/ink3471.xml"/><Relationship Id="rId11" Type="http://schemas.openxmlformats.org/officeDocument/2006/relationships/image" Target="../media/image2191.png"/><Relationship Id="rId32" Type="http://schemas.openxmlformats.org/officeDocument/2006/relationships/customXml" Target="../ink/ink3433.xml"/><Relationship Id="rId53" Type="http://schemas.openxmlformats.org/officeDocument/2006/relationships/customXml" Target="../ink/ink3444.xml"/><Relationship Id="rId74" Type="http://schemas.openxmlformats.org/officeDocument/2006/relationships/image" Target="../media/image2222.png"/><Relationship Id="rId128" Type="http://schemas.openxmlformats.org/officeDocument/2006/relationships/image" Target="../media/image2250.png"/><Relationship Id="rId149" Type="http://schemas.openxmlformats.org/officeDocument/2006/relationships/customXml" Target="../ink/ink3492.xml"/><Relationship Id="rId5" Type="http://schemas.openxmlformats.org/officeDocument/2006/relationships/image" Target="../media/image2187.png"/><Relationship Id="rId95" Type="http://schemas.openxmlformats.org/officeDocument/2006/relationships/customXml" Target="../ink/ink3465.xml"/><Relationship Id="rId160" Type="http://schemas.openxmlformats.org/officeDocument/2006/relationships/image" Target="../media/image2267.png"/><Relationship Id="rId181" Type="http://schemas.openxmlformats.org/officeDocument/2006/relationships/customXml" Target="../ink/ink3514.xml"/><Relationship Id="rId22" Type="http://schemas.openxmlformats.org/officeDocument/2006/relationships/customXml" Target="../ink/ink3428.xml"/><Relationship Id="rId43" Type="http://schemas.openxmlformats.org/officeDocument/2006/relationships/image" Target="../media/image2205.png"/><Relationship Id="rId64" Type="http://schemas.openxmlformats.org/officeDocument/2006/relationships/image" Target="../media/image2216.png"/><Relationship Id="rId118" Type="http://schemas.openxmlformats.org/officeDocument/2006/relationships/image" Target="../media/image2246.png"/><Relationship Id="rId139" Type="http://schemas.openxmlformats.org/officeDocument/2006/relationships/customXml" Target="../ink/ink3487.xml"/><Relationship Id="rId85" Type="http://schemas.openxmlformats.org/officeDocument/2006/relationships/customXml" Target="../ink/ink3460.xml"/><Relationship Id="rId150" Type="http://schemas.openxmlformats.org/officeDocument/2006/relationships/image" Target="../media/image2262.png"/><Relationship Id="rId171" Type="http://schemas.openxmlformats.org/officeDocument/2006/relationships/customXml" Target="../ink/ink3504.xml"/><Relationship Id="rId12" Type="http://schemas.openxmlformats.org/officeDocument/2006/relationships/customXml" Target="../ink/ink3423.xml"/><Relationship Id="rId33" Type="http://schemas.openxmlformats.org/officeDocument/2006/relationships/customXml" Target="../ink/ink3434.xml"/><Relationship Id="rId108" Type="http://schemas.openxmlformats.org/officeDocument/2006/relationships/image" Target="../media/image2240.png"/><Relationship Id="rId129" Type="http://schemas.openxmlformats.org/officeDocument/2006/relationships/customXml" Target="../ink/ink3482.xml"/><Relationship Id="rId54" Type="http://schemas.openxmlformats.org/officeDocument/2006/relationships/image" Target="../media/image2211.png"/><Relationship Id="rId75" Type="http://schemas.openxmlformats.org/officeDocument/2006/relationships/customXml" Target="../ink/ink3455.xml"/><Relationship Id="rId96" Type="http://schemas.openxmlformats.org/officeDocument/2006/relationships/image" Target="../media/image2234.png"/><Relationship Id="rId140" Type="http://schemas.openxmlformats.org/officeDocument/2006/relationships/image" Target="../media/image2256.png"/><Relationship Id="rId161" Type="http://schemas.openxmlformats.org/officeDocument/2006/relationships/customXml" Target="../ink/ink3498.xml"/><Relationship Id="rId182" Type="http://schemas.openxmlformats.org/officeDocument/2006/relationships/customXml" Target="../ink/ink3515.xml"/><Relationship Id="rId6" Type="http://schemas.openxmlformats.org/officeDocument/2006/relationships/customXml" Target="../ink/ink3420.xml"/><Relationship Id="rId23" Type="http://schemas.openxmlformats.org/officeDocument/2006/relationships/image" Target="../media/image2196.png"/><Relationship Id="rId119" Type="http://schemas.openxmlformats.org/officeDocument/2006/relationships/customXml" Target="../ink/ink3477.xml"/><Relationship Id="rId44" Type="http://schemas.openxmlformats.org/officeDocument/2006/relationships/customXml" Target="../ink/ink3440.xml"/><Relationship Id="rId65" Type="http://schemas.openxmlformats.org/officeDocument/2006/relationships/customXml" Target="../ink/ink3450.xml"/><Relationship Id="rId86" Type="http://schemas.openxmlformats.org/officeDocument/2006/relationships/image" Target="../media/image2228.png"/><Relationship Id="rId130" Type="http://schemas.openxmlformats.org/officeDocument/2006/relationships/image" Target="../media/image2252.png"/><Relationship Id="rId151" Type="http://schemas.openxmlformats.org/officeDocument/2006/relationships/customXml" Target="../ink/ink3493.xml"/><Relationship Id="rId172" Type="http://schemas.openxmlformats.org/officeDocument/2006/relationships/customXml" Target="../ink/ink3505.xml"/><Relationship Id="rId13" Type="http://schemas.openxmlformats.org/officeDocument/2006/relationships/image" Target="../media/image2192.png"/><Relationship Id="rId18" Type="http://schemas.openxmlformats.org/officeDocument/2006/relationships/customXml" Target="../ink/ink3426.xml"/><Relationship Id="rId39" Type="http://schemas.openxmlformats.org/officeDocument/2006/relationships/customXml" Target="../ink/ink3437.xml"/><Relationship Id="rId109" Type="http://schemas.openxmlformats.org/officeDocument/2006/relationships/customXml" Target="../ink/ink3472.xml"/><Relationship Id="rId34" Type="http://schemas.openxmlformats.org/officeDocument/2006/relationships/image" Target="../media/image2201.png"/><Relationship Id="rId50" Type="http://schemas.openxmlformats.org/officeDocument/2006/relationships/customXml" Target="../ink/ink3443.xml"/><Relationship Id="rId55" Type="http://schemas.openxmlformats.org/officeDocument/2006/relationships/customXml" Target="../ink/ink3445.xml"/><Relationship Id="rId76" Type="http://schemas.openxmlformats.org/officeDocument/2006/relationships/image" Target="../media/image2223.png"/><Relationship Id="rId97" Type="http://schemas.openxmlformats.org/officeDocument/2006/relationships/customXml" Target="../ink/ink3466.xml"/><Relationship Id="rId104" Type="http://schemas.openxmlformats.org/officeDocument/2006/relationships/image" Target="../media/image2238.png"/><Relationship Id="rId120" Type="http://schemas.openxmlformats.org/officeDocument/2006/relationships/image" Target="../media/image582.png"/><Relationship Id="rId125" Type="http://schemas.openxmlformats.org/officeDocument/2006/relationships/customXml" Target="../ink/ink3480.xml"/><Relationship Id="rId141" Type="http://schemas.openxmlformats.org/officeDocument/2006/relationships/customXml" Target="../ink/ink3488.xml"/><Relationship Id="rId146" Type="http://schemas.openxmlformats.org/officeDocument/2006/relationships/image" Target="../media/image2259.png"/><Relationship Id="rId167" Type="http://schemas.openxmlformats.org/officeDocument/2006/relationships/customXml" Target="../ink/ink3501.xml"/><Relationship Id="rId7" Type="http://schemas.openxmlformats.org/officeDocument/2006/relationships/image" Target="../media/image2189.png"/><Relationship Id="rId71" Type="http://schemas.openxmlformats.org/officeDocument/2006/relationships/customXml" Target="../ink/ink3453.xml"/><Relationship Id="rId92" Type="http://schemas.openxmlformats.org/officeDocument/2006/relationships/customXml" Target="../ink/ink3463.xml"/><Relationship Id="rId162" Type="http://schemas.openxmlformats.org/officeDocument/2006/relationships/image" Target="../media/image2268.png"/><Relationship Id="rId183" Type="http://schemas.openxmlformats.org/officeDocument/2006/relationships/customXml" Target="../ink/ink3516.xml"/><Relationship Id="rId2" Type="http://schemas.microsoft.com/office/2007/relationships/media" Target="../media/media72.m4a"/><Relationship Id="rId29" Type="http://schemas.openxmlformats.org/officeDocument/2006/relationships/image" Target="../media/image2198.png"/><Relationship Id="rId24" Type="http://schemas.openxmlformats.org/officeDocument/2006/relationships/customXml" Target="../ink/ink3429.xml"/><Relationship Id="rId40" Type="http://schemas.openxmlformats.org/officeDocument/2006/relationships/customXml" Target="../ink/ink3438.xml"/><Relationship Id="rId45" Type="http://schemas.openxmlformats.org/officeDocument/2006/relationships/image" Target="../media/image2206.png"/><Relationship Id="rId66" Type="http://schemas.openxmlformats.org/officeDocument/2006/relationships/image" Target="../media/image2217.png"/><Relationship Id="rId87" Type="http://schemas.openxmlformats.org/officeDocument/2006/relationships/image" Target="../media/image2229.png"/><Relationship Id="rId110" Type="http://schemas.openxmlformats.org/officeDocument/2006/relationships/image" Target="../media/image2242.png"/><Relationship Id="rId115" Type="http://schemas.openxmlformats.org/officeDocument/2006/relationships/customXml" Target="../ink/ink3475.xml"/><Relationship Id="rId131" Type="http://schemas.openxmlformats.org/officeDocument/2006/relationships/customXml" Target="../ink/ink3483.xml"/><Relationship Id="rId136" Type="http://schemas.openxmlformats.org/officeDocument/2006/relationships/image" Target="../media/image2255.png"/><Relationship Id="rId157" Type="http://schemas.openxmlformats.org/officeDocument/2006/relationships/customXml" Target="../ink/ink3496.xml"/><Relationship Id="rId178" Type="http://schemas.openxmlformats.org/officeDocument/2006/relationships/customXml" Target="../ink/ink3511.xml"/><Relationship Id="rId61" Type="http://schemas.openxmlformats.org/officeDocument/2006/relationships/customXml" Target="../ink/ink3448.xml"/><Relationship Id="rId82" Type="http://schemas.openxmlformats.org/officeDocument/2006/relationships/image" Target="../media/image2226.png"/><Relationship Id="rId152" Type="http://schemas.openxmlformats.org/officeDocument/2006/relationships/image" Target="../media/image2263.png"/><Relationship Id="rId173" Type="http://schemas.openxmlformats.org/officeDocument/2006/relationships/customXml" Target="../ink/ink3506.xml"/><Relationship Id="rId19" Type="http://schemas.openxmlformats.org/officeDocument/2006/relationships/image" Target="../media/image2195.png"/><Relationship Id="rId14" Type="http://schemas.openxmlformats.org/officeDocument/2006/relationships/customXml" Target="../ink/ink3424.xml"/><Relationship Id="rId30" Type="http://schemas.openxmlformats.org/officeDocument/2006/relationships/customXml" Target="../ink/ink3432.xml"/><Relationship Id="rId35" Type="http://schemas.openxmlformats.org/officeDocument/2006/relationships/customXml" Target="../ink/ink3435.xml"/><Relationship Id="rId56" Type="http://schemas.openxmlformats.org/officeDocument/2006/relationships/image" Target="../media/image2212.png"/><Relationship Id="rId77" Type="http://schemas.openxmlformats.org/officeDocument/2006/relationships/customXml" Target="../ink/ink3456.xml"/><Relationship Id="rId100" Type="http://schemas.openxmlformats.org/officeDocument/2006/relationships/image" Target="../media/image2236.png"/><Relationship Id="rId105" Type="http://schemas.openxmlformats.org/officeDocument/2006/relationships/customXml" Target="../ink/ink3470.xml"/><Relationship Id="rId126" Type="http://schemas.openxmlformats.org/officeDocument/2006/relationships/image" Target="../media/image2249.png"/><Relationship Id="rId147" Type="http://schemas.openxmlformats.org/officeDocument/2006/relationships/customXml" Target="../ink/ink3491.xml"/><Relationship Id="rId168" Type="http://schemas.openxmlformats.org/officeDocument/2006/relationships/image" Target="../media/image2272.png"/><Relationship Id="rId8" Type="http://schemas.openxmlformats.org/officeDocument/2006/relationships/customXml" Target="../ink/ink3421.xml"/><Relationship Id="rId51" Type="http://schemas.openxmlformats.org/officeDocument/2006/relationships/image" Target="../media/image2209.png"/><Relationship Id="rId72" Type="http://schemas.openxmlformats.org/officeDocument/2006/relationships/image" Target="../media/image2221.png"/><Relationship Id="rId93" Type="http://schemas.openxmlformats.org/officeDocument/2006/relationships/customXml" Target="../ink/ink3464.xml"/><Relationship Id="rId98" Type="http://schemas.openxmlformats.org/officeDocument/2006/relationships/image" Target="../media/image2235.png"/><Relationship Id="rId121" Type="http://schemas.openxmlformats.org/officeDocument/2006/relationships/customXml" Target="../ink/ink3478.xml"/><Relationship Id="rId142" Type="http://schemas.openxmlformats.org/officeDocument/2006/relationships/image" Target="../media/image2257.png"/><Relationship Id="rId163" Type="http://schemas.openxmlformats.org/officeDocument/2006/relationships/customXml" Target="../ink/ink3499.xml"/><Relationship Id="rId184" Type="http://schemas.openxmlformats.org/officeDocument/2006/relationships/customXml" Target="../ink/ink3517.xml"/><Relationship Id="rId3" Type="http://schemas.openxmlformats.org/officeDocument/2006/relationships/audio" Target="../media/media72.m4a"/><Relationship Id="rId25" Type="http://schemas.openxmlformats.org/officeDocument/2006/relationships/image" Target="../media/image2197.png"/><Relationship Id="rId46" Type="http://schemas.openxmlformats.org/officeDocument/2006/relationships/customXml" Target="../ink/ink3441.xml"/><Relationship Id="rId67" Type="http://schemas.openxmlformats.org/officeDocument/2006/relationships/customXml" Target="../ink/ink3451.xml"/><Relationship Id="rId116" Type="http://schemas.openxmlformats.org/officeDocument/2006/relationships/image" Target="../media/image2245.png"/><Relationship Id="rId137" Type="http://schemas.openxmlformats.org/officeDocument/2006/relationships/customXml" Target="../ink/ink3486.xml"/><Relationship Id="rId158" Type="http://schemas.openxmlformats.org/officeDocument/2006/relationships/image" Target="../media/image2266.png"/><Relationship Id="rId20" Type="http://schemas.openxmlformats.org/officeDocument/2006/relationships/customXml" Target="../ink/ink3427.xml"/><Relationship Id="rId41" Type="http://schemas.openxmlformats.org/officeDocument/2006/relationships/image" Target="../media/image2204.png"/><Relationship Id="rId62" Type="http://schemas.openxmlformats.org/officeDocument/2006/relationships/image" Target="../media/image2215.png"/><Relationship Id="rId83" Type="http://schemas.openxmlformats.org/officeDocument/2006/relationships/customXml" Target="../ink/ink3459.xml"/><Relationship Id="rId88" Type="http://schemas.openxmlformats.org/officeDocument/2006/relationships/customXml" Target="../ink/ink3461.xml"/><Relationship Id="rId111" Type="http://schemas.openxmlformats.org/officeDocument/2006/relationships/customXml" Target="../ink/ink3473.xml"/><Relationship Id="rId132" Type="http://schemas.openxmlformats.org/officeDocument/2006/relationships/image" Target="../media/image2253.png"/><Relationship Id="rId153" Type="http://schemas.openxmlformats.org/officeDocument/2006/relationships/customXml" Target="../ink/ink3494.xml"/><Relationship Id="rId174" Type="http://schemas.openxmlformats.org/officeDocument/2006/relationships/customXml" Target="../ink/ink3507.xml"/><Relationship Id="rId179" Type="http://schemas.openxmlformats.org/officeDocument/2006/relationships/customXml" Target="../ink/ink3512.xml"/><Relationship Id="rId15" Type="http://schemas.openxmlformats.org/officeDocument/2006/relationships/image" Target="../media/image2193.png"/><Relationship Id="rId36" Type="http://schemas.openxmlformats.org/officeDocument/2006/relationships/image" Target="../media/image2202.png"/><Relationship Id="rId57" Type="http://schemas.openxmlformats.org/officeDocument/2006/relationships/customXml" Target="../ink/ink3446.xml"/><Relationship Id="rId106" Type="http://schemas.openxmlformats.org/officeDocument/2006/relationships/image" Target="../media/image2239.png"/><Relationship Id="rId127" Type="http://schemas.openxmlformats.org/officeDocument/2006/relationships/customXml" Target="../ink/ink3481.xml"/><Relationship Id="rId10" Type="http://schemas.openxmlformats.org/officeDocument/2006/relationships/customXml" Target="../ink/ink3422.xml"/><Relationship Id="rId31" Type="http://schemas.openxmlformats.org/officeDocument/2006/relationships/image" Target="../media/image2199.png"/><Relationship Id="rId52" Type="http://schemas.openxmlformats.org/officeDocument/2006/relationships/image" Target="../media/image2188.png"/><Relationship Id="rId73" Type="http://schemas.openxmlformats.org/officeDocument/2006/relationships/customXml" Target="../ink/ink3454.xml"/><Relationship Id="rId78" Type="http://schemas.openxmlformats.org/officeDocument/2006/relationships/image" Target="../media/image2224.png"/><Relationship Id="rId94" Type="http://schemas.openxmlformats.org/officeDocument/2006/relationships/image" Target="../media/image2233.png"/><Relationship Id="rId99" Type="http://schemas.openxmlformats.org/officeDocument/2006/relationships/customXml" Target="../ink/ink3467.xml"/><Relationship Id="rId101" Type="http://schemas.openxmlformats.org/officeDocument/2006/relationships/customXml" Target="../ink/ink3468.xml"/><Relationship Id="rId122" Type="http://schemas.openxmlformats.org/officeDocument/2006/relationships/image" Target="../media/image2247.png"/><Relationship Id="rId143" Type="http://schemas.openxmlformats.org/officeDocument/2006/relationships/customXml" Target="../ink/ink3489.xml"/><Relationship Id="rId148" Type="http://schemas.openxmlformats.org/officeDocument/2006/relationships/image" Target="../media/image2260.png"/><Relationship Id="rId164" Type="http://schemas.openxmlformats.org/officeDocument/2006/relationships/image" Target="../media/image2269.png"/><Relationship Id="rId169" Type="http://schemas.openxmlformats.org/officeDocument/2006/relationships/customXml" Target="../ink/ink3502.xml"/><Relationship Id="rId185" Type="http://schemas.openxmlformats.org/officeDocument/2006/relationships/customXml" Target="../ink/ink35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90.png"/><Relationship Id="rId180" Type="http://schemas.openxmlformats.org/officeDocument/2006/relationships/customXml" Target="../ink/ink3513.xml"/><Relationship Id="rId26" Type="http://schemas.openxmlformats.org/officeDocument/2006/relationships/customXml" Target="../ink/ink3430.xml"/><Relationship Id="rId47" Type="http://schemas.openxmlformats.org/officeDocument/2006/relationships/image" Target="../media/image2207.png"/><Relationship Id="rId68" Type="http://schemas.openxmlformats.org/officeDocument/2006/relationships/image" Target="../media/image2218.png"/><Relationship Id="rId89" Type="http://schemas.openxmlformats.org/officeDocument/2006/relationships/image" Target="../media/image2231.png"/><Relationship Id="rId112" Type="http://schemas.openxmlformats.org/officeDocument/2006/relationships/image" Target="../media/image2243.png"/><Relationship Id="rId133" Type="http://schemas.openxmlformats.org/officeDocument/2006/relationships/customXml" Target="../ink/ink3484.xml"/><Relationship Id="rId154" Type="http://schemas.openxmlformats.org/officeDocument/2006/relationships/image" Target="../media/image2264.png"/><Relationship Id="rId175" Type="http://schemas.openxmlformats.org/officeDocument/2006/relationships/customXml" Target="../ink/ink3508.xml"/><Relationship Id="rId16" Type="http://schemas.openxmlformats.org/officeDocument/2006/relationships/customXml" Target="../ink/ink3425.xml"/><Relationship Id="rId37" Type="http://schemas.openxmlformats.org/officeDocument/2006/relationships/customXml" Target="../ink/ink3436.xml"/><Relationship Id="rId58" Type="http://schemas.openxmlformats.org/officeDocument/2006/relationships/image" Target="../media/image2213.png"/><Relationship Id="rId79" Type="http://schemas.openxmlformats.org/officeDocument/2006/relationships/customXml" Target="../ink/ink3457.xml"/><Relationship Id="rId102" Type="http://schemas.openxmlformats.org/officeDocument/2006/relationships/image" Target="../media/image2237.png"/><Relationship Id="rId123" Type="http://schemas.openxmlformats.org/officeDocument/2006/relationships/customXml" Target="../ink/ink3479.xml"/><Relationship Id="rId144" Type="http://schemas.openxmlformats.org/officeDocument/2006/relationships/image" Target="../media/image2258.png"/><Relationship Id="rId90" Type="http://schemas.openxmlformats.org/officeDocument/2006/relationships/customXml" Target="../ink/ink3462.xml"/><Relationship Id="rId165" Type="http://schemas.openxmlformats.org/officeDocument/2006/relationships/customXml" Target="../ink/ink3500.xml"/><Relationship Id="rId186" Type="http://schemas.openxmlformats.org/officeDocument/2006/relationships/image" Target="../media/image1.png"/><Relationship Id="rId27" Type="http://schemas.openxmlformats.org/officeDocument/2006/relationships/image" Target="../media/image2147.png"/><Relationship Id="rId48" Type="http://schemas.openxmlformats.org/officeDocument/2006/relationships/customXml" Target="../ink/ink3442.xml"/><Relationship Id="rId69" Type="http://schemas.openxmlformats.org/officeDocument/2006/relationships/customXml" Target="../ink/ink3452.xml"/><Relationship Id="rId113" Type="http://schemas.openxmlformats.org/officeDocument/2006/relationships/customXml" Target="../ink/ink3474.xml"/><Relationship Id="rId134" Type="http://schemas.openxmlformats.org/officeDocument/2006/relationships/image" Target="../media/image2254.png"/><Relationship Id="rId80" Type="http://schemas.openxmlformats.org/officeDocument/2006/relationships/image" Target="../media/image2225.png"/><Relationship Id="rId155" Type="http://schemas.openxmlformats.org/officeDocument/2006/relationships/customXml" Target="../ink/ink3495.xml"/><Relationship Id="rId176" Type="http://schemas.openxmlformats.org/officeDocument/2006/relationships/customXml" Target="../ink/ink3509.xml"/><Relationship Id="rId17" Type="http://schemas.openxmlformats.org/officeDocument/2006/relationships/image" Target="../media/image2194.png"/><Relationship Id="rId38" Type="http://schemas.openxmlformats.org/officeDocument/2006/relationships/image" Target="../media/image2203.png"/><Relationship Id="rId59" Type="http://schemas.openxmlformats.org/officeDocument/2006/relationships/customXml" Target="../ink/ink3447.xml"/><Relationship Id="rId103" Type="http://schemas.openxmlformats.org/officeDocument/2006/relationships/customXml" Target="../ink/ink3469.xml"/><Relationship Id="rId124" Type="http://schemas.openxmlformats.org/officeDocument/2006/relationships/image" Target="../media/image2248.png"/><Relationship Id="rId70" Type="http://schemas.openxmlformats.org/officeDocument/2006/relationships/image" Target="../media/image2219.png"/><Relationship Id="rId91" Type="http://schemas.openxmlformats.org/officeDocument/2006/relationships/image" Target="../media/image2232.png"/><Relationship Id="rId145" Type="http://schemas.openxmlformats.org/officeDocument/2006/relationships/customXml" Target="../ink/ink3490.xml"/><Relationship Id="rId166" Type="http://schemas.openxmlformats.org/officeDocument/2006/relationships/image" Target="../media/image2270.png"/><Relationship Id="rId187" Type="http://schemas.openxmlformats.org/officeDocument/2006/relationships/image" Target="../media/image2273.png"/><Relationship Id="rId1" Type="http://schemas.openxmlformats.org/officeDocument/2006/relationships/tags" Target="../tags/tag18.xml"/><Relationship Id="rId28" Type="http://schemas.openxmlformats.org/officeDocument/2006/relationships/customXml" Target="../ink/ink3431.xml"/><Relationship Id="rId49" Type="http://schemas.openxmlformats.org/officeDocument/2006/relationships/image" Target="../media/image2208.png"/><Relationship Id="rId114" Type="http://schemas.openxmlformats.org/officeDocument/2006/relationships/image" Target="../media/image2244.png"/><Relationship Id="rId60" Type="http://schemas.openxmlformats.org/officeDocument/2006/relationships/image" Target="../media/image2214.png"/><Relationship Id="rId81" Type="http://schemas.openxmlformats.org/officeDocument/2006/relationships/customXml" Target="../ink/ink3458.xml"/><Relationship Id="rId135" Type="http://schemas.openxmlformats.org/officeDocument/2006/relationships/customXml" Target="../ink/ink3485.xml"/><Relationship Id="rId156" Type="http://schemas.openxmlformats.org/officeDocument/2006/relationships/image" Target="../media/image2265.png"/><Relationship Id="rId177" Type="http://schemas.openxmlformats.org/officeDocument/2006/relationships/customXml" Target="../ink/ink35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3.m4a"/><Relationship Id="rId2" Type="http://schemas.microsoft.com/office/2007/relationships/media" Target="../media/media73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5.png"/><Relationship Id="rId21" Type="http://schemas.openxmlformats.org/officeDocument/2006/relationships/image" Target="../media/image2282.png"/><Relationship Id="rId42" Type="http://schemas.openxmlformats.org/officeDocument/2006/relationships/customXml" Target="../ink/ink3537.xml"/><Relationship Id="rId63" Type="http://schemas.openxmlformats.org/officeDocument/2006/relationships/image" Target="../media/image2305.png"/><Relationship Id="rId84" Type="http://schemas.openxmlformats.org/officeDocument/2006/relationships/customXml" Target="../ink/ink3558.xml"/><Relationship Id="rId138" Type="http://schemas.openxmlformats.org/officeDocument/2006/relationships/customXml" Target="../ink/ink3585.xml"/><Relationship Id="rId159" Type="http://schemas.openxmlformats.org/officeDocument/2006/relationships/image" Target="../media/image2358.png"/><Relationship Id="rId107" Type="http://schemas.openxmlformats.org/officeDocument/2006/relationships/image" Target="../media/image2329.png"/><Relationship Id="rId11" Type="http://schemas.openxmlformats.org/officeDocument/2006/relationships/image" Target="../media/image2276.png"/><Relationship Id="rId32" Type="http://schemas.openxmlformats.org/officeDocument/2006/relationships/customXml" Target="../ink/ink3532.xml"/><Relationship Id="rId53" Type="http://schemas.openxmlformats.org/officeDocument/2006/relationships/image" Target="../media/image2299.png"/><Relationship Id="rId74" Type="http://schemas.openxmlformats.org/officeDocument/2006/relationships/customXml" Target="../ink/ink3553.xml"/><Relationship Id="rId128" Type="http://schemas.openxmlformats.org/officeDocument/2006/relationships/customXml" Target="../ink/ink3580.xml"/><Relationship Id="rId149" Type="http://schemas.openxmlformats.org/officeDocument/2006/relationships/image" Target="../media/image2353.png"/><Relationship Id="rId5" Type="http://schemas.openxmlformats.org/officeDocument/2006/relationships/notesSlide" Target="../notesSlides/notesSlide3.xml"/><Relationship Id="rId95" Type="http://schemas.openxmlformats.org/officeDocument/2006/relationships/image" Target="../media/image2323.png"/><Relationship Id="rId160" Type="http://schemas.openxmlformats.org/officeDocument/2006/relationships/customXml" Target="../ink/ink3596.xml"/><Relationship Id="rId22" Type="http://schemas.openxmlformats.org/officeDocument/2006/relationships/customXml" Target="../ink/ink3527.xml"/><Relationship Id="rId43" Type="http://schemas.openxmlformats.org/officeDocument/2006/relationships/image" Target="../media/image2294.png"/><Relationship Id="rId64" Type="http://schemas.openxmlformats.org/officeDocument/2006/relationships/customXml" Target="../ink/ink3548.xml"/><Relationship Id="rId118" Type="http://schemas.openxmlformats.org/officeDocument/2006/relationships/customXml" Target="../ink/ink3575.xml"/><Relationship Id="rId139" Type="http://schemas.openxmlformats.org/officeDocument/2006/relationships/image" Target="../media/image2347.png"/><Relationship Id="rId85" Type="http://schemas.openxmlformats.org/officeDocument/2006/relationships/image" Target="../media/image2317.png"/><Relationship Id="rId150" Type="http://schemas.openxmlformats.org/officeDocument/2006/relationships/customXml" Target="../ink/ink3591.xml"/><Relationship Id="rId12" Type="http://schemas.openxmlformats.org/officeDocument/2006/relationships/customXml" Target="../ink/ink3522.xml"/><Relationship Id="rId17" Type="http://schemas.openxmlformats.org/officeDocument/2006/relationships/image" Target="../media/image2279.png"/><Relationship Id="rId33" Type="http://schemas.openxmlformats.org/officeDocument/2006/relationships/image" Target="../media/image2288.png"/><Relationship Id="rId38" Type="http://schemas.openxmlformats.org/officeDocument/2006/relationships/customXml" Target="../ink/ink3535.xml"/><Relationship Id="rId59" Type="http://schemas.openxmlformats.org/officeDocument/2006/relationships/image" Target="../media/image2303.png"/><Relationship Id="rId103" Type="http://schemas.openxmlformats.org/officeDocument/2006/relationships/image" Target="../media/image2327.png"/><Relationship Id="rId108" Type="http://schemas.openxmlformats.org/officeDocument/2006/relationships/customXml" Target="../ink/ink3570.xml"/><Relationship Id="rId124" Type="http://schemas.openxmlformats.org/officeDocument/2006/relationships/customXml" Target="../ink/ink3578.xml"/><Relationship Id="rId129" Type="http://schemas.openxmlformats.org/officeDocument/2006/relationships/image" Target="../media/image2342.png"/><Relationship Id="rId54" Type="http://schemas.openxmlformats.org/officeDocument/2006/relationships/customXml" Target="../ink/ink3543.xml"/><Relationship Id="rId70" Type="http://schemas.openxmlformats.org/officeDocument/2006/relationships/customXml" Target="../ink/ink3551.xml"/><Relationship Id="rId75" Type="http://schemas.openxmlformats.org/officeDocument/2006/relationships/image" Target="../media/image2312.png"/><Relationship Id="rId91" Type="http://schemas.openxmlformats.org/officeDocument/2006/relationships/image" Target="../media/image2320.png"/><Relationship Id="rId96" Type="http://schemas.openxmlformats.org/officeDocument/2006/relationships/customXml" Target="../ink/ink3564.xml"/><Relationship Id="rId140" Type="http://schemas.openxmlformats.org/officeDocument/2006/relationships/customXml" Target="../ink/ink3586.xml"/><Relationship Id="rId145" Type="http://schemas.openxmlformats.org/officeDocument/2006/relationships/image" Target="../media/image2350.png"/><Relationship Id="rId161" Type="http://schemas.openxmlformats.org/officeDocument/2006/relationships/image" Target="../media/image2359.png"/><Relationship Id="rId1" Type="http://schemas.openxmlformats.org/officeDocument/2006/relationships/tags" Target="../tags/tag20.xml"/><Relationship Id="rId6" Type="http://schemas.openxmlformats.org/officeDocument/2006/relationships/customXml" Target="../ink/ink3519.xml"/><Relationship Id="rId23" Type="http://schemas.openxmlformats.org/officeDocument/2006/relationships/image" Target="../media/image2283.png"/><Relationship Id="rId28" Type="http://schemas.openxmlformats.org/officeDocument/2006/relationships/customXml" Target="../ink/ink3530.xml"/><Relationship Id="rId49" Type="http://schemas.openxmlformats.org/officeDocument/2006/relationships/image" Target="../media/image2297.png"/><Relationship Id="rId114" Type="http://schemas.openxmlformats.org/officeDocument/2006/relationships/customXml" Target="../ink/ink3573.xml"/><Relationship Id="rId119" Type="http://schemas.openxmlformats.org/officeDocument/2006/relationships/image" Target="../media/image2336.png"/><Relationship Id="rId44" Type="http://schemas.openxmlformats.org/officeDocument/2006/relationships/customXml" Target="../ink/ink3538.xml"/><Relationship Id="rId60" Type="http://schemas.openxmlformats.org/officeDocument/2006/relationships/customXml" Target="../ink/ink3546.xml"/><Relationship Id="rId65" Type="http://schemas.openxmlformats.org/officeDocument/2006/relationships/image" Target="../media/image2306.png"/><Relationship Id="rId81" Type="http://schemas.openxmlformats.org/officeDocument/2006/relationships/image" Target="../media/image2315.png"/><Relationship Id="rId86" Type="http://schemas.openxmlformats.org/officeDocument/2006/relationships/customXml" Target="../ink/ink3559.xml"/><Relationship Id="rId130" Type="http://schemas.openxmlformats.org/officeDocument/2006/relationships/customXml" Target="../ink/ink3581.xml"/><Relationship Id="rId135" Type="http://schemas.openxmlformats.org/officeDocument/2006/relationships/image" Target="../media/image2345.png"/><Relationship Id="rId151" Type="http://schemas.openxmlformats.org/officeDocument/2006/relationships/image" Target="../media/image2354.png"/><Relationship Id="rId156" Type="http://schemas.openxmlformats.org/officeDocument/2006/relationships/customXml" Target="../ink/ink3594.xml"/><Relationship Id="rId13" Type="http://schemas.openxmlformats.org/officeDocument/2006/relationships/image" Target="../media/image2277.png"/><Relationship Id="rId18" Type="http://schemas.openxmlformats.org/officeDocument/2006/relationships/customXml" Target="../ink/ink3525.xml"/><Relationship Id="rId39" Type="http://schemas.openxmlformats.org/officeDocument/2006/relationships/image" Target="../media/image2292.png"/><Relationship Id="rId109" Type="http://schemas.openxmlformats.org/officeDocument/2006/relationships/image" Target="../media/image2330.png"/><Relationship Id="rId34" Type="http://schemas.openxmlformats.org/officeDocument/2006/relationships/customXml" Target="../ink/ink3533.xml"/><Relationship Id="rId50" Type="http://schemas.openxmlformats.org/officeDocument/2006/relationships/customXml" Target="../ink/ink3541.xml"/><Relationship Id="rId55" Type="http://schemas.openxmlformats.org/officeDocument/2006/relationships/image" Target="../media/image2300.png"/><Relationship Id="rId76" Type="http://schemas.openxmlformats.org/officeDocument/2006/relationships/customXml" Target="../ink/ink3554.xml"/><Relationship Id="rId97" Type="http://schemas.openxmlformats.org/officeDocument/2006/relationships/image" Target="../media/image2324.png"/><Relationship Id="rId104" Type="http://schemas.openxmlformats.org/officeDocument/2006/relationships/customXml" Target="../ink/ink3568.xml"/><Relationship Id="rId120" Type="http://schemas.openxmlformats.org/officeDocument/2006/relationships/customXml" Target="../ink/ink3576.xml"/><Relationship Id="rId125" Type="http://schemas.openxmlformats.org/officeDocument/2006/relationships/image" Target="../media/image2339.png"/><Relationship Id="rId141" Type="http://schemas.openxmlformats.org/officeDocument/2006/relationships/image" Target="../media/image2348.png"/><Relationship Id="rId146" Type="http://schemas.openxmlformats.org/officeDocument/2006/relationships/customXml" Target="../ink/ink3589.xml"/><Relationship Id="rId7" Type="http://schemas.openxmlformats.org/officeDocument/2006/relationships/image" Target="../media/image2274.png"/><Relationship Id="rId71" Type="http://schemas.openxmlformats.org/officeDocument/2006/relationships/image" Target="../media/image2309.png"/><Relationship Id="rId92" Type="http://schemas.openxmlformats.org/officeDocument/2006/relationships/customXml" Target="../ink/ink3562.xml"/><Relationship Id="rId162" Type="http://schemas.openxmlformats.org/officeDocument/2006/relationships/image" Target="../media/image1.png"/><Relationship Id="rId2" Type="http://schemas.microsoft.com/office/2007/relationships/media" Target="../media/media74.m4a"/><Relationship Id="rId29" Type="http://schemas.openxmlformats.org/officeDocument/2006/relationships/image" Target="../media/image2286.png"/><Relationship Id="rId24" Type="http://schemas.openxmlformats.org/officeDocument/2006/relationships/customXml" Target="../ink/ink3528.xml"/><Relationship Id="rId40" Type="http://schemas.openxmlformats.org/officeDocument/2006/relationships/customXml" Target="../ink/ink3536.xml"/><Relationship Id="rId45" Type="http://schemas.openxmlformats.org/officeDocument/2006/relationships/image" Target="../media/image2295.png"/><Relationship Id="rId66" Type="http://schemas.openxmlformats.org/officeDocument/2006/relationships/customXml" Target="../ink/ink3549.xml"/><Relationship Id="rId87" Type="http://schemas.openxmlformats.org/officeDocument/2006/relationships/image" Target="../media/image2318.png"/><Relationship Id="rId110" Type="http://schemas.openxmlformats.org/officeDocument/2006/relationships/customXml" Target="../ink/ink3571.xml"/><Relationship Id="rId115" Type="http://schemas.openxmlformats.org/officeDocument/2006/relationships/image" Target="../media/image2334.png"/><Relationship Id="rId131" Type="http://schemas.openxmlformats.org/officeDocument/2006/relationships/image" Target="../media/image2343.png"/><Relationship Id="rId136" Type="http://schemas.openxmlformats.org/officeDocument/2006/relationships/customXml" Target="../ink/ink3584.xml"/><Relationship Id="rId157" Type="http://schemas.openxmlformats.org/officeDocument/2006/relationships/image" Target="../media/image2357.png"/><Relationship Id="rId61" Type="http://schemas.openxmlformats.org/officeDocument/2006/relationships/image" Target="../media/image2304.png"/><Relationship Id="rId82" Type="http://schemas.openxmlformats.org/officeDocument/2006/relationships/customXml" Target="../ink/ink3557.xml"/><Relationship Id="rId152" Type="http://schemas.openxmlformats.org/officeDocument/2006/relationships/customXml" Target="../ink/ink3592.xml"/><Relationship Id="rId19" Type="http://schemas.openxmlformats.org/officeDocument/2006/relationships/image" Target="../media/image2280.png"/><Relationship Id="rId14" Type="http://schemas.openxmlformats.org/officeDocument/2006/relationships/customXml" Target="../ink/ink3523.xml"/><Relationship Id="rId30" Type="http://schemas.openxmlformats.org/officeDocument/2006/relationships/customXml" Target="../ink/ink3531.xml"/><Relationship Id="rId35" Type="http://schemas.openxmlformats.org/officeDocument/2006/relationships/image" Target="../media/image2289.png"/><Relationship Id="rId56" Type="http://schemas.openxmlformats.org/officeDocument/2006/relationships/customXml" Target="../ink/ink3544.xml"/><Relationship Id="rId77" Type="http://schemas.openxmlformats.org/officeDocument/2006/relationships/image" Target="../media/image2313.png"/><Relationship Id="rId100" Type="http://schemas.openxmlformats.org/officeDocument/2006/relationships/customXml" Target="../ink/ink3566.xml"/><Relationship Id="rId105" Type="http://schemas.openxmlformats.org/officeDocument/2006/relationships/image" Target="../media/image2328.png"/><Relationship Id="rId126" Type="http://schemas.openxmlformats.org/officeDocument/2006/relationships/customXml" Target="../ink/ink3579.xml"/><Relationship Id="rId147" Type="http://schemas.openxmlformats.org/officeDocument/2006/relationships/image" Target="../media/image2352.png"/><Relationship Id="rId8" Type="http://schemas.openxmlformats.org/officeDocument/2006/relationships/customXml" Target="../ink/ink3520.xml"/><Relationship Id="rId51" Type="http://schemas.openxmlformats.org/officeDocument/2006/relationships/image" Target="../media/image2298.png"/><Relationship Id="rId72" Type="http://schemas.openxmlformats.org/officeDocument/2006/relationships/customXml" Target="../ink/ink3552.xml"/><Relationship Id="rId93" Type="http://schemas.openxmlformats.org/officeDocument/2006/relationships/image" Target="../media/image2322.png"/><Relationship Id="rId98" Type="http://schemas.openxmlformats.org/officeDocument/2006/relationships/customXml" Target="../ink/ink3565.xml"/><Relationship Id="rId121" Type="http://schemas.openxmlformats.org/officeDocument/2006/relationships/image" Target="../media/image2337.png"/><Relationship Id="rId142" Type="http://schemas.openxmlformats.org/officeDocument/2006/relationships/customXml" Target="../ink/ink3587.xml"/><Relationship Id="rId3" Type="http://schemas.openxmlformats.org/officeDocument/2006/relationships/audio" Target="../media/media74.m4a"/><Relationship Id="rId25" Type="http://schemas.openxmlformats.org/officeDocument/2006/relationships/image" Target="../media/image2284.png"/><Relationship Id="rId46" Type="http://schemas.openxmlformats.org/officeDocument/2006/relationships/customXml" Target="../ink/ink3539.xml"/><Relationship Id="rId67" Type="http://schemas.openxmlformats.org/officeDocument/2006/relationships/image" Target="../media/image2307.png"/><Relationship Id="rId116" Type="http://schemas.openxmlformats.org/officeDocument/2006/relationships/customXml" Target="../ink/ink3574.xml"/><Relationship Id="rId137" Type="http://schemas.openxmlformats.org/officeDocument/2006/relationships/image" Target="../media/image2346.png"/><Relationship Id="rId158" Type="http://schemas.openxmlformats.org/officeDocument/2006/relationships/customXml" Target="../ink/ink3595.xml"/><Relationship Id="rId20" Type="http://schemas.openxmlformats.org/officeDocument/2006/relationships/customXml" Target="../ink/ink3526.xml"/><Relationship Id="rId41" Type="http://schemas.openxmlformats.org/officeDocument/2006/relationships/image" Target="../media/image2293.png"/><Relationship Id="rId62" Type="http://schemas.openxmlformats.org/officeDocument/2006/relationships/customXml" Target="../ink/ink3547.xml"/><Relationship Id="rId83" Type="http://schemas.openxmlformats.org/officeDocument/2006/relationships/image" Target="../media/image2316.png"/><Relationship Id="rId88" Type="http://schemas.openxmlformats.org/officeDocument/2006/relationships/customXml" Target="../ink/ink3560.xml"/><Relationship Id="rId111" Type="http://schemas.openxmlformats.org/officeDocument/2006/relationships/image" Target="../media/image2332.png"/><Relationship Id="rId132" Type="http://schemas.openxmlformats.org/officeDocument/2006/relationships/customXml" Target="../ink/ink3582.xml"/><Relationship Id="rId153" Type="http://schemas.openxmlformats.org/officeDocument/2006/relationships/image" Target="../media/image2355.png"/><Relationship Id="rId15" Type="http://schemas.openxmlformats.org/officeDocument/2006/relationships/image" Target="../media/image2278.png"/><Relationship Id="rId36" Type="http://schemas.openxmlformats.org/officeDocument/2006/relationships/customXml" Target="../ink/ink3534.xml"/><Relationship Id="rId57" Type="http://schemas.openxmlformats.org/officeDocument/2006/relationships/image" Target="../media/image2302.png"/><Relationship Id="rId106" Type="http://schemas.openxmlformats.org/officeDocument/2006/relationships/customXml" Target="../ink/ink3569.xml"/><Relationship Id="rId127" Type="http://schemas.openxmlformats.org/officeDocument/2006/relationships/image" Target="../media/image2340.png"/><Relationship Id="rId10" Type="http://schemas.openxmlformats.org/officeDocument/2006/relationships/customXml" Target="../ink/ink3521.xml"/><Relationship Id="rId31" Type="http://schemas.openxmlformats.org/officeDocument/2006/relationships/image" Target="../media/image2287.png"/><Relationship Id="rId52" Type="http://schemas.openxmlformats.org/officeDocument/2006/relationships/customXml" Target="../ink/ink3542.xml"/><Relationship Id="rId73" Type="http://schemas.openxmlformats.org/officeDocument/2006/relationships/image" Target="../media/image2310.png"/><Relationship Id="rId78" Type="http://schemas.openxmlformats.org/officeDocument/2006/relationships/customXml" Target="../ink/ink3555.xml"/><Relationship Id="rId94" Type="http://schemas.openxmlformats.org/officeDocument/2006/relationships/customXml" Target="../ink/ink3563.xml"/><Relationship Id="rId99" Type="http://schemas.openxmlformats.org/officeDocument/2006/relationships/image" Target="../media/image2325.png"/><Relationship Id="rId101" Type="http://schemas.openxmlformats.org/officeDocument/2006/relationships/image" Target="../media/image2326.png"/><Relationship Id="rId122" Type="http://schemas.openxmlformats.org/officeDocument/2006/relationships/customXml" Target="../ink/ink3577.xml"/><Relationship Id="rId143" Type="http://schemas.openxmlformats.org/officeDocument/2006/relationships/image" Target="../media/image2349.png"/><Relationship Id="rId148" Type="http://schemas.openxmlformats.org/officeDocument/2006/relationships/customXml" Target="../ink/ink359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75.png"/><Relationship Id="rId26" Type="http://schemas.openxmlformats.org/officeDocument/2006/relationships/customXml" Target="../ink/ink3529.xml"/><Relationship Id="rId47" Type="http://schemas.openxmlformats.org/officeDocument/2006/relationships/image" Target="../media/image2296.png"/><Relationship Id="rId68" Type="http://schemas.openxmlformats.org/officeDocument/2006/relationships/customXml" Target="../ink/ink3550.xml"/><Relationship Id="rId89" Type="http://schemas.openxmlformats.org/officeDocument/2006/relationships/image" Target="../media/image2319.png"/><Relationship Id="rId112" Type="http://schemas.openxmlformats.org/officeDocument/2006/relationships/customXml" Target="../ink/ink3572.xml"/><Relationship Id="rId133" Type="http://schemas.openxmlformats.org/officeDocument/2006/relationships/image" Target="../media/image2344.png"/><Relationship Id="rId154" Type="http://schemas.openxmlformats.org/officeDocument/2006/relationships/customXml" Target="../ink/ink3593.xml"/><Relationship Id="rId16" Type="http://schemas.openxmlformats.org/officeDocument/2006/relationships/customXml" Target="../ink/ink3524.xml"/><Relationship Id="rId37" Type="http://schemas.openxmlformats.org/officeDocument/2006/relationships/image" Target="../media/image2290.png"/><Relationship Id="rId58" Type="http://schemas.openxmlformats.org/officeDocument/2006/relationships/customXml" Target="../ink/ink3545.xml"/><Relationship Id="rId79" Type="http://schemas.openxmlformats.org/officeDocument/2006/relationships/image" Target="../media/image2314.png"/><Relationship Id="rId102" Type="http://schemas.openxmlformats.org/officeDocument/2006/relationships/customXml" Target="../ink/ink3567.xml"/><Relationship Id="rId123" Type="http://schemas.openxmlformats.org/officeDocument/2006/relationships/image" Target="../media/image2338.png"/><Relationship Id="rId144" Type="http://schemas.openxmlformats.org/officeDocument/2006/relationships/customXml" Target="../ink/ink3588.xml"/><Relationship Id="rId90" Type="http://schemas.openxmlformats.org/officeDocument/2006/relationships/customXml" Target="../ink/ink3561.xml"/><Relationship Id="rId27" Type="http://schemas.openxmlformats.org/officeDocument/2006/relationships/image" Target="../media/image2285.png"/><Relationship Id="rId48" Type="http://schemas.openxmlformats.org/officeDocument/2006/relationships/customXml" Target="../ink/ink3540.xml"/><Relationship Id="rId69" Type="http://schemas.openxmlformats.org/officeDocument/2006/relationships/image" Target="../media/image2308.png"/><Relationship Id="rId113" Type="http://schemas.openxmlformats.org/officeDocument/2006/relationships/image" Target="../media/image2333.png"/><Relationship Id="rId134" Type="http://schemas.openxmlformats.org/officeDocument/2006/relationships/customXml" Target="../ink/ink3583.xml"/><Relationship Id="rId80" Type="http://schemas.openxmlformats.org/officeDocument/2006/relationships/customXml" Target="../ink/ink3556.xml"/><Relationship Id="rId155" Type="http://schemas.openxmlformats.org/officeDocument/2006/relationships/image" Target="../media/image2356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1.xml"/><Relationship Id="rId84" Type="http://schemas.openxmlformats.org/officeDocument/2006/relationships/image" Target="../media/image1005.png"/><Relationship Id="rId89" Type="http://schemas.openxmlformats.org/officeDocument/2006/relationships/customXml" Target="../ink/ink67.xml"/><Relationship Id="rId112" Type="http://schemas.openxmlformats.org/officeDocument/2006/relationships/image" Target="../media/image1510.png"/><Relationship Id="rId133" Type="http://schemas.openxmlformats.org/officeDocument/2006/relationships/customXml" Target="../ink/ink89.xml"/><Relationship Id="rId138" Type="http://schemas.openxmlformats.org/officeDocument/2006/relationships/customXml" Target="../ink/ink91.xml"/><Relationship Id="rId154" Type="http://schemas.openxmlformats.org/officeDocument/2006/relationships/customXml" Target="../ink/ink99.xml"/><Relationship Id="rId107" Type="http://schemas.openxmlformats.org/officeDocument/2006/relationships/customXml" Target="../ink/ink76.xml"/><Relationship Id="rId87" Type="http://schemas.openxmlformats.org/officeDocument/2006/relationships/customXml" Target="../ink/ink66.xml"/><Relationship Id="rId102" Type="http://schemas.openxmlformats.org/officeDocument/2006/relationships/image" Target="../media/image10101.png"/><Relationship Id="rId110" Type="http://schemas.openxmlformats.org/officeDocument/2006/relationships/image" Target="../media/image1411.png"/><Relationship Id="rId115" Type="http://schemas.openxmlformats.org/officeDocument/2006/relationships/customXml" Target="../ink/ink80.xml"/><Relationship Id="rId123" Type="http://schemas.openxmlformats.org/officeDocument/2006/relationships/customXml" Target="../ink/ink84.xml"/><Relationship Id="rId128" Type="http://schemas.openxmlformats.org/officeDocument/2006/relationships/image" Target="../media/image1027.png"/><Relationship Id="rId131" Type="http://schemas.openxmlformats.org/officeDocument/2006/relationships/customXml" Target="../ink/ink88.xml"/><Relationship Id="rId136" Type="http://schemas.openxmlformats.org/officeDocument/2006/relationships/image" Target="../media/image1031.png"/><Relationship Id="rId144" Type="http://schemas.openxmlformats.org/officeDocument/2006/relationships/customXml" Target="../ink/ink94.xml"/><Relationship Id="rId149" Type="http://schemas.openxmlformats.org/officeDocument/2006/relationships/image" Target="../media/image23.png"/><Relationship Id="rId5" Type="http://schemas.openxmlformats.org/officeDocument/2006/relationships/customXml" Target="../ink/ink64.xml"/><Relationship Id="rId90" Type="http://schemas.openxmlformats.org/officeDocument/2006/relationships/image" Target="../media/image1008.png"/><Relationship Id="rId95" Type="http://schemas.openxmlformats.org/officeDocument/2006/relationships/customXml" Target="../ink/ink70.xml"/><Relationship Id="rId152" Type="http://schemas.openxmlformats.org/officeDocument/2006/relationships/customXml" Target="../ink/ink98.xml"/><Relationship Id="rId100" Type="http://schemas.openxmlformats.org/officeDocument/2006/relationships/image" Target="../media/image9100.png"/><Relationship Id="rId105" Type="http://schemas.openxmlformats.org/officeDocument/2006/relationships/customXml" Target="../ink/ink75.xml"/><Relationship Id="rId113" Type="http://schemas.openxmlformats.org/officeDocument/2006/relationships/customXml" Target="../ink/ink79.xml"/><Relationship Id="rId118" Type="http://schemas.openxmlformats.org/officeDocument/2006/relationships/image" Target="../media/image1022.png"/><Relationship Id="rId126" Type="http://schemas.openxmlformats.org/officeDocument/2006/relationships/image" Target="../media/image1026.png"/><Relationship Id="rId134" Type="http://schemas.openxmlformats.org/officeDocument/2006/relationships/image" Target="../media/image1030.png"/><Relationship Id="rId139" Type="http://schemas.openxmlformats.org/officeDocument/2006/relationships/image" Target="../media/image18.png"/><Relationship Id="rId147" Type="http://schemas.openxmlformats.org/officeDocument/2006/relationships/image" Target="../media/image22.png"/><Relationship Id="rId85" Type="http://schemas.openxmlformats.org/officeDocument/2006/relationships/customXml" Target="../ink/ink65.xml"/><Relationship Id="rId93" Type="http://schemas.openxmlformats.org/officeDocument/2006/relationships/customXml" Target="../ink/ink69.xml"/><Relationship Id="rId98" Type="http://schemas.openxmlformats.org/officeDocument/2006/relationships/image" Target="../media/image8100.png"/><Relationship Id="rId121" Type="http://schemas.openxmlformats.org/officeDocument/2006/relationships/customXml" Target="../ink/ink83.xml"/><Relationship Id="rId142" Type="http://schemas.openxmlformats.org/officeDocument/2006/relationships/customXml" Target="../ink/ink93.xml"/><Relationship Id="rId150" Type="http://schemas.openxmlformats.org/officeDocument/2006/relationships/customXml" Target="../ink/ink97.xml"/><Relationship Id="rId155" Type="http://schemas.openxmlformats.org/officeDocument/2006/relationships/image" Target="../media/image26.png"/><Relationship Id="rId3" Type="http://schemas.openxmlformats.org/officeDocument/2006/relationships/audio" Target="../media/media8.m4a"/><Relationship Id="rId103" Type="http://schemas.openxmlformats.org/officeDocument/2006/relationships/customXml" Target="../ink/ink74.xml"/><Relationship Id="rId108" Type="http://schemas.openxmlformats.org/officeDocument/2006/relationships/image" Target="../media/image1310.png"/><Relationship Id="rId116" Type="http://schemas.openxmlformats.org/officeDocument/2006/relationships/image" Target="../media/image1021.png"/><Relationship Id="rId124" Type="http://schemas.openxmlformats.org/officeDocument/2006/relationships/image" Target="../media/image1025.png"/><Relationship Id="rId129" Type="http://schemas.openxmlformats.org/officeDocument/2006/relationships/customXml" Target="../ink/ink87.xml"/><Relationship Id="rId137" Type="http://schemas.openxmlformats.org/officeDocument/2006/relationships/image" Target="../media/image11.gif"/><Relationship Id="rId88" Type="http://schemas.openxmlformats.org/officeDocument/2006/relationships/image" Target="../media/image1007.png"/><Relationship Id="rId91" Type="http://schemas.openxmlformats.org/officeDocument/2006/relationships/customXml" Target="../ink/ink68.xml"/><Relationship Id="rId96" Type="http://schemas.openxmlformats.org/officeDocument/2006/relationships/image" Target="../media/image7100.png"/><Relationship Id="rId111" Type="http://schemas.openxmlformats.org/officeDocument/2006/relationships/customXml" Target="../ink/ink78.xml"/><Relationship Id="rId132" Type="http://schemas.openxmlformats.org/officeDocument/2006/relationships/image" Target="../media/image1029.png"/><Relationship Id="rId140" Type="http://schemas.openxmlformats.org/officeDocument/2006/relationships/customXml" Target="../ink/ink92.xml"/><Relationship Id="rId145" Type="http://schemas.openxmlformats.org/officeDocument/2006/relationships/image" Target="../media/image21.png"/><Relationship Id="rId153" Type="http://schemas.openxmlformats.org/officeDocument/2006/relationships/image" Target="../media/image25.png"/><Relationship Id="rId1" Type="http://schemas.openxmlformats.org/officeDocument/2006/relationships/tags" Target="../tags/tag6.xml"/><Relationship Id="rId106" Type="http://schemas.openxmlformats.org/officeDocument/2006/relationships/image" Target="../media/image12100.png"/><Relationship Id="rId114" Type="http://schemas.openxmlformats.org/officeDocument/2006/relationships/image" Target="../media/image1610.png"/><Relationship Id="rId119" Type="http://schemas.openxmlformats.org/officeDocument/2006/relationships/customXml" Target="../ink/ink82.xml"/><Relationship Id="rId127" Type="http://schemas.openxmlformats.org/officeDocument/2006/relationships/customXml" Target="../ink/ink86.xml"/><Relationship Id="rId86" Type="http://schemas.openxmlformats.org/officeDocument/2006/relationships/image" Target="../media/image1006.png"/><Relationship Id="rId94" Type="http://schemas.openxmlformats.org/officeDocument/2006/relationships/image" Target="../media/image1010.png"/><Relationship Id="rId99" Type="http://schemas.openxmlformats.org/officeDocument/2006/relationships/customXml" Target="../ink/ink72.xml"/><Relationship Id="rId101" Type="http://schemas.openxmlformats.org/officeDocument/2006/relationships/customXml" Target="../ink/ink73.xml"/><Relationship Id="rId122" Type="http://schemas.openxmlformats.org/officeDocument/2006/relationships/image" Target="../media/image1024.png"/><Relationship Id="rId130" Type="http://schemas.openxmlformats.org/officeDocument/2006/relationships/image" Target="../media/image1028.png"/><Relationship Id="rId135" Type="http://schemas.openxmlformats.org/officeDocument/2006/relationships/customXml" Target="../ink/ink90.xml"/><Relationship Id="rId143" Type="http://schemas.openxmlformats.org/officeDocument/2006/relationships/image" Target="../media/image20.png"/><Relationship Id="rId148" Type="http://schemas.openxmlformats.org/officeDocument/2006/relationships/customXml" Target="../ink/ink96.xml"/><Relationship Id="rId151" Type="http://schemas.openxmlformats.org/officeDocument/2006/relationships/image" Target="../media/image24.png"/><Relationship Id="rId156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109" Type="http://schemas.openxmlformats.org/officeDocument/2006/relationships/customXml" Target="../ink/ink77.xml"/><Relationship Id="rId97" Type="http://schemas.openxmlformats.org/officeDocument/2006/relationships/customXml" Target="../ink/ink71.xml"/><Relationship Id="rId104" Type="http://schemas.openxmlformats.org/officeDocument/2006/relationships/image" Target="../media/image11.png"/><Relationship Id="rId120" Type="http://schemas.openxmlformats.org/officeDocument/2006/relationships/image" Target="../media/image1023.png"/><Relationship Id="rId125" Type="http://schemas.openxmlformats.org/officeDocument/2006/relationships/customXml" Target="../ink/ink85.xml"/><Relationship Id="rId141" Type="http://schemas.openxmlformats.org/officeDocument/2006/relationships/image" Target="../media/image19.png"/><Relationship Id="rId146" Type="http://schemas.openxmlformats.org/officeDocument/2006/relationships/customXml" Target="../ink/ink95.xml"/><Relationship Id="rId92" Type="http://schemas.openxmlformats.org/officeDocument/2006/relationships/image" Target="../media/image1009.png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2255967" y="3013501"/>
            <a:ext cx="450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Quantum Spins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1F534A-6E64-E1F6-EA2B-FF48D437A8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6282"/>
    </mc:Choice>
    <mc:Fallback xmlns="">
      <p:transition advClick="0" advTm="26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576361" y="2819400"/>
            <a:ext cx="7991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11A. Quantum Nature of Spin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3BAFAA-DDCD-C6B1-B41B-923CB2ADC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368"/>
    </mc:Choice>
    <mc:Fallback xmlns="">
      <p:transition advClick="0" advTm="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6400F7F9-3188-8845-9ECF-BA29DAA842D5}" type="slidenum">
              <a:rPr lang="en-US" sz="1400" smtClean="0">
                <a:latin typeface="Arial" charset="0"/>
              </a:rPr>
              <a:pPr eaLnBrk="1" hangingPunct="1">
                <a:defRPr/>
              </a:pPr>
              <a:t>11</a:t>
            </a:fld>
            <a:endParaRPr lang="en-US" sz="1400">
              <a:latin typeface="Arial" charset="0"/>
            </a:endParaRP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00FF"/>
                </a:solidFill>
              </a:rPr>
              <a:t>What is unique about spin</a:t>
            </a:r>
          </a:p>
        </p:txBody>
      </p:sp>
      <p:pic>
        <p:nvPicPr>
          <p:cNvPr id="18435" name="Picture 13" descr="s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81" y="1280477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414337" y="5177473"/>
            <a:ext cx="7764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2000"/>
              <a:t>Stern-Gerlach experiment measures electron magnetic moment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436562" y="5691823"/>
            <a:ext cx="7659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2000"/>
              <a:t>Two lines imply only two possible moment values/orientations</a:t>
            </a:r>
          </a:p>
        </p:txBody>
      </p:sp>
      <p:pic>
        <p:nvPicPr>
          <p:cNvPr id="18468" name="Picture 18467" descr="A person in a suit&#10;&#10;Description automatically generated">
            <a:extLst>
              <a:ext uri="{FF2B5EF4-FFF2-40B4-BE49-F238E27FC236}">
                <a16:creationId xmlns:a16="http://schemas.microsoft.com/office/drawing/2014/main" id="{0233C56D-CFA6-6ADF-352C-8FD827AF3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17" y="1665753"/>
            <a:ext cx="1790700" cy="2436327"/>
          </a:xfrm>
          <a:prstGeom prst="rect">
            <a:avLst/>
          </a:prstGeom>
        </p:spPr>
      </p:pic>
      <p:grpSp>
        <p:nvGrpSpPr>
          <p:cNvPr id="18480" name="Group 18479">
            <a:extLst>
              <a:ext uri="{FF2B5EF4-FFF2-40B4-BE49-F238E27FC236}">
                <a16:creationId xmlns:a16="http://schemas.microsoft.com/office/drawing/2014/main" id="{FA0C4238-E813-8D94-F8EC-8D3312BCC1CC}"/>
              </a:ext>
            </a:extLst>
          </p:cNvPr>
          <p:cNvGrpSpPr/>
          <p:nvPr/>
        </p:nvGrpSpPr>
        <p:grpSpPr>
          <a:xfrm>
            <a:off x="5499967" y="3690412"/>
            <a:ext cx="1335600" cy="907200"/>
            <a:chOff x="5780592" y="3412296"/>
            <a:chExt cx="1335600" cy="90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469" name="Ink 18468">
                  <a:extLst>
                    <a:ext uri="{FF2B5EF4-FFF2-40B4-BE49-F238E27FC236}">
                      <a16:creationId xmlns:a16="http://schemas.microsoft.com/office/drawing/2014/main" id="{9885B550-382D-43F2-21D3-4411E61572DC}"/>
                    </a:ext>
                  </a:extLst>
                </p14:cNvPr>
                <p14:cNvContentPartPr/>
                <p14:nvPr/>
              </p14:nvContentPartPr>
              <p14:xfrm>
                <a:off x="5780592" y="3412296"/>
                <a:ext cx="1068120" cy="690480"/>
              </p14:xfrm>
            </p:contentPart>
          </mc:Choice>
          <mc:Fallback xmlns="">
            <p:pic>
              <p:nvPicPr>
                <p:cNvPr id="18469" name="Ink 18468">
                  <a:extLst>
                    <a:ext uri="{FF2B5EF4-FFF2-40B4-BE49-F238E27FC236}">
                      <a16:creationId xmlns:a16="http://schemas.microsoft.com/office/drawing/2014/main" id="{9885B550-382D-43F2-21D3-4411E61572D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71592" y="3403656"/>
                  <a:ext cx="108576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470" name="Ink 18469">
                  <a:extLst>
                    <a:ext uri="{FF2B5EF4-FFF2-40B4-BE49-F238E27FC236}">
                      <a16:creationId xmlns:a16="http://schemas.microsoft.com/office/drawing/2014/main" id="{7C3D6F87-C5C0-BDC9-7755-35E5D85E777E}"/>
                    </a:ext>
                  </a:extLst>
                </p14:cNvPr>
                <p14:cNvContentPartPr/>
                <p14:nvPr/>
              </p14:nvContentPartPr>
              <p14:xfrm>
                <a:off x="6055992" y="3674736"/>
                <a:ext cx="26640" cy="74880"/>
              </p14:xfrm>
            </p:contentPart>
          </mc:Choice>
          <mc:Fallback xmlns="">
            <p:pic>
              <p:nvPicPr>
                <p:cNvPr id="18470" name="Ink 18469">
                  <a:extLst>
                    <a:ext uri="{FF2B5EF4-FFF2-40B4-BE49-F238E27FC236}">
                      <a16:creationId xmlns:a16="http://schemas.microsoft.com/office/drawing/2014/main" id="{7C3D6F87-C5C0-BDC9-7755-35E5D85E777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46992" y="3665736"/>
                  <a:ext cx="442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472" name="Ink 18471">
                  <a:extLst>
                    <a:ext uri="{FF2B5EF4-FFF2-40B4-BE49-F238E27FC236}">
                      <a16:creationId xmlns:a16="http://schemas.microsoft.com/office/drawing/2014/main" id="{81AF980E-9A5B-B8BF-2BDB-CC81A8B3F4C9}"/>
                    </a:ext>
                  </a:extLst>
                </p14:cNvPr>
                <p14:cNvContentPartPr/>
                <p14:nvPr/>
              </p14:nvContentPartPr>
              <p14:xfrm>
                <a:off x="6272712" y="4182336"/>
                <a:ext cx="27720" cy="137160"/>
              </p14:xfrm>
            </p:contentPart>
          </mc:Choice>
          <mc:Fallback xmlns="">
            <p:pic>
              <p:nvPicPr>
                <p:cNvPr id="18472" name="Ink 18471">
                  <a:extLst>
                    <a:ext uri="{FF2B5EF4-FFF2-40B4-BE49-F238E27FC236}">
                      <a16:creationId xmlns:a16="http://schemas.microsoft.com/office/drawing/2014/main" id="{81AF980E-9A5B-B8BF-2BDB-CC81A8B3F4C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64072" y="4173336"/>
                  <a:ext cx="453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473" name="Ink 18472">
                  <a:extLst>
                    <a:ext uri="{FF2B5EF4-FFF2-40B4-BE49-F238E27FC236}">
                      <a16:creationId xmlns:a16="http://schemas.microsoft.com/office/drawing/2014/main" id="{B9C5A32D-23D5-F9B8-EEE8-996446F86514}"/>
                    </a:ext>
                  </a:extLst>
                </p14:cNvPr>
                <p14:cNvContentPartPr/>
                <p14:nvPr/>
              </p14:nvContentPartPr>
              <p14:xfrm>
                <a:off x="6344352" y="4109256"/>
                <a:ext cx="66240" cy="102240"/>
              </p14:xfrm>
            </p:contentPart>
          </mc:Choice>
          <mc:Fallback xmlns="">
            <p:pic>
              <p:nvPicPr>
                <p:cNvPr id="18473" name="Ink 18472">
                  <a:extLst>
                    <a:ext uri="{FF2B5EF4-FFF2-40B4-BE49-F238E27FC236}">
                      <a16:creationId xmlns:a16="http://schemas.microsoft.com/office/drawing/2014/main" id="{B9C5A32D-23D5-F9B8-EEE8-996446F8651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35712" y="4100256"/>
                  <a:ext cx="838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474" name="Ink 18473">
                  <a:extLst>
                    <a:ext uri="{FF2B5EF4-FFF2-40B4-BE49-F238E27FC236}">
                      <a16:creationId xmlns:a16="http://schemas.microsoft.com/office/drawing/2014/main" id="{56E9567E-DE55-075E-FE4D-3BF2863181E0}"/>
                    </a:ext>
                  </a:extLst>
                </p14:cNvPr>
                <p14:cNvContentPartPr/>
                <p14:nvPr/>
              </p14:nvContentPartPr>
              <p14:xfrm>
                <a:off x="6498792" y="3950496"/>
                <a:ext cx="4320" cy="259200"/>
              </p14:xfrm>
            </p:contentPart>
          </mc:Choice>
          <mc:Fallback xmlns="">
            <p:pic>
              <p:nvPicPr>
                <p:cNvPr id="18474" name="Ink 18473">
                  <a:extLst>
                    <a:ext uri="{FF2B5EF4-FFF2-40B4-BE49-F238E27FC236}">
                      <a16:creationId xmlns:a16="http://schemas.microsoft.com/office/drawing/2014/main" id="{56E9567E-DE55-075E-FE4D-3BF2863181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89792" y="3941856"/>
                  <a:ext cx="219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475" name="Ink 18474">
                  <a:extLst>
                    <a:ext uri="{FF2B5EF4-FFF2-40B4-BE49-F238E27FC236}">
                      <a16:creationId xmlns:a16="http://schemas.microsoft.com/office/drawing/2014/main" id="{79610ACD-1533-9091-D5C9-6C0B278E5CE2}"/>
                    </a:ext>
                  </a:extLst>
                </p14:cNvPr>
                <p14:cNvContentPartPr/>
                <p14:nvPr/>
              </p14:nvContentPartPr>
              <p14:xfrm>
                <a:off x="6601392" y="3927096"/>
                <a:ext cx="130680" cy="154080"/>
              </p14:xfrm>
            </p:contentPart>
          </mc:Choice>
          <mc:Fallback xmlns="">
            <p:pic>
              <p:nvPicPr>
                <p:cNvPr id="18475" name="Ink 18474">
                  <a:extLst>
                    <a:ext uri="{FF2B5EF4-FFF2-40B4-BE49-F238E27FC236}">
                      <a16:creationId xmlns:a16="http://schemas.microsoft.com/office/drawing/2014/main" id="{79610ACD-1533-9091-D5C9-6C0B278E5CE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92392" y="3918456"/>
                  <a:ext cx="1483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476" name="Ink 18475">
                  <a:extLst>
                    <a:ext uri="{FF2B5EF4-FFF2-40B4-BE49-F238E27FC236}">
                      <a16:creationId xmlns:a16="http://schemas.microsoft.com/office/drawing/2014/main" id="{E18BA6F2-954F-1C55-DB9A-DD246546DA0F}"/>
                    </a:ext>
                  </a:extLst>
                </p14:cNvPr>
                <p14:cNvContentPartPr/>
                <p14:nvPr/>
              </p14:nvContentPartPr>
              <p14:xfrm>
                <a:off x="6765192" y="3866976"/>
                <a:ext cx="70920" cy="109800"/>
              </p14:xfrm>
            </p:contentPart>
          </mc:Choice>
          <mc:Fallback xmlns="">
            <p:pic>
              <p:nvPicPr>
                <p:cNvPr id="18476" name="Ink 18475">
                  <a:extLst>
                    <a:ext uri="{FF2B5EF4-FFF2-40B4-BE49-F238E27FC236}">
                      <a16:creationId xmlns:a16="http://schemas.microsoft.com/office/drawing/2014/main" id="{E18BA6F2-954F-1C55-DB9A-DD246546DA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56552" y="3857976"/>
                  <a:ext cx="885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477" name="Ink 18476">
                  <a:extLst>
                    <a:ext uri="{FF2B5EF4-FFF2-40B4-BE49-F238E27FC236}">
                      <a16:creationId xmlns:a16="http://schemas.microsoft.com/office/drawing/2014/main" id="{65DBA958-9241-0A80-D811-EA61A9443D04}"/>
                    </a:ext>
                  </a:extLst>
                </p14:cNvPr>
                <p14:cNvContentPartPr/>
                <p14:nvPr/>
              </p14:nvContentPartPr>
              <p14:xfrm>
                <a:off x="6885792" y="3718296"/>
                <a:ext cx="360" cy="250920"/>
              </p14:xfrm>
            </p:contentPart>
          </mc:Choice>
          <mc:Fallback xmlns="">
            <p:pic>
              <p:nvPicPr>
                <p:cNvPr id="18477" name="Ink 18476">
                  <a:extLst>
                    <a:ext uri="{FF2B5EF4-FFF2-40B4-BE49-F238E27FC236}">
                      <a16:creationId xmlns:a16="http://schemas.microsoft.com/office/drawing/2014/main" id="{65DBA958-9241-0A80-D811-EA61A9443D0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76792" y="3709296"/>
                  <a:ext cx="180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478" name="Ink 18477">
                  <a:extLst>
                    <a:ext uri="{FF2B5EF4-FFF2-40B4-BE49-F238E27FC236}">
                      <a16:creationId xmlns:a16="http://schemas.microsoft.com/office/drawing/2014/main" id="{86AC1FA1-D03C-1B21-4793-0654D78BC64C}"/>
                    </a:ext>
                  </a:extLst>
                </p14:cNvPr>
                <p14:cNvContentPartPr/>
                <p14:nvPr/>
              </p14:nvContentPartPr>
              <p14:xfrm>
                <a:off x="6937272" y="3726576"/>
                <a:ext cx="103680" cy="132840"/>
              </p14:xfrm>
            </p:contentPart>
          </mc:Choice>
          <mc:Fallback xmlns="">
            <p:pic>
              <p:nvPicPr>
                <p:cNvPr id="18478" name="Ink 18477">
                  <a:extLst>
                    <a:ext uri="{FF2B5EF4-FFF2-40B4-BE49-F238E27FC236}">
                      <a16:creationId xmlns:a16="http://schemas.microsoft.com/office/drawing/2014/main" id="{86AC1FA1-D03C-1B21-4793-0654D78BC64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28632" y="3717936"/>
                  <a:ext cx="1213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479" name="Ink 18478">
                  <a:extLst>
                    <a:ext uri="{FF2B5EF4-FFF2-40B4-BE49-F238E27FC236}">
                      <a16:creationId xmlns:a16="http://schemas.microsoft.com/office/drawing/2014/main" id="{E7E59EAE-5614-BB20-5774-B83396D60877}"/>
                    </a:ext>
                  </a:extLst>
                </p14:cNvPr>
                <p14:cNvContentPartPr/>
                <p14:nvPr/>
              </p14:nvContentPartPr>
              <p14:xfrm>
                <a:off x="7048512" y="3694176"/>
                <a:ext cx="67680" cy="148680"/>
              </p14:xfrm>
            </p:contentPart>
          </mc:Choice>
          <mc:Fallback xmlns="">
            <p:pic>
              <p:nvPicPr>
                <p:cNvPr id="18479" name="Ink 18478">
                  <a:extLst>
                    <a:ext uri="{FF2B5EF4-FFF2-40B4-BE49-F238E27FC236}">
                      <a16:creationId xmlns:a16="http://schemas.microsoft.com/office/drawing/2014/main" id="{E7E59EAE-5614-BB20-5774-B83396D6087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39512" y="3685176"/>
                  <a:ext cx="85320" cy="166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481" name="TextBox 18480">
            <a:extLst>
              <a:ext uri="{FF2B5EF4-FFF2-40B4-BE49-F238E27FC236}">
                <a16:creationId xmlns:a16="http://schemas.microsoft.com/office/drawing/2014/main" id="{3312CA62-8EF0-0868-E682-23B3E9F83EAB}"/>
              </a:ext>
            </a:extLst>
          </p:cNvPr>
          <p:cNvSpPr txBox="1"/>
          <p:nvPr/>
        </p:nvSpPr>
        <p:spPr>
          <a:xfrm>
            <a:off x="5321216" y="1176840"/>
            <a:ext cx="742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>
                <a:solidFill>
                  <a:srgbClr val="0000FF"/>
                </a:solidFill>
              </a:rPr>
              <a:t>Otto 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Stern</a:t>
            </a:r>
          </a:p>
        </p:txBody>
      </p:sp>
      <p:sp>
        <p:nvSpPr>
          <p:cNvPr id="18482" name="TextBox 18481">
            <a:extLst>
              <a:ext uri="{FF2B5EF4-FFF2-40B4-BE49-F238E27FC236}">
                <a16:creationId xmlns:a16="http://schemas.microsoft.com/office/drawing/2014/main" id="{909E1080-4A1A-AA51-7CB7-9A7AF2D979FA}"/>
              </a:ext>
            </a:extLst>
          </p:cNvPr>
          <p:cNvSpPr txBox="1"/>
          <p:nvPr/>
        </p:nvSpPr>
        <p:spPr>
          <a:xfrm>
            <a:off x="7017368" y="1077277"/>
            <a:ext cx="986167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>
                <a:solidFill>
                  <a:srgbClr val="0000FF"/>
                </a:solidFill>
              </a:rPr>
              <a:t>Walther</a:t>
            </a:r>
          </a:p>
          <a:p>
            <a:pPr algn="l">
              <a:buNone/>
            </a:pPr>
            <a:r>
              <a:rPr lang="en-US" sz="1600" dirty="0">
                <a:solidFill>
                  <a:srgbClr val="0000FF"/>
                </a:solidFill>
              </a:rPr>
              <a:t>Gerlach</a:t>
            </a:r>
          </a:p>
        </p:txBody>
      </p:sp>
      <p:pic>
        <p:nvPicPr>
          <p:cNvPr id="5" name="Picture 4" descr="A person with glasses and a surprised expression&#10;&#10;Description automatically generated">
            <a:extLst>
              <a:ext uri="{FF2B5EF4-FFF2-40B4-BE49-F238E27FC236}">
                <a16:creationId xmlns:a16="http://schemas.microsoft.com/office/drawing/2014/main" id="{0BCF7F31-C0DE-487D-B7D2-CFBE50AC708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87" y="1854506"/>
            <a:ext cx="1841500" cy="2286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16C9BD-519C-5616-81E2-54963EB9E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2"/>
    </mc:Choice>
    <mc:Fallback xmlns="">
      <p:transition spd="slow" advTm="6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05915D7E-0C22-FA45-89E8-CFEB145483AC}" type="slidenum">
              <a:rPr lang="en-US" sz="1400" smtClean="0">
                <a:latin typeface="Arial" charset="0"/>
              </a:rPr>
              <a:pPr eaLnBrk="1" hangingPunct="1">
                <a:defRPr/>
              </a:pPr>
              <a:t>12</a:t>
            </a:fld>
            <a:endParaRPr lang="en-US" sz="1400">
              <a:latin typeface="Arial" charset="0"/>
            </a:endParaRPr>
          </a:p>
        </p:txBody>
      </p:sp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>
                <a:solidFill>
                  <a:srgbClr val="0000FF"/>
                </a:solidFill>
              </a:rPr>
              <a:t>Up and Down spins</a:t>
            </a:r>
          </a:p>
        </p:txBody>
      </p:sp>
      <p:pic>
        <p:nvPicPr>
          <p:cNvPr id="20483" name="Picture 19" descr="http://cwx.prenhall.com/bookbind/pubbooks/hillchem3/medialib/media_portfolio/text_images/CH07/FG07_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8750"/>
            <a:ext cx="7620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1778000" y="6319838"/>
            <a:ext cx="546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/>
              <a:t>But what determines </a:t>
            </a:r>
            <a:r>
              <a:rPr lang="ja-JP" altLang="en-US"/>
              <a:t>‘</a:t>
            </a:r>
            <a:r>
              <a:rPr lang="en-US" altLang="ja-JP"/>
              <a:t>up</a:t>
            </a:r>
            <a:r>
              <a:rPr lang="ja-JP" altLang="en-US"/>
              <a:t>’</a:t>
            </a:r>
            <a:r>
              <a:rPr lang="en-US" altLang="ja-JP"/>
              <a:t> and </a:t>
            </a:r>
            <a:r>
              <a:rPr lang="ja-JP" altLang="en-US"/>
              <a:t>‘</a:t>
            </a:r>
            <a:r>
              <a:rPr lang="en-US" altLang="ja-JP"/>
              <a:t>down</a:t>
            </a:r>
            <a:r>
              <a:rPr lang="ja-JP" altLang="en-US"/>
              <a:t>’</a:t>
            </a:r>
            <a:r>
              <a:rPr lang="en-US" altLang="ja-JP"/>
              <a:t>? </a:t>
            </a: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3A89AE-9F40-DBAD-CE0F-DE97403E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0"/>
    </mc:Choice>
    <mc:Fallback xmlns="">
      <p:transition spd="slow" advTm="1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30FBFFA5-FD08-9C4B-B7D6-DA7B9EEF5BDD}" type="slidenum">
              <a:rPr lang="en-US" sz="1400" smtClean="0">
                <a:latin typeface="Arial" charset="0"/>
              </a:rPr>
              <a:pPr eaLnBrk="1" hangingPunct="1">
                <a:defRPr/>
              </a:pPr>
              <a:t>13</a:t>
            </a:fld>
            <a:endParaRPr lang="en-US" sz="1400">
              <a:latin typeface="Arial" charset="0"/>
            </a:endParaRPr>
          </a:p>
        </p:txBody>
      </p:sp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>
                <a:solidFill>
                  <a:srgbClr val="0000FF"/>
                </a:solidFill>
              </a:rPr>
              <a:t>Why </a:t>
            </a:r>
            <a:r>
              <a:rPr lang="ja-JP" altLang="en-US" sz="3600" b="1">
                <a:solidFill>
                  <a:srgbClr val="0000FF"/>
                </a:solidFill>
              </a:rPr>
              <a:t>‘</a:t>
            </a:r>
            <a:r>
              <a:rPr lang="en-US" altLang="ja-JP" sz="3600" b="1">
                <a:solidFill>
                  <a:srgbClr val="0000FF"/>
                </a:solidFill>
              </a:rPr>
              <a:t>spin</a:t>
            </a:r>
            <a:r>
              <a:rPr lang="ja-JP" altLang="en-US" sz="3600" b="1">
                <a:solidFill>
                  <a:srgbClr val="0000FF"/>
                </a:solidFill>
              </a:rPr>
              <a:t>’</a:t>
            </a:r>
            <a:r>
              <a:rPr lang="en-US" altLang="ja-JP" sz="3600" b="1">
                <a:solidFill>
                  <a:srgbClr val="0000FF"/>
                </a:solidFill>
              </a:rPr>
              <a:t> is hard to understand !!</a:t>
            </a:r>
            <a:endParaRPr lang="en-US" sz="3600" b="1">
              <a:solidFill>
                <a:srgbClr val="0000FF"/>
              </a:solidFill>
            </a:endParaRPr>
          </a:p>
        </p:txBody>
      </p:sp>
      <p:pic>
        <p:nvPicPr>
          <p:cNvPr id="21507" name="Picture 11" descr="http://scienceblogs.com/interactions/upload/2007/06/s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7620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3" descr="sg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0" y="3276600"/>
            <a:ext cx="3651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/>
              <a:t>Start by filtering up/down spins</a:t>
            </a:r>
          </a:p>
        </p:txBody>
      </p:sp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4648200" y="3287713"/>
            <a:ext cx="379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/>
              <a:t>Further sort them into left/right</a:t>
            </a:r>
          </a:p>
        </p:txBody>
      </p:sp>
      <p:sp>
        <p:nvSpPr>
          <p:cNvPr id="21511" name="TextBox 10"/>
          <p:cNvSpPr txBox="1">
            <a:spLocks noChangeArrowheads="1"/>
          </p:cNvSpPr>
          <p:nvPr/>
        </p:nvSpPr>
        <p:spPr bwMode="auto">
          <a:xfrm>
            <a:off x="1914216" y="4724400"/>
            <a:ext cx="568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 dirty="0"/>
              <a:t>Classical determinism dictates that one of the</a:t>
            </a:r>
          </a:p>
          <a:p>
            <a:pPr algn="l" eaLnBrk="1" hangingPunct="1">
              <a:buFontTx/>
              <a:buNone/>
            </a:pPr>
            <a:r>
              <a:rPr lang="en-US" sz="1800" dirty="0"/>
              <a:t>branches consists of electrons that are left and up</a:t>
            </a:r>
          </a:p>
        </p:txBody>
      </p: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1918979" y="5992812"/>
            <a:ext cx="535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/>
              <a:t>Is it still up? What does the measurement say?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ADBF701-9B80-639F-E7F5-8692D95FBB78}"/>
                  </a:ext>
                </a:extLst>
              </p14:cNvPr>
              <p14:cNvContentPartPr/>
              <p14:nvPr/>
            </p14:nvContentPartPr>
            <p14:xfrm>
              <a:off x="452952" y="3831480"/>
              <a:ext cx="185760" cy="80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ADBF701-9B80-639F-E7F5-8692D95FBB7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4312" y="3822480"/>
                <a:ext cx="203400" cy="9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C0E50C00-1DF3-066F-654A-0EF161CA67D2}"/>
              </a:ext>
            </a:extLst>
          </p:cNvPr>
          <p:cNvGrpSpPr/>
          <p:nvPr/>
        </p:nvGrpSpPr>
        <p:grpSpPr>
          <a:xfrm>
            <a:off x="441792" y="3990960"/>
            <a:ext cx="429840" cy="264240"/>
            <a:chOff x="441792" y="3990960"/>
            <a:chExt cx="42984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7CEAB89-F11D-A5FC-0248-4A7450A24C15}"/>
                    </a:ext>
                  </a:extLst>
                </p14:cNvPr>
                <p14:cNvContentPartPr/>
                <p14:nvPr/>
              </p14:nvContentPartPr>
              <p14:xfrm>
                <a:off x="441792" y="3990960"/>
                <a:ext cx="186480" cy="26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7CEAB89-F11D-A5FC-0248-4A7450A24C1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2792" y="3981960"/>
                  <a:ext cx="20412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137317C-5366-E007-BDBF-3EB1C693C060}"/>
                    </a:ext>
                  </a:extLst>
                </p14:cNvPr>
                <p14:cNvContentPartPr/>
                <p14:nvPr/>
              </p14:nvContentPartPr>
              <p14:xfrm>
                <a:off x="454752" y="4128120"/>
                <a:ext cx="13608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137317C-5366-E007-BDBF-3EB1C693C06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5752" y="4119480"/>
                  <a:ext cx="153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098BE7B-96C2-62C3-B0DB-F87BE80BDBF3}"/>
                    </a:ext>
                  </a:extLst>
                </p14:cNvPr>
                <p14:cNvContentPartPr/>
                <p14:nvPr/>
              </p14:nvContentPartPr>
              <p14:xfrm>
                <a:off x="750672" y="4123080"/>
                <a:ext cx="9360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098BE7B-96C2-62C3-B0DB-F87BE80BDBF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1672" y="4114440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2E1A683-3AE9-A1A1-D84C-E6F84DFDE1A7}"/>
                    </a:ext>
                  </a:extLst>
                </p14:cNvPr>
                <p14:cNvContentPartPr/>
                <p14:nvPr/>
              </p14:nvContentPartPr>
              <p14:xfrm>
                <a:off x="770472" y="4192200"/>
                <a:ext cx="1011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2E1A683-3AE9-A1A1-D84C-E6F84DFDE1A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1832" y="4183560"/>
                  <a:ext cx="118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ABDCC4-B62A-9ABE-A0C1-A9210923B08A}"/>
              </a:ext>
            </a:extLst>
          </p:cNvPr>
          <p:cNvGrpSpPr/>
          <p:nvPr/>
        </p:nvGrpSpPr>
        <p:grpSpPr>
          <a:xfrm>
            <a:off x="1081152" y="3725640"/>
            <a:ext cx="884880" cy="447480"/>
            <a:chOff x="1081152" y="3725640"/>
            <a:chExt cx="884880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776371B-1098-0A9C-48B1-25D6E3AAA839}"/>
                    </a:ext>
                  </a:extLst>
                </p14:cNvPr>
                <p14:cNvContentPartPr/>
                <p14:nvPr/>
              </p14:nvContentPartPr>
              <p14:xfrm>
                <a:off x="1081152" y="4053240"/>
                <a:ext cx="1332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776371B-1098-0A9C-48B1-25D6E3AAA83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72152" y="4044600"/>
                  <a:ext cx="150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D7FA9B8-FFA2-1B09-4949-2F715BD1BAFC}"/>
                    </a:ext>
                  </a:extLst>
                </p14:cNvPr>
                <p14:cNvContentPartPr/>
                <p14:nvPr/>
              </p14:nvContentPartPr>
              <p14:xfrm>
                <a:off x="1402992" y="3900600"/>
                <a:ext cx="206280" cy="272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D7FA9B8-FFA2-1B09-4949-2F715BD1BA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93992" y="3891600"/>
                  <a:ext cx="223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4525DA4-A900-20CF-940F-3EBB3178D6E1}"/>
                    </a:ext>
                  </a:extLst>
                </p14:cNvPr>
                <p14:cNvContentPartPr/>
                <p14:nvPr/>
              </p14:nvContentPartPr>
              <p14:xfrm>
                <a:off x="1390752" y="3725640"/>
                <a:ext cx="171000" cy="11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4525DA4-A900-20CF-940F-3EBB3178D6E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81752" y="3717000"/>
                  <a:ext cx="1886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8AEFD5-54EE-832E-38F7-13202A67F92F}"/>
                    </a:ext>
                  </a:extLst>
                </p14:cNvPr>
                <p14:cNvContentPartPr/>
                <p14:nvPr/>
              </p14:nvContentPartPr>
              <p14:xfrm>
                <a:off x="1651392" y="4008600"/>
                <a:ext cx="2520" cy="2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8AEFD5-54EE-832E-38F7-13202A67F92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42392" y="399996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791D5B5-2C24-46A7-E563-8E5130AF5972}"/>
                    </a:ext>
                  </a:extLst>
                </p14:cNvPr>
                <p14:cNvContentPartPr/>
                <p14:nvPr/>
              </p14:nvContentPartPr>
              <p14:xfrm>
                <a:off x="1746792" y="3976560"/>
                <a:ext cx="219240" cy="144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791D5B5-2C24-46A7-E563-8E5130AF597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37792" y="3967920"/>
                  <a:ext cx="2368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580DBA-4279-C0E6-7D67-48BF8735E2AA}"/>
                    </a:ext>
                  </a:extLst>
                </p14:cNvPr>
                <p14:cNvContentPartPr/>
                <p14:nvPr/>
              </p14:nvContentPartPr>
              <p14:xfrm>
                <a:off x="1747872" y="3807720"/>
                <a:ext cx="198000" cy="131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580DBA-4279-C0E6-7D67-48BF8735E2A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38872" y="3798720"/>
                  <a:ext cx="215640" cy="149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EC5CF0-B8DA-3898-6566-6233CF7B3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48"/>
    </mc:Choice>
    <mc:Fallback xmlns="">
      <p:transition spd="slow" advTm="5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04948E29-E0DB-6D40-B1A3-3AF69B65A63E}" type="slidenum">
              <a:rPr lang="en-US" sz="1400" smtClean="0">
                <a:latin typeface="Arial" charset="0"/>
              </a:rPr>
              <a:pPr eaLnBrk="1" hangingPunct="1">
                <a:defRPr/>
              </a:pPr>
              <a:t>14</a:t>
            </a:fld>
            <a:endParaRPr lang="en-US" sz="1400">
              <a:latin typeface="Arial" charset="0"/>
            </a:endParaRPr>
          </a:p>
        </p:txBody>
      </p:sp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Why </a:t>
            </a:r>
            <a:r>
              <a:rPr lang="ja-JP" altLang="en-US" sz="3600" b="1">
                <a:solidFill>
                  <a:srgbClr val="0000FF"/>
                </a:solidFill>
              </a:rPr>
              <a:t>‘</a:t>
            </a:r>
            <a:r>
              <a:rPr lang="en-US" altLang="ja-JP" sz="3600" b="1" dirty="0">
                <a:solidFill>
                  <a:srgbClr val="0000FF"/>
                </a:solidFill>
              </a:rPr>
              <a:t>spin</a:t>
            </a:r>
            <a:r>
              <a:rPr lang="ja-JP" altLang="en-US" sz="3600" b="1">
                <a:solidFill>
                  <a:srgbClr val="0000FF"/>
                </a:solidFill>
              </a:rPr>
              <a:t>’</a:t>
            </a:r>
            <a:r>
              <a:rPr lang="en-US" altLang="ja-JP" sz="3600" b="1" dirty="0">
                <a:solidFill>
                  <a:srgbClr val="0000FF"/>
                </a:solidFill>
              </a:rPr>
              <a:t> is hard to understand !!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2531" name="Picture 15" descr="s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0"/>
          <p:cNvSpPr txBox="1">
            <a:spLocks noChangeArrowheads="1"/>
          </p:cNvSpPr>
          <p:nvPr/>
        </p:nvSpPr>
        <p:spPr bwMode="auto">
          <a:xfrm>
            <a:off x="1524000" y="5291138"/>
            <a:ext cx="633730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/>
              <a:t>Instead of purely up electrons on the examined</a:t>
            </a:r>
          </a:p>
          <a:p>
            <a:pPr algn="l" eaLnBrk="1" hangingPunct="1">
              <a:buFontTx/>
              <a:buNone/>
            </a:pPr>
            <a:r>
              <a:rPr lang="en-US" sz="1800"/>
              <a:t>branch, we again get up and down. So </a:t>
            </a:r>
            <a:r>
              <a:rPr lang="ja-JP" altLang="en-US" sz="1800"/>
              <a:t>‘</a:t>
            </a:r>
            <a:r>
              <a:rPr lang="en-US" altLang="ja-JP" sz="1800"/>
              <a:t>Up</a:t>
            </a:r>
            <a:r>
              <a:rPr lang="ja-JP" altLang="en-US" sz="1800"/>
              <a:t>’</a:t>
            </a:r>
            <a:r>
              <a:rPr lang="en-US" altLang="ja-JP" sz="1800"/>
              <a:t> electrons lose</a:t>
            </a:r>
          </a:p>
          <a:p>
            <a:pPr algn="l" eaLnBrk="1" hangingPunct="1">
              <a:buFontTx/>
              <a:buNone/>
            </a:pPr>
            <a:r>
              <a:rPr lang="en-US" sz="1800"/>
              <a:t>their </a:t>
            </a:r>
            <a:r>
              <a:rPr lang="ja-JP" altLang="en-US" sz="1800"/>
              <a:t>‘</a:t>
            </a:r>
            <a:r>
              <a:rPr lang="en-US" altLang="ja-JP" sz="1800"/>
              <a:t>upness</a:t>
            </a:r>
            <a:r>
              <a:rPr lang="ja-JP" altLang="en-US" sz="1800"/>
              <a:t>’</a:t>
            </a:r>
            <a:r>
              <a:rPr lang="en-US" altLang="ja-JP" sz="1800"/>
              <a:t> when their left/right character is probed !!!</a:t>
            </a:r>
            <a:endParaRPr lang="en-US" sz="1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283D84-BED8-3D24-656F-FF80AF3DF337}"/>
                  </a:ext>
                </a:extLst>
              </p14:cNvPr>
              <p14:cNvContentPartPr/>
              <p14:nvPr/>
            </p14:nvContentPartPr>
            <p14:xfrm>
              <a:off x="2316008" y="-33296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283D84-BED8-3D24-656F-FF80AF3DF3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7008" y="-34196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5EB9C5-034D-2AE9-0C6C-C55870FF5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8"/>
    </mc:Choice>
    <mc:Fallback xmlns="">
      <p:transition spd="slow" advTm="2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BCB7BE4-FD1F-E447-B32D-D921B374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30" y="-12612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This is true in QM in general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710B283-F674-97A7-D8C7-186E7DCE32F1}"/>
              </a:ext>
            </a:extLst>
          </p:cNvPr>
          <p:cNvSpPr txBox="1"/>
          <p:nvPr/>
        </p:nvSpPr>
        <p:spPr>
          <a:xfrm>
            <a:off x="1832766" y="4253499"/>
            <a:ext cx="6046848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Quantum Operations do not Commute</a:t>
            </a:r>
          </a:p>
          <a:p>
            <a:pPr algn="l">
              <a:buNone/>
            </a:pPr>
            <a:r>
              <a:rPr lang="en-US" dirty="0"/>
              <a:t>This leads to uncertainty principle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But is it fair to say measurements simply</a:t>
            </a:r>
          </a:p>
          <a:p>
            <a:pPr algn="l">
              <a:buNone/>
            </a:pPr>
            <a:r>
              <a:rPr lang="en-US" dirty="0"/>
              <a:t>scramble previous data?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36CBC6-3E92-6685-FD5B-244A9A250E89}"/>
              </a:ext>
            </a:extLst>
          </p:cNvPr>
          <p:cNvCxnSpPr/>
          <p:nvPr/>
        </p:nvCxnSpPr>
        <p:spPr bwMode="auto">
          <a:xfrm>
            <a:off x="861805" y="2941620"/>
            <a:ext cx="1219200" cy="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1DF25B0-F89B-2F83-B57A-CCCCAD27A83D}"/>
              </a:ext>
            </a:extLst>
          </p:cNvPr>
          <p:cNvGrpSpPr/>
          <p:nvPr/>
        </p:nvGrpSpPr>
        <p:grpSpPr>
          <a:xfrm>
            <a:off x="2081005" y="2057104"/>
            <a:ext cx="1200150" cy="1515483"/>
            <a:chOff x="2081005" y="2057104"/>
            <a:chExt cx="1200150" cy="1515483"/>
          </a:xfrm>
        </p:grpSpPr>
        <p:pic>
          <p:nvPicPr>
            <p:cNvPr id="1026" name="Picture 2" descr="Color Terms for Art and Design - 2">
              <a:extLst>
                <a:ext uri="{FF2B5EF4-FFF2-40B4-BE49-F238E27FC236}">
                  <a16:creationId xmlns:a16="http://schemas.microsoft.com/office/drawing/2014/main" id="{3CA32011-7797-0DEC-EAB3-0E727663F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005" y="2372437"/>
              <a:ext cx="1200150" cy="120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D4BC46-5ACD-4516-2E7A-EDC85468A8DC}"/>
                </a:ext>
              </a:extLst>
            </p:cNvPr>
            <p:cNvSpPr txBox="1"/>
            <p:nvPr/>
          </p:nvSpPr>
          <p:spPr>
            <a:xfrm>
              <a:off x="2228771" y="2057104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COLOR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11DEC29-DDE4-A514-F3AB-19AF4D6CCECE}"/>
              </a:ext>
            </a:extLst>
          </p:cNvPr>
          <p:cNvGrpSpPr/>
          <p:nvPr/>
        </p:nvGrpSpPr>
        <p:grpSpPr>
          <a:xfrm>
            <a:off x="3281155" y="2040734"/>
            <a:ext cx="804435" cy="1600823"/>
            <a:chOff x="3281155" y="2040734"/>
            <a:chExt cx="804435" cy="1600823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2062E07-7749-60AF-CBCD-C4290612991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81155" y="2220037"/>
              <a:ext cx="781050" cy="45720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51A94AB-4FDD-C4DE-1ED3-CF9B50CE2E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81155" y="3134437"/>
              <a:ext cx="781050" cy="507120"/>
            </a:xfrm>
            <a:prstGeom prst="straightConnector1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444EAC-8C33-6818-1854-B0C7408C657D}"/>
                </a:ext>
              </a:extLst>
            </p:cNvPr>
            <p:cNvSpPr txBox="1"/>
            <p:nvPr/>
          </p:nvSpPr>
          <p:spPr>
            <a:xfrm rot="2062868">
              <a:off x="3378345" y="3073609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</a:rPr>
                <a:t>BLUE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369CE44-81D8-B254-B4F1-AE8B183B9207}"/>
                </a:ext>
              </a:extLst>
            </p:cNvPr>
            <p:cNvSpPr txBox="1"/>
            <p:nvPr/>
          </p:nvSpPr>
          <p:spPr>
            <a:xfrm rot="19897554">
              <a:off x="3389696" y="2040734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C00000"/>
                  </a:solidFill>
                </a:rPr>
                <a:t>RED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D0373CC-0D75-29BF-71C8-326E3902364B}"/>
              </a:ext>
            </a:extLst>
          </p:cNvPr>
          <p:cNvGrpSpPr/>
          <p:nvPr/>
        </p:nvGrpSpPr>
        <p:grpSpPr>
          <a:xfrm>
            <a:off x="4074562" y="1396589"/>
            <a:ext cx="1117600" cy="1416111"/>
            <a:chOff x="4074562" y="1396589"/>
            <a:chExt cx="1117600" cy="1416111"/>
          </a:xfrm>
        </p:grpSpPr>
        <p:pic>
          <p:nvPicPr>
            <p:cNvPr id="1028" name="Picture 4" descr="Sizes Icons &amp; Symbols">
              <a:extLst>
                <a:ext uri="{FF2B5EF4-FFF2-40B4-BE49-F238E27FC236}">
                  <a16:creationId xmlns:a16="http://schemas.microsoft.com/office/drawing/2014/main" id="{CCAC3169-44AF-5F64-A505-206250574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562" y="1695100"/>
              <a:ext cx="111760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F8AC0C7-D631-7CD1-5F18-91BFC8E909E1}"/>
                </a:ext>
              </a:extLst>
            </p:cNvPr>
            <p:cNvSpPr txBox="1"/>
            <p:nvPr/>
          </p:nvSpPr>
          <p:spPr>
            <a:xfrm>
              <a:off x="4214979" y="1396589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SIZE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F5181D9-3F07-B480-DABB-73C2E8FD92BC}"/>
                </a:ext>
              </a:extLst>
            </p:cNvPr>
            <p:cNvSpPr/>
            <p:nvPr/>
          </p:nvSpPr>
          <p:spPr>
            <a:xfrm>
              <a:off x="4074562" y="1739019"/>
              <a:ext cx="1117600" cy="105251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9112135-CBBA-D8A6-1F9E-7EA846A94A5E}"/>
              </a:ext>
            </a:extLst>
          </p:cNvPr>
          <p:cNvGrpSpPr/>
          <p:nvPr/>
        </p:nvGrpSpPr>
        <p:grpSpPr>
          <a:xfrm>
            <a:off x="5172186" y="1500707"/>
            <a:ext cx="894979" cy="1610504"/>
            <a:chOff x="5172186" y="1500707"/>
            <a:chExt cx="894979" cy="1610504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2AB6EA2-AAF5-36B6-B6A6-68265924614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72186" y="1518185"/>
              <a:ext cx="839110" cy="558494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AAD89E7-9CB0-4398-9C37-1A18151842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2162" y="2471863"/>
              <a:ext cx="793407" cy="639348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9CC4B1D-6412-49B9-7A12-F6D0E5F6E511}"/>
                </a:ext>
              </a:extLst>
            </p:cNvPr>
            <p:cNvSpPr txBox="1"/>
            <p:nvPr/>
          </p:nvSpPr>
          <p:spPr>
            <a:xfrm rot="19447293">
              <a:off x="5180382" y="1500707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BIG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F62E5B8-B5EF-60DD-4BC5-759CDCB36538}"/>
                </a:ext>
              </a:extLst>
            </p:cNvPr>
            <p:cNvSpPr txBox="1"/>
            <p:nvPr/>
          </p:nvSpPr>
          <p:spPr>
            <a:xfrm rot="2328776">
              <a:off x="5180384" y="2433265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SMALL</a:t>
              </a:r>
            </a:p>
          </p:txBody>
        </p:sp>
      </p:grpSp>
      <p:pic>
        <p:nvPicPr>
          <p:cNvPr id="132" name="Picture 2" descr="Color Terms for Art and Design - 2">
            <a:extLst>
              <a:ext uri="{FF2B5EF4-FFF2-40B4-BE49-F238E27FC236}">
                <a16:creationId xmlns:a16="http://schemas.microsoft.com/office/drawing/2014/main" id="{AEBC8787-B01A-0257-9FF6-15428C3F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42" y="1206628"/>
            <a:ext cx="783367" cy="78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EC29C5C-2C8B-A830-ADC5-AA11B9433D9F}"/>
              </a:ext>
            </a:extLst>
          </p:cNvPr>
          <p:cNvGrpSpPr/>
          <p:nvPr/>
        </p:nvGrpSpPr>
        <p:grpSpPr>
          <a:xfrm>
            <a:off x="6788833" y="782562"/>
            <a:ext cx="810224" cy="1399265"/>
            <a:chOff x="6788833" y="782562"/>
            <a:chExt cx="810224" cy="1399265"/>
          </a:xfrm>
        </p:grpSpPr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E0CB0FA8-BF7B-65F4-6249-962E4FA97DE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88833" y="961865"/>
              <a:ext cx="781050" cy="45720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BDFE0F7-A704-3420-DBF9-8CCE846FD0D4}"/>
                </a:ext>
              </a:extLst>
            </p:cNvPr>
            <p:cNvSpPr txBox="1"/>
            <p:nvPr/>
          </p:nvSpPr>
          <p:spPr>
            <a:xfrm rot="19897554">
              <a:off x="6897374" y="782562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C00000"/>
                  </a:solidFill>
                </a:rPr>
                <a:t>RED</a:t>
              </a:r>
            </a:p>
          </p:txBody>
        </p: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1BD22904-8BEA-84B8-617D-312002D122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4622" y="1674707"/>
              <a:ext cx="781050" cy="507120"/>
            </a:xfrm>
            <a:prstGeom prst="straightConnector1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F8F9115-4216-77EF-4D7E-B87DFF5182A6}"/>
                </a:ext>
              </a:extLst>
            </p:cNvPr>
            <p:cNvSpPr txBox="1"/>
            <p:nvPr/>
          </p:nvSpPr>
          <p:spPr>
            <a:xfrm rot="2062868">
              <a:off x="6891812" y="1613879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</a:rPr>
                <a:t>BLUE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2F442F-2F0F-47BD-4BD5-8FEE54133E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2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6688"/>
    </mc:Choice>
    <mc:Fallback xmlns="">
      <p:transition advClick="0" advTm="5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BCB7BE4-FD1F-E447-B32D-D921B374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9605" y="-35618"/>
            <a:ext cx="9272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No - they are not fully random either !!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14456-06AC-5489-F39D-BB05C813369E}"/>
              </a:ext>
            </a:extLst>
          </p:cNvPr>
          <p:cNvSpPr txBox="1"/>
          <p:nvPr/>
        </p:nvSpPr>
        <p:spPr>
          <a:xfrm>
            <a:off x="2089589" y="5548138"/>
            <a:ext cx="4964821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Not just a simple loss of memory!</a:t>
            </a:r>
          </a:p>
          <a:p>
            <a:pPr algn="l">
              <a:buNone/>
            </a:pPr>
            <a:r>
              <a:rPr lang="en-US" dirty="0"/>
              <a:t>Electrons act like polarized light</a:t>
            </a:r>
          </a:p>
          <a:p>
            <a:pPr algn="l">
              <a:buNone/>
            </a:pPr>
            <a:r>
              <a:rPr lang="en-US" dirty="0"/>
              <a:t>They can interfere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E4DDA9-B597-E148-C480-67855772F9B0}"/>
              </a:ext>
            </a:extLst>
          </p:cNvPr>
          <p:cNvCxnSpPr>
            <a:cxnSpLocks/>
          </p:cNvCxnSpPr>
          <p:nvPr/>
        </p:nvCxnSpPr>
        <p:spPr bwMode="auto">
          <a:xfrm flipV="1">
            <a:off x="4426395" y="852651"/>
            <a:ext cx="732199" cy="409538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7D94D7-806F-05C5-7EB5-8428385AC0B8}"/>
              </a:ext>
            </a:extLst>
          </p:cNvPr>
          <p:cNvGrpSpPr/>
          <p:nvPr/>
        </p:nvGrpSpPr>
        <p:grpSpPr>
          <a:xfrm>
            <a:off x="801939" y="765091"/>
            <a:ext cx="4445336" cy="1893866"/>
            <a:chOff x="801939" y="765091"/>
            <a:chExt cx="4445336" cy="189386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365951F-0F2F-21C2-AC05-AABED2CDDD00}"/>
                </a:ext>
              </a:extLst>
            </p:cNvPr>
            <p:cNvCxnSpPr/>
            <p:nvPr/>
          </p:nvCxnSpPr>
          <p:spPr bwMode="auto">
            <a:xfrm>
              <a:off x="801939" y="1991099"/>
              <a:ext cx="1219200" cy="0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pic>
          <p:nvPicPr>
            <p:cNvPr id="6" name="Picture 2" descr="Color Terms for Art and Design - 2">
              <a:extLst>
                <a:ext uri="{FF2B5EF4-FFF2-40B4-BE49-F238E27FC236}">
                  <a16:creationId xmlns:a16="http://schemas.microsoft.com/office/drawing/2014/main" id="{8DC06DB7-C931-A16C-EB99-31D1E60B7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496" y="1586369"/>
              <a:ext cx="877163" cy="87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F4067E-64FD-AA36-2C44-F6311D5E1AB9}"/>
                </a:ext>
              </a:extLst>
            </p:cNvPr>
            <p:cNvGrpSpPr/>
            <p:nvPr/>
          </p:nvGrpSpPr>
          <p:grpSpPr>
            <a:xfrm>
              <a:off x="2911705" y="1058134"/>
              <a:ext cx="804435" cy="1600823"/>
              <a:chOff x="3281155" y="2040734"/>
              <a:chExt cx="804435" cy="1600823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5A7996F-4C97-2723-475A-703DEAB350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81155" y="2220037"/>
                <a:ext cx="781050" cy="457200"/>
              </a:xfrm>
              <a:prstGeom prst="straightConnector1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3B44326-B171-D1BA-5D3C-815775EAE8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81155" y="3134437"/>
                <a:ext cx="781050" cy="507120"/>
              </a:xfrm>
              <a:prstGeom prst="straightConnector1">
                <a:avLst/>
              </a:prstGeom>
              <a:noFill/>
              <a:ln w="508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FCB77-73BC-F980-77BF-F04E777824D2}"/>
                  </a:ext>
                </a:extLst>
              </p:cNvPr>
              <p:cNvSpPr txBox="1"/>
              <p:nvPr/>
            </p:nvSpPr>
            <p:spPr>
              <a:xfrm rot="2062868">
                <a:off x="3378345" y="3073609"/>
                <a:ext cx="707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b="1" dirty="0">
                    <a:solidFill>
                      <a:srgbClr val="0000FF"/>
                    </a:solidFill>
                  </a:rPr>
                  <a:t>BLUE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EE6101-D0C4-3B5B-A074-D56206FAFDBB}"/>
                  </a:ext>
                </a:extLst>
              </p:cNvPr>
              <p:cNvSpPr txBox="1"/>
              <p:nvPr/>
            </p:nvSpPr>
            <p:spPr>
              <a:xfrm rot="19897554">
                <a:off x="3389696" y="2040734"/>
                <a:ext cx="5902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RED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065C8F-41A2-B9C3-6320-0567AC74D46A}"/>
                </a:ext>
              </a:extLst>
            </p:cNvPr>
            <p:cNvGrpSpPr/>
            <p:nvPr/>
          </p:nvGrpSpPr>
          <p:grpSpPr>
            <a:xfrm>
              <a:off x="3731284" y="1030140"/>
              <a:ext cx="657171" cy="692260"/>
              <a:chOff x="4074562" y="1695100"/>
              <a:chExt cx="1117600" cy="1117600"/>
            </a:xfrm>
          </p:grpSpPr>
          <p:pic>
            <p:nvPicPr>
              <p:cNvPr id="14" name="Picture 4" descr="Sizes Icons &amp; Symbols">
                <a:extLst>
                  <a:ext uri="{FF2B5EF4-FFF2-40B4-BE49-F238E27FC236}">
                    <a16:creationId xmlns:a16="http://schemas.microsoft.com/office/drawing/2014/main" id="{DA46B93E-F5D0-98B8-4712-C06D1474F6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4562" y="1695100"/>
                <a:ext cx="1117600" cy="111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A08343-E5FD-6FF6-3D14-F7CB337D80CD}"/>
                  </a:ext>
                </a:extLst>
              </p:cNvPr>
              <p:cNvSpPr/>
              <p:nvPr/>
            </p:nvSpPr>
            <p:spPr>
              <a:xfrm>
                <a:off x="4074562" y="1739019"/>
                <a:ext cx="1117600" cy="1052518"/>
              </a:xfrm>
              <a:prstGeom prst="rect">
                <a:avLst/>
              </a:prstGeom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6872FF4-BE24-777E-6EE4-F04DAC43BC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26395" y="1468602"/>
              <a:ext cx="732199" cy="522497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18D963-8170-28F8-667B-41AC47425542}"/>
                </a:ext>
              </a:extLst>
            </p:cNvPr>
            <p:cNvSpPr txBox="1"/>
            <p:nvPr/>
          </p:nvSpPr>
          <p:spPr>
            <a:xfrm rot="19800306">
              <a:off x="4364502" y="765091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BIG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05E296-4B89-C736-64C4-DF1A8CF8B2A6}"/>
                </a:ext>
              </a:extLst>
            </p:cNvPr>
            <p:cNvSpPr txBox="1"/>
            <p:nvPr/>
          </p:nvSpPr>
          <p:spPr>
            <a:xfrm rot="2085761">
              <a:off x="4360494" y="1367817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SMALL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7D5485-B761-F103-6189-DD07C2D1DD0F}"/>
              </a:ext>
            </a:extLst>
          </p:cNvPr>
          <p:cNvGrpSpPr/>
          <p:nvPr/>
        </p:nvGrpSpPr>
        <p:grpSpPr>
          <a:xfrm>
            <a:off x="7048994" y="914400"/>
            <a:ext cx="844036" cy="338554"/>
            <a:chOff x="6788833" y="1092975"/>
            <a:chExt cx="844036" cy="338554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C24BEB2-C8E9-F6A4-5C7C-747563C7CEF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88833" y="1407813"/>
              <a:ext cx="844036" cy="11252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85A761-391B-54C5-83C4-538201CCE79B}"/>
                </a:ext>
              </a:extLst>
            </p:cNvPr>
            <p:cNvSpPr txBox="1"/>
            <p:nvPr/>
          </p:nvSpPr>
          <p:spPr>
            <a:xfrm>
              <a:off x="6835085" y="1092975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C00000"/>
                  </a:solidFill>
                </a:rPr>
                <a:t>RED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545274-7493-E0C9-D915-8AF98CC36F05}"/>
              </a:ext>
            </a:extLst>
          </p:cNvPr>
          <p:cNvGrpSpPr/>
          <p:nvPr/>
        </p:nvGrpSpPr>
        <p:grpSpPr>
          <a:xfrm>
            <a:off x="5158593" y="899316"/>
            <a:ext cx="1890401" cy="1066358"/>
            <a:chOff x="5158593" y="899316"/>
            <a:chExt cx="1890401" cy="1066358"/>
          </a:xfrm>
        </p:grpSpPr>
        <p:pic>
          <p:nvPicPr>
            <p:cNvPr id="22" name="Picture 2" descr="Color Terms for Art and Design - 2">
              <a:extLst>
                <a:ext uri="{FF2B5EF4-FFF2-40B4-BE49-F238E27FC236}">
                  <a16:creationId xmlns:a16="http://schemas.microsoft.com/office/drawing/2014/main" id="{72EABBB5-3C31-2EFF-03E0-2EABE21DC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627" y="975905"/>
              <a:ext cx="783367" cy="78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C6EE289-CEBF-E9BE-F6F3-C2CE0219DB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58594" y="899316"/>
              <a:ext cx="748745" cy="0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1F889A-36A6-14D5-FCC4-73EC82ADB0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58593" y="1965674"/>
              <a:ext cx="748745" cy="0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7F3835C-5EE0-879F-1199-1FDEC1F766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07338" y="899316"/>
              <a:ext cx="457201" cy="542119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BBBF5C3-2914-6617-5DF0-744421B97F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76485" y="1366218"/>
              <a:ext cx="488054" cy="587234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E56F743-B45E-6984-555C-EA60DC17D0BE}"/>
              </a:ext>
            </a:extLst>
          </p:cNvPr>
          <p:cNvGrpSpPr/>
          <p:nvPr/>
        </p:nvGrpSpPr>
        <p:grpSpPr>
          <a:xfrm>
            <a:off x="801939" y="2921997"/>
            <a:ext cx="4356655" cy="1893866"/>
            <a:chOff x="801939" y="2921997"/>
            <a:chExt cx="4356655" cy="1893866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C2DF7D2-A348-6BC0-7AD7-0AD0668FA970}"/>
                </a:ext>
              </a:extLst>
            </p:cNvPr>
            <p:cNvCxnSpPr/>
            <p:nvPr/>
          </p:nvCxnSpPr>
          <p:spPr bwMode="auto">
            <a:xfrm>
              <a:off x="801939" y="4148005"/>
              <a:ext cx="1219200" cy="0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pic>
          <p:nvPicPr>
            <p:cNvPr id="43" name="Picture 2" descr="Color Terms for Art and Design - 2">
              <a:extLst>
                <a:ext uri="{FF2B5EF4-FFF2-40B4-BE49-F238E27FC236}">
                  <a16:creationId xmlns:a16="http://schemas.microsoft.com/office/drawing/2014/main" id="{20B17261-80EB-08A0-07AE-AE51256FF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496" y="3743275"/>
              <a:ext cx="877163" cy="87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C5BB08A-83D2-BE13-AC24-A086E743B2FC}"/>
                </a:ext>
              </a:extLst>
            </p:cNvPr>
            <p:cNvGrpSpPr/>
            <p:nvPr/>
          </p:nvGrpSpPr>
          <p:grpSpPr>
            <a:xfrm>
              <a:off x="2911705" y="3215040"/>
              <a:ext cx="804435" cy="1600823"/>
              <a:chOff x="3281155" y="2040734"/>
              <a:chExt cx="804435" cy="1600823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BC64FCB8-1C97-5045-47FF-DBC3274F414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81155" y="2220037"/>
                <a:ext cx="781050" cy="457200"/>
              </a:xfrm>
              <a:prstGeom prst="straightConnector1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62174FE-8FB9-AF99-E0AA-865E79B974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81155" y="3134437"/>
                <a:ext cx="781050" cy="507120"/>
              </a:xfrm>
              <a:prstGeom prst="straightConnector1">
                <a:avLst/>
              </a:prstGeom>
              <a:noFill/>
              <a:ln w="508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2C94180-6F55-C33E-9894-6825C5A90A46}"/>
                  </a:ext>
                </a:extLst>
              </p:cNvPr>
              <p:cNvSpPr txBox="1"/>
              <p:nvPr/>
            </p:nvSpPr>
            <p:spPr>
              <a:xfrm rot="2062868">
                <a:off x="3378345" y="3073609"/>
                <a:ext cx="707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b="1" dirty="0">
                    <a:solidFill>
                      <a:srgbClr val="0000FF"/>
                    </a:solidFill>
                  </a:rPr>
                  <a:t>BLUE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1BE19A3-ACE4-870B-88E3-FF5EEDFB5EFD}"/>
                  </a:ext>
                </a:extLst>
              </p:cNvPr>
              <p:cNvSpPr txBox="1"/>
              <p:nvPr/>
            </p:nvSpPr>
            <p:spPr>
              <a:xfrm rot="19897554">
                <a:off x="3389696" y="2040734"/>
                <a:ext cx="5902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RED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8D07EE-4FFD-B3C6-AE53-D6DFD30EF25B}"/>
                </a:ext>
              </a:extLst>
            </p:cNvPr>
            <p:cNvGrpSpPr/>
            <p:nvPr/>
          </p:nvGrpSpPr>
          <p:grpSpPr>
            <a:xfrm>
              <a:off x="3731284" y="3187046"/>
              <a:ext cx="657171" cy="692260"/>
              <a:chOff x="4074562" y="1695100"/>
              <a:chExt cx="1117600" cy="1117600"/>
            </a:xfrm>
          </p:grpSpPr>
          <p:pic>
            <p:nvPicPr>
              <p:cNvPr id="50" name="Picture 4" descr="Sizes Icons &amp; Symbols">
                <a:extLst>
                  <a:ext uri="{FF2B5EF4-FFF2-40B4-BE49-F238E27FC236}">
                    <a16:creationId xmlns:a16="http://schemas.microsoft.com/office/drawing/2014/main" id="{B0BB8F3F-BA2E-93CF-E6DB-EA1394D2E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4562" y="1695100"/>
                <a:ext cx="1117600" cy="111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632BD61-EAFB-C65C-A8F9-D5E302C80693}"/>
                  </a:ext>
                </a:extLst>
              </p:cNvPr>
              <p:cNvSpPr/>
              <p:nvPr/>
            </p:nvSpPr>
            <p:spPr>
              <a:xfrm>
                <a:off x="4074562" y="1739019"/>
                <a:ext cx="1117600" cy="1052518"/>
              </a:xfrm>
              <a:prstGeom prst="rect">
                <a:avLst/>
              </a:prstGeom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F4E5B35-79DE-8FA9-5CE2-BEC96126257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97874" y="3009557"/>
              <a:ext cx="760720" cy="389753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D05736F-FB00-E630-1528-F107C5E072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26395" y="3597635"/>
              <a:ext cx="732199" cy="550370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C1F6762-9876-DAE6-6CB0-CE189215F10B}"/>
                </a:ext>
              </a:extLst>
            </p:cNvPr>
            <p:cNvSpPr txBox="1"/>
            <p:nvPr/>
          </p:nvSpPr>
          <p:spPr>
            <a:xfrm rot="19800306">
              <a:off x="4364502" y="2921997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BIG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5695DD2-60B1-2E68-FC9D-23FD0692B03B}"/>
              </a:ext>
            </a:extLst>
          </p:cNvPr>
          <p:cNvSpPr txBox="1"/>
          <p:nvPr/>
        </p:nvSpPr>
        <p:spPr>
          <a:xfrm rot="2085761">
            <a:off x="4405837" y="3516645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/>
              <a:t>SMALL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6600330-1281-57DD-5DDF-D323CF77D196}"/>
              </a:ext>
            </a:extLst>
          </p:cNvPr>
          <p:cNvGrpSpPr/>
          <p:nvPr/>
        </p:nvGrpSpPr>
        <p:grpSpPr>
          <a:xfrm>
            <a:off x="7048994" y="3170205"/>
            <a:ext cx="844036" cy="370018"/>
            <a:chOff x="7048994" y="3170205"/>
            <a:chExt cx="844036" cy="370018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28F4AAD-DC72-9670-4F44-41EFD8072B84}"/>
                </a:ext>
              </a:extLst>
            </p:cNvPr>
            <p:cNvSpPr txBox="1"/>
            <p:nvPr/>
          </p:nvSpPr>
          <p:spPr>
            <a:xfrm>
              <a:off x="7058413" y="3170205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</a:rPr>
                <a:t>BLUE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F01E6F3-3C99-418D-56B7-216331A2E57A}"/>
                </a:ext>
              </a:extLst>
            </p:cNvPr>
            <p:cNvCxnSpPr>
              <a:cxnSpLocks/>
              <a:stCxn id="56" idx="3"/>
            </p:cNvCxnSpPr>
            <p:nvPr/>
          </p:nvCxnSpPr>
          <p:spPr bwMode="auto">
            <a:xfrm>
              <a:off x="7048994" y="3524495"/>
              <a:ext cx="844036" cy="15728"/>
            </a:xfrm>
            <a:prstGeom prst="straightConnector1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E8947C-E165-E69B-235E-AAFBA72AED2A}"/>
              </a:ext>
            </a:extLst>
          </p:cNvPr>
          <p:cNvGrpSpPr/>
          <p:nvPr/>
        </p:nvGrpSpPr>
        <p:grpSpPr>
          <a:xfrm>
            <a:off x="5158593" y="2803144"/>
            <a:ext cx="1890401" cy="1319436"/>
            <a:chOff x="5158593" y="2803144"/>
            <a:chExt cx="1890401" cy="1319436"/>
          </a:xfrm>
        </p:grpSpPr>
        <p:pic>
          <p:nvPicPr>
            <p:cNvPr id="56" name="Picture 2" descr="Color Terms for Art and Design - 2">
              <a:extLst>
                <a:ext uri="{FF2B5EF4-FFF2-40B4-BE49-F238E27FC236}">
                  <a16:creationId xmlns:a16="http://schemas.microsoft.com/office/drawing/2014/main" id="{ECD0CD7D-7CC6-C245-89F6-A9FAFEFAD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627" y="3132811"/>
              <a:ext cx="783367" cy="78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8326D95-9120-4F73-D188-2DD4B2A740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58594" y="3056222"/>
              <a:ext cx="748745" cy="0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49BFE80-8743-3B5B-9776-A94E9B87DB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58593" y="4122580"/>
              <a:ext cx="748745" cy="0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E02CDC3-F987-70B4-79D4-648731B3D4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07338" y="3056222"/>
              <a:ext cx="457201" cy="542119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0F9BDE0F-7DE2-22A1-AE46-594CC5548A8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97919" y="3523124"/>
              <a:ext cx="466620" cy="598222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A0A37F3-B2DD-3EF5-857B-C3D5A34EB319}"/>
                </a:ext>
              </a:extLst>
            </p:cNvPr>
            <p:cNvSpPr/>
            <p:nvPr/>
          </p:nvSpPr>
          <p:spPr>
            <a:xfrm>
              <a:off x="5410200" y="2803144"/>
              <a:ext cx="228600" cy="524137"/>
            </a:xfrm>
            <a:prstGeom prst="rect">
              <a:avLst/>
            </a:prstGeom>
            <a:solidFill>
              <a:schemeClr val="accent1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2DFE83-808D-07D9-9077-A8331F460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2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130"/>
    </mc:Choice>
    <mc:Fallback xmlns="">
      <p:transition advClick="0" advTm="5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-344488" y="3271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endParaRPr lang="en-US" sz="1800"/>
          </a:p>
        </p:txBody>
      </p:sp>
      <p:sp>
        <p:nvSpPr>
          <p:cNvPr id="22530" name="Rectangle 19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800" b="1">
                <a:solidFill>
                  <a:srgbClr val="0000FF"/>
                </a:solidFill>
              </a:rPr>
              <a:t>Two slit experiment</a:t>
            </a:r>
          </a:p>
        </p:txBody>
      </p:sp>
      <p:pic>
        <p:nvPicPr>
          <p:cNvPr id="22531" name="Picture 8" descr="dr-quantum-double-slit-experiment-420x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hqdefaul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3581400" y="6642100"/>
            <a:ext cx="5105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800"/>
              <a:t>http://plus.maths.org/content/sites/plus.maths.org/files/articles/2012/schrodinger/doubleslit.jpg</a:t>
            </a:r>
          </a:p>
        </p:txBody>
      </p:sp>
      <p:pic>
        <p:nvPicPr>
          <p:cNvPr id="22534" name="Picture 11" descr="doublesl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9368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1C3C353-ADA4-9D4C-BDF1-106C3A4FBFB0}" type="slidenum">
              <a:rPr lang="en-US" sz="1400">
                <a:latin typeface="Arial" charset="0"/>
              </a:rPr>
              <a:pPr eaLnBrk="1" hangingPunct="1"/>
              <a:t>17</a:t>
            </a:fld>
            <a:endParaRPr lang="en-US" sz="1400">
              <a:latin typeface="Arial" charset="0"/>
            </a:endParaRPr>
          </a:p>
        </p:txBody>
      </p:sp>
      <p:sp>
        <p:nvSpPr>
          <p:cNvPr id="22537" name="Rectangle 9">
            <a:hlinkClick r:id="rId8" highlightClick="1"/>
          </p:cNvPr>
          <p:cNvSpPr>
            <a:spLocks noChangeArrowheads="1"/>
          </p:cNvSpPr>
          <p:nvPr/>
        </p:nvSpPr>
        <p:spPr bwMode="auto">
          <a:xfrm>
            <a:off x="7339" y="617220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800" b="1" dirty="0">
                <a:solidFill>
                  <a:srgbClr val="0000EC"/>
                </a:solidFill>
              </a:rPr>
              <a:t>https://</a:t>
            </a:r>
            <a:r>
              <a:rPr lang="en-US" sz="800" b="1" dirty="0" err="1">
                <a:solidFill>
                  <a:srgbClr val="0000EC"/>
                </a:solidFill>
              </a:rPr>
              <a:t>www.youtube.com</a:t>
            </a:r>
            <a:r>
              <a:rPr lang="en-US" sz="800" b="1" dirty="0">
                <a:solidFill>
                  <a:srgbClr val="0000EC"/>
                </a:solidFill>
              </a:rPr>
              <a:t>/</a:t>
            </a:r>
            <a:r>
              <a:rPr lang="en-US" sz="800" b="1" dirty="0" err="1">
                <a:solidFill>
                  <a:srgbClr val="0000EC"/>
                </a:solidFill>
              </a:rPr>
              <a:t>watch?v</a:t>
            </a:r>
            <a:r>
              <a:rPr lang="en-US" sz="800" b="1" dirty="0">
                <a:solidFill>
                  <a:srgbClr val="0000EC"/>
                </a:solidFill>
              </a:rPr>
              <a:t>=Q1YqgPAtzho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7800" y="3195935"/>
            <a:ext cx="365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A98DB0-22EF-CB21-AF67-C8E87A504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8410"/>
    </mc:Choice>
    <mc:Fallback xmlns="">
      <p:transition advTm="10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1295400" y="30480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>
                <a:solidFill>
                  <a:srgbClr val="0000FF"/>
                </a:solidFill>
              </a:rPr>
              <a:t>Can’t measure position and momentum together !</a:t>
            </a:r>
          </a:p>
        </p:txBody>
      </p:sp>
      <p:sp>
        <p:nvSpPr>
          <p:cNvPr id="24582" name="Rectangle 58"/>
          <p:cNvSpPr>
            <a:spLocks noChangeArrowheads="1"/>
          </p:cNvSpPr>
          <p:nvPr/>
        </p:nvSpPr>
        <p:spPr bwMode="auto">
          <a:xfrm>
            <a:off x="4267200" y="2057400"/>
            <a:ext cx="76200" cy="48006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24583" name="TextBox 59"/>
          <p:cNvSpPr txBox="1">
            <a:spLocks noChangeArrowheads="1"/>
          </p:cNvSpPr>
          <p:nvPr/>
        </p:nvSpPr>
        <p:spPr bwMode="auto">
          <a:xfrm>
            <a:off x="99641" y="5229700"/>
            <a:ext cx="378301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dirty="0"/>
              <a:t>Flash detects particle</a:t>
            </a:r>
          </a:p>
          <a:p>
            <a:pPr eaLnBrk="1" hangingPunct="1">
              <a:buFontTx/>
              <a:buNone/>
            </a:pPr>
            <a:r>
              <a:rPr lang="en-US" sz="1800" dirty="0"/>
              <a:t>Deflects it, scrambles momentum</a:t>
            </a:r>
          </a:p>
          <a:p>
            <a:pPr eaLnBrk="1" hangingPunct="1">
              <a:buFontTx/>
              <a:buNone/>
            </a:pPr>
            <a:r>
              <a:rPr lang="en-US" sz="1800" dirty="0"/>
              <a:t>Washes off interference</a:t>
            </a:r>
          </a:p>
        </p:txBody>
      </p:sp>
      <p:sp>
        <p:nvSpPr>
          <p:cNvPr id="245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1A05638-702A-C140-85EC-B8F27DD9A42B}" type="slidenum">
              <a:rPr lang="en-US" sz="1400">
                <a:latin typeface="Arial" charset="0"/>
              </a:rPr>
              <a:pPr eaLnBrk="1" hangingPunct="1"/>
              <a:t>18</a:t>
            </a:fld>
            <a:endParaRPr lang="en-US" sz="1400">
              <a:latin typeface="Arial" charset="0"/>
            </a:endParaRPr>
          </a:p>
        </p:txBody>
      </p:sp>
      <p:sp>
        <p:nvSpPr>
          <p:cNvPr id="24590" name="TextBox 60"/>
          <p:cNvSpPr txBox="1">
            <a:spLocks noChangeArrowheads="1"/>
          </p:cNvSpPr>
          <p:nvPr/>
        </p:nvSpPr>
        <p:spPr bwMode="auto">
          <a:xfrm>
            <a:off x="4499537" y="5211762"/>
            <a:ext cx="420675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dirty="0"/>
              <a:t>Longer wavelength preserves particle</a:t>
            </a:r>
          </a:p>
          <a:p>
            <a:pPr eaLnBrk="1" hangingPunct="1">
              <a:buFontTx/>
              <a:buNone/>
            </a:pPr>
            <a:r>
              <a:rPr lang="en-US" sz="1800" dirty="0"/>
              <a:t>Momentum unaffected</a:t>
            </a:r>
          </a:p>
          <a:p>
            <a:pPr eaLnBrk="1" hangingPunct="1">
              <a:buFontTx/>
              <a:buNone/>
            </a:pPr>
            <a:r>
              <a:rPr lang="en-US" sz="1800" dirty="0"/>
              <a:t>Cannot </a:t>
            </a:r>
            <a:r>
              <a:rPr lang="ja-JP" altLang="en-US" sz="1800"/>
              <a:t>‘</a:t>
            </a:r>
            <a:r>
              <a:rPr lang="en-US" altLang="ja-JP" sz="1800" dirty="0"/>
              <a:t>see</a:t>
            </a:r>
            <a:r>
              <a:rPr lang="ja-JP" altLang="en-US" sz="1800"/>
              <a:t>’</a:t>
            </a:r>
            <a:r>
              <a:rPr lang="en-US" altLang="ja-JP" sz="1800" dirty="0"/>
              <a:t> it anymore ! </a:t>
            </a:r>
            <a:endParaRPr lang="en-US" sz="1800" dirty="0"/>
          </a:p>
        </p:txBody>
      </p:sp>
      <p:sp>
        <p:nvSpPr>
          <p:cNvPr id="24591" name="Rectangle 1"/>
          <p:cNvSpPr>
            <a:spLocks noChangeArrowheads="1"/>
          </p:cNvSpPr>
          <p:nvPr/>
        </p:nvSpPr>
        <p:spPr bwMode="auto">
          <a:xfrm>
            <a:off x="4554747" y="1643645"/>
            <a:ext cx="4342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 err="1"/>
              <a:t>p</a:t>
            </a:r>
            <a:r>
              <a:rPr lang="en-US" baseline="-25000" dirty="0" err="1"/>
              <a:t>y</a:t>
            </a:r>
            <a:r>
              <a:rPr lang="en-US" dirty="0"/>
              <a:t> = h/</a:t>
            </a:r>
            <a:r>
              <a:rPr lang="en-US" dirty="0">
                <a:latin typeface="Symbol" charset="0"/>
              </a:rPr>
              <a:t>l </a:t>
            </a:r>
            <a:r>
              <a:rPr lang="en-US" dirty="0"/>
              <a:t>(De Broglie Relation)</a:t>
            </a:r>
          </a:p>
        </p:txBody>
      </p:sp>
      <p:pic>
        <p:nvPicPr>
          <p:cNvPr id="6" name="Picture 5" descr="A diagram of a solar system&#10;&#10;Description automatically generated">
            <a:extLst>
              <a:ext uri="{FF2B5EF4-FFF2-40B4-BE49-F238E27FC236}">
                <a16:creationId xmlns:a16="http://schemas.microsoft.com/office/drawing/2014/main" id="{8B7DBEDC-D0BC-DDEE-1AD3-C45F0AE5E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69" y="2057400"/>
            <a:ext cx="2453735" cy="2819509"/>
          </a:xfrm>
          <a:prstGeom prst="rect">
            <a:avLst/>
          </a:prstGeom>
        </p:spPr>
      </p:pic>
      <p:pic>
        <p:nvPicPr>
          <p:cNvPr id="8" name="Picture 7" descr="A sun and lines with dots&#10;&#10;Description automatically generated">
            <a:extLst>
              <a:ext uri="{FF2B5EF4-FFF2-40B4-BE49-F238E27FC236}">
                <a16:creationId xmlns:a16="http://schemas.microsoft.com/office/drawing/2014/main" id="{5401E475-827E-C708-4112-89D190E07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96" y="2078288"/>
            <a:ext cx="2609850" cy="27014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9C427A-2464-9893-8C99-F002E94A7BEF}"/>
              </a:ext>
            </a:extLst>
          </p:cNvPr>
          <p:cNvSpPr/>
          <p:nvPr/>
        </p:nvSpPr>
        <p:spPr>
          <a:xfrm>
            <a:off x="99641" y="1981200"/>
            <a:ext cx="4015159" cy="441960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D2FFE-6F42-A356-F373-896F36A28D20}"/>
              </a:ext>
            </a:extLst>
          </p:cNvPr>
          <p:cNvSpPr/>
          <p:nvPr/>
        </p:nvSpPr>
        <p:spPr>
          <a:xfrm>
            <a:off x="4477155" y="1349812"/>
            <a:ext cx="4342605" cy="5203388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1319171-288E-570F-E8E2-36286B3976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522"/>
    </mc:Choice>
    <mc:Fallback xmlns="">
      <p:transition advTm="16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99985" y="2819400"/>
            <a:ext cx="7544053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11B. Quantum Measurement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(Basic Quantum Physics)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A41581-3FCC-7431-25D7-E7DA0EDD1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770"/>
    </mc:Choice>
    <mc:Fallback xmlns="">
      <p:transition advClick="0" advTm="1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Quantum Spins and Hardware</a:t>
            </a:r>
          </a:p>
          <a:p>
            <a:pPr>
              <a:buNone/>
            </a:pPr>
            <a:r>
              <a:rPr lang="en-US" sz="1400" dirty="0"/>
              <a:t>Quantum Entanglement</a:t>
            </a:r>
          </a:p>
          <a:p>
            <a:pPr>
              <a:buNone/>
            </a:pPr>
            <a:r>
              <a:rPr lang="en-US" sz="1400" dirty="0"/>
              <a:t>Quantum Gates and Errors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/>
              <a:t>Quantum Factorization</a:t>
            </a:r>
            <a:endParaRPr lang="en-US" sz="1400" dirty="0"/>
          </a:p>
          <a:p>
            <a:pPr>
              <a:buNone/>
            </a:pP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2988816" y="3886200"/>
            <a:ext cx="3030983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21322" y="784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6019800" y="3877621"/>
            <a:ext cx="3000786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DF9408-5B7E-6D24-DA08-39EB279B6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698"/>
    </mc:Choice>
    <mc:Fallback xmlns="">
      <p:transition advClick="0" advTm="1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5000"/>
                <a:lumOff val="95000"/>
              </a:schemeClr>
            </a:gs>
            <a:gs pos="29000">
              <a:srgbClr val="FFC000"/>
            </a:gs>
            <a:gs pos="45000">
              <a:srgbClr val="FF9900"/>
            </a:gs>
            <a:gs pos="62000">
              <a:srgbClr val="FF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4518E-963A-B310-8275-4A9D2477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 descr="A close-up of a course information&#10;&#10;Description automatically generated">
            <a:extLst>
              <a:ext uri="{FF2B5EF4-FFF2-40B4-BE49-F238E27FC236}">
                <a16:creationId xmlns:a16="http://schemas.microsoft.com/office/drawing/2014/main" id="{28809287-22FF-F70E-220F-0FE2FADA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3835400" cy="24511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A9C41FB-257E-83E5-991C-67CE79077E24}"/>
              </a:ext>
            </a:extLst>
          </p:cNvPr>
          <p:cNvSpPr/>
          <p:nvPr/>
        </p:nvSpPr>
        <p:spPr>
          <a:xfrm>
            <a:off x="457200" y="3429000"/>
            <a:ext cx="1524000" cy="4572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 descr="A table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9D820E47-85EA-855D-1205-6DF8A0F39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77" y="2212778"/>
            <a:ext cx="4661748" cy="2892622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6C346759-BFD2-A5C8-0167-10BA3D6BAC31}"/>
              </a:ext>
            </a:extLst>
          </p:cNvPr>
          <p:cNvSpPr/>
          <p:nvPr/>
        </p:nvSpPr>
        <p:spPr>
          <a:xfrm>
            <a:off x="3810000" y="3429000"/>
            <a:ext cx="496977" cy="381000"/>
          </a:xfrm>
          <a:prstGeom prst="rightArrow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6EC9686-8242-1D65-E898-F8B8E7F64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309">
        <p159:morph option="byObject"/>
      </p:transition>
    </mc:Choice>
    <mc:Fallback xmlns="">
      <p:transition spd="slow" advClick="0" advTm="50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6400F7F9-3188-8845-9ECF-BA29DAA842D5}" type="slidenum">
              <a:rPr lang="en-US" sz="1400" smtClean="0">
                <a:latin typeface="Arial" charset="0"/>
              </a:rPr>
              <a:pPr eaLnBrk="1" hangingPunct="1">
                <a:defRPr/>
              </a:pPr>
              <a:t>21</a:t>
            </a:fld>
            <a:endParaRPr lang="en-US" sz="1400">
              <a:latin typeface="Arial" charset="0"/>
            </a:endParaRP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-152400" y="0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How do we make sense of all this?</a:t>
            </a:r>
          </a:p>
        </p:txBody>
      </p:sp>
      <p:pic>
        <p:nvPicPr>
          <p:cNvPr id="2" name="Picture 9" descr="hqdefault.jpg">
            <a:extLst>
              <a:ext uri="{FF2B5EF4-FFF2-40B4-BE49-F238E27FC236}">
                <a16:creationId xmlns:a16="http://schemas.microsoft.com/office/drawing/2014/main" id="{FE1458A2-C51B-69FF-6536-E16F5D83D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07" y="1371600"/>
            <a:ext cx="4711861" cy="353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A71CD55-2B01-CEBE-9FE8-99361C79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84" y="5257800"/>
            <a:ext cx="7252306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Each measurement yields a definitive result</a:t>
            </a:r>
          </a:p>
          <a:p>
            <a:pPr eaLnBrk="1" hangingPunct="1">
              <a:buFontTx/>
              <a:buNone/>
            </a:pPr>
            <a:r>
              <a:rPr lang="en-US" dirty="0"/>
              <a:t>But which one it will give is not pre-determined</a:t>
            </a:r>
          </a:p>
          <a:p>
            <a:pPr eaLnBrk="1" hangingPunct="1">
              <a:buFontTx/>
              <a:buNone/>
            </a:pPr>
            <a:r>
              <a:rPr lang="en-US" dirty="0"/>
              <a:t>Probability shows up through ensemble histogram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FEF908-CF57-B10E-0CE1-6FEB0BBF2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0"/>
    </mc:Choice>
    <mc:Fallback xmlns="">
      <p:transition spd="slow" advTm="6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7111"/>
            <a:ext cx="2590800" cy="47625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6400F7F9-3188-8845-9ECF-BA29DAA842D5}" type="slidenum">
              <a:rPr lang="en-US" sz="1400" smtClean="0">
                <a:latin typeface="Arial" charset="0"/>
              </a:rPr>
              <a:pPr eaLnBrk="1" hangingPunct="1">
                <a:defRPr/>
              </a:pPr>
              <a:t>22</a:t>
            </a:fld>
            <a:endParaRPr lang="en-US" sz="1400">
              <a:latin typeface="Arial" charset="0"/>
            </a:endParaRP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-152400" y="0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There’s a probability wave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613BB57E-4CDE-9500-8E85-49DE5148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3914094" cy="24687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8B5B507-AD86-0541-6906-247CA7E5CF5A}"/>
              </a:ext>
            </a:extLst>
          </p:cNvPr>
          <p:cNvSpPr/>
          <p:nvPr/>
        </p:nvSpPr>
        <p:spPr bwMode="auto">
          <a:xfrm>
            <a:off x="4267200" y="2971800"/>
            <a:ext cx="1066800" cy="685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Picture 9" descr="hqdefault.jpg">
            <a:extLst>
              <a:ext uri="{FF2B5EF4-FFF2-40B4-BE49-F238E27FC236}">
                <a16:creationId xmlns:a16="http://schemas.microsoft.com/office/drawing/2014/main" id="{0C1B3FF2-04D2-AC9F-9F6C-F70F5203A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06" y="2180897"/>
            <a:ext cx="33527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9B69E3-DE56-7DDF-7E9B-53FDC2791195}"/>
              </a:ext>
            </a:extLst>
          </p:cNvPr>
          <p:cNvCxnSpPr>
            <a:cxnSpLocks/>
          </p:cNvCxnSpPr>
          <p:nvPr/>
        </p:nvCxnSpPr>
        <p:spPr bwMode="auto">
          <a:xfrm>
            <a:off x="6934200" y="1905000"/>
            <a:ext cx="276905" cy="140970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10899B7-B832-EF4F-1B9B-767D4BC7657E}"/>
              </a:ext>
            </a:extLst>
          </p:cNvPr>
          <p:cNvCxnSpPr>
            <a:cxnSpLocks/>
          </p:cNvCxnSpPr>
          <p:nvPr/>
        </p:nvCxnSpPr>
        <p:spPr bwMode="auto">
          <a:xfrm>
            <a:off x="7010400" y="2400300"/>
            <a:ext cx="186757" cy="876300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DD567B-0177-8C42-90EF-0FC09EDFEDC4}"/>
              </a:ext>
            </a:extLst>
          </p:cNvPr>
          <p:cNvCxnSpPr>
            <a:cxnSpLocks/>
          </p:cNvCxnSpPr>
          <p:nvPr/>
        </p:nvCxnSpPr>
        <p:spPr bwMode="auto">
          <a:xfrm flipH="1">
            <a:off x="7910852" y="2430964"/>
            <a:ext cx="166348" cy="617036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DE0A8E-3F0F-EB0E-4401-1D4FC89E2B69}"/>
              </a:ext>
            </a:extLst>
          </p:cNvPr>
          <p:cNvGrpSpPr/>
          <p:nvPr/>
        </p:nvGrpSpPr>
        <p:grpSpPr>
          <a:xfrm>
            <a:off x="1745048" y="1021356"/>
            <a:ext cx="1769400" cy="776520"/>
            <a:chOff x="1745048" y="1021356"/>
            <a:chExt cx="1769400" cy="77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BE07DD1-1E34-DF63-01F1-BE1319264CC2}"/>
                    </a:ext>
                  </a:extLst>
                </p14:cNvPr>
                <p14:cNvContentPartPr/>
                <p14:nvPr/>
              </p14:nvContentPartPr>
              <p14:xfrm>
                <a:off x="1745048" y="1137996"/>
                <a:ext cx="476640" cy="369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BE07DD1-1E34-DF63-01F1-BE1319264C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36048" y="1129356"/>
                  <a:ext cx="49428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8547DE8-B2ED-690D-E989-ED56761E6A6C}"/>
                    </a:ext>
                  </a:extLst>
                </p14:cNvPr>
                <p14:cNvContentPartPr/>
                <p14:nvPr/>
              </p14:nvContentPartPr>
              <p14:xfrm>
                <a:off x="2088128" y="1021356"/>
                <a:ext cx="16200" cy="720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8547DE8-B2ED-690D-E989-ED56761E6A6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79488" y="1012716"/>
                  <a:ext cx="3384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16B69B4-74FF-A696-9AC2-ED524BE96C15}"/>
                    </a:ext>
                  </a:extLst>
                </p14:cNvPr>
                <p14:cNvContentPartPr/>
                <p14:nvPr/>
              </p14:nvContentPartPr>
              <p14:xfrm>
                <a:off x="2754848" y="1495116"/>
                <a:ext cx="156960" cy="302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16B69B4-74FF-A696-9AC2-ED524BE96C1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45848" y="1486476"/>
                  <a:ext cx="1746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184B638-CF49-178F-D949-2FDE5208AF62}"/>
                    </a:ext>
                  </a:extLst>
                </p14:cNvPr>
                <p14:cNvContentPartPr/>
                <p14:nvPr/>
              </p14:nvContentPartPr>
              <p14:xfrm>
                <a:off x="3090008" y="1177236"/>
                <a:ext cx="210960" cy="451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184B638-CF49-178F-D949-2FDE5208AF6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81008" y="1168596"/>
                  <a:ext cx="22860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FE46803-3120-5C2E-2ACC-EEF10743940B}"/>
                    </a:ext>
                  </a:extLst>
                </p14:cNvPr>
                <p14:cNvContentPartPr/>
                <p14:nvPr/>
              </p14:nvContentPartPr>
              <p14:xfrm>
                <a:off x="2957528" y="1297836"/>
                <a:ext cx="336960" cy="40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FE46803-3120-5C2E-2ACC-EEF1074394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48528" y="1289196"/>
                  <a:ext cx="3546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006019C-B980-BCE9-2989-4878E6C5CE27}"/>
                    </a:ext>
                  </a:extLst>
                </p14:cNvPr>
                <p14:cNvContentPartPr/>
                <p14:nvPr/>
              </p14:nvContentPartPr>
              <p14:xfrm>
                <a:off x="3302768" y="1065276"/>
                <a:ext cx="211680" cy="603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006019C-B980-BCE9-2989-4878E6C5CE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94128" y="1056276"/>
                  <a:ext cx="229320" cy="62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37E240-4571-FCC5-8CC8-3CA6849B6882}"/>
              </a:ext>
            </a:extLst>
          </p:cNvPr>
          <p:cNvGrpSpPr/>
          <p:nvPr/>
        </p:nvGrpSpPr>
        <p:grpSpPr>
          <a:xfrm>
            <a:off x="3935648" y="835596"/>
            <a:ext cx="3145680" cy="833760"/>
            <a:chOff x="3935648" y="835596"/>
            <a:chExt cx="3145680" cy="83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2619851-19E0-44D8-1E2C-BB5B4D4C0B76}"/>
                    </a:ext>
                  </a:extLst>
                </p14:cNvPr>
                <p14:cNvContentPartPr/>
                <p14:nvPr/>
              </p14:nvContentPartPr>
              <p14:xfrm>
                <a:off x="3935648" y="1257516"/>
                <a:ext cx="68400" cy="61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2619851-19E0-44D8-1E2C-BB5B4D4C0B7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26648" y="1248876"/>
                  <a:ext cx="8604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9EA8A4F-1AC6-2F18-9AA8-A76C61565BE7}"/>
                    </a:ext>
                  </a:extLst>
                </p14:cNvPr>
                <p14:cNvContentPartPr/>
                <p14:nvPr/>
              </p14:nvContentPartPr>
              <p14:xfrm>
                <a:off x="3946808" y="1469916"/>
                <a:ext cx="78480" cy="4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9EA8A4F-1AC6-2F18-9AA8-A76C61565BE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37808" y="1460916"/>
                  <a:ext cx="961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F0A5D54-CEC8-67A0-2CB0-A327F86732B1}"/>
                    </a:ext>
                  </a:extLst>
                </p14:cNvPr>
                <p14:cNvContentPartPr/>
                <p14:nvPr/>
              </p14:nvContentPartPr>
              <p14:xfrm>
                <a:off x="4341008" y="1248516"/>
                <a:ext cx="263880" cy="340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F0A5D54-CEC8-67A0-2CB0-A327F86732B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32008" y="1239876"/>
                  <a:ext cx="2815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5FFEC7C-E6D1-890E-9A87-83828DFD1B2B}"/>
                    </a:ext>
                  </a:extLst>
                </p14:cNvPr>
                <p14:cNvContentPartPr/>
                <p14:nvPr/>
              </p14:nvContentPartPr>
              <p14:xfrm>
                <a:off x="4709648" y="1230516"/>
                <a:ext cx="589320" cy="239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5FFEC7C-E6D1-890E-9A87-83828DFD1B2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01008" y="1221516"/>
                  <a:ext cx="6069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CCDE9A4-19CC-0B39-DFD0-767A817F7177}"/>
                    </a:ext>
                  </a:extLst>
                </p14:cNvPr>
                <p14:cNvContentPartPr/>
                <p14:nvPr/>
              </p14:nvContentPartPr>
              <p14:xfrm>
                <a:off x="5481128" y="957276"/>
                <a:ext cx="190440" cy="712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CCDE9A4-19CC-0B39-DFD0-767A817F717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472128" y="948636"/>
                  <a:ext cx="208080" cy="72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92D8613-B3F2-17D3-7CF2-695C97E273F5}"/>
                    </a:ext>
                  </a:extLst>
                </p14:cNvPr>
                <p14:cNvContentPartPr/>
                <p14:nvPr/>
              </p14:nvContentPartPr>
              <p14:xfrm>
                <a:off x="5454848" y="1218636"/>
                <a:ext cx="696240" cy="231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92D8613-B3F2-17D3-7CF2-695C97E273F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45848" y="1209636"/>
                  <a:ext cx="7138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0B1C3BE-1996-7ECB-6F1F-041EDD0E1D83}"/>
                    </a:ext>
                  </a:extLst>
                </p14:cNvPr>
                <p14:cNvContentPartPr/>
                <p14:nvPr/>
              </p14:nvContentPartPr>
              <p14:xfrm>
                <a:off x="6229208" y="970956"/>
                <a:ext cx="852120" cy="447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0B1C3BE-1996-7ECB-6F1F-041EDD0E1D8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20568" y="961956"/>
                  <a:ext cx="86976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008F73-28C1-B59A-5784-28346BEE4254}"/>
                    </a:ext>
                  </a:extLst>
                </p14:cNvPr>
                <p14:cNvContentPartPr/>
                <p14:nvPr/>
              </p14:nvContentPartPr>
              <p14:xfrm>
                <a:off x="6173408" y="1041516"/>
                <a:ext cx="435240" cy="200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008F73-28C1-B59A-5784-28346BEE425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64408" y="1032876"/>
                  <a:ext cx="4528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55DBD71-1E7A-CAA7-E832-58C7812CC879}"/>
                    </a:ext>
                  </a:extLst>
                </p14:cNvPr>
                <p14:cNvContentPartPr/>
                <p14:nvPr/>
              </p14:nvContentPartPr>
              <p14:xfrm>
                <a:off x="6612968" y="835596"/>
                <a:ext cx="44280" cy="75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55DBD71-1E7A-CAA7-E832-58C7812CC87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03968" y="826596"/>
                  <a:ext cx="61920" cy="9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CD033E8-A443-0BF8-64E9-8904AF758C43}"/>
                  </a:ext>
                </a:extLst>
              </p14:cNvPr>
              <p14:cNvContentPartPr/>
              <p14:nvPr/>
            </p14:nvContentPartPr>
            <p14:xfrm>
              <a:off x="2508968" y="5128236"/>
              <a:ext cx="741960" cy="664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CD033E8-A443-0BF8-64E9-8904AF758C4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499968" y="5119596"/>
                <a:ext cx="759600" cy="68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6D34B54E-6332-AD0B-18E5-EA26128A7E52}"/>
              </a:ext>
            </a:extLst>
          </p:cNvPr>
          <p:cNvGrpSpPr/>
          <p:nvPr/>
        </p:nvGrpSpPr>
        <p:grpSpPr>
          <a:xfrm>
            <a:off x="3287648" y="4937436"/>
            <a:ext cx="1408680" cy="780120"/>
            <a:chOff x="3287648" y="4937436"/>
            <a:chExt cx="1408680" cy="78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1350E25-61AE-3931-8917-81DEF6EF5AE0}"/>
                    </a:ext>
                  </a:extLst>
                </p14:cNvPr>
                <p14:cNvContentPartPr/>
                <p14:nvPr/>
              </p14:nvContentPartPr>
              <p14:xfrm>
                <a:off x="3287648" y="4937436"/>
                <a:ext cx="1408680" cy="780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1350E25-61AE-3931-8917-81DEF6EF5AE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78648" y="4928796"/>
                  <a:ext cx="1426320" cy="79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7BAD9C3-197B-B9EC-F32F-ECE32D3607B3}"/>
                    </a:ext>
                  </a:extLst>
                </p14:cNvPr>
                <p14:cNvContentPartPr/>
                <p14:nvPr/>
              </p14:nvContentPartPr>
              <p14:xfrm>
                <a:off x="4146248" y="5196996"/>
                <a:ext cx="282240" cy="40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7BAD9C3-197B-B9EC-F32F-ECE32D3607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137608" y="5187996"/>
                  <a:ext cx="299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7D194F0-EB68-451D-732F-7DA1543F7277}"/>
                    </a:ext>
                  </a:extLst>
                </p14:cNvPr>
                <p14:cNvContentPartPr/>
                <p14:nvPr/>
              </p14:nvContentPartPr>
              <p14:xfrm>
                <a:off x="4080008" y="5110236"/>
                <a:ext cx="31320" cy="37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7D194F0-EB68-451D-732F-7DA1543F727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071008" y="5101236"/>
                  <a:ext cx="48960" cy="5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D089931-E70D-B548-6DA5-C9F4B1F64714}"/>
                  </a:ext>
                </a:extLst>
              </p14:cNvPr>
              <p14:cNvContentPartPr/>
              <p14:nvPr/>
            </p14:nvContentPartPr>
            <p14:xfrm>
              <a:off x="3712088" y="4990356"/>
              <a:ext cx="47520" cy="75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D089931-E70D-B548-6DA5-C9F4B1F6471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03448" y="4981716"/>
                <a:ext cx="65160" cy="9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B800017C-FB97-63CB-1B2C-837AF2FAD981}"/>
              </a:ext>
            </a:extLst>
          </p:cNvPr>
          <p:cNvGrpSpPr/>
          <p:nvPr/>
        </p:nvGrpSpPr>
        <p:grpSpPr>
          <a:xfrm>
            <a:off x="1087688" y="4995036"/>
            <a:ext cx="984960" cy="923040"/>
            <a:chOff x="1087688" y="4995036"/>
            <a:chExt cx="984960" cy="9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C751092-CFC2-B6C7-D3F6-4A672FA71421}"/>
                    </a:ext>
                  </a:extLst>
                </p14:cNvPr>
                <p14:cNvContentPartPr/>
                <p14:nvPr/>
              </p14:nvContentPartPr>
              <p14:xfrm>
                <a:off x="1232048" y="5339556"/>
                <a:ext cx="303480" cy="247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C751092-CFC2-B6C7-D3F6-4A672FA7142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23048" y="5330556"/>
                  <a:ext cx="3211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7F11DB3-EF65-DB5A-4800-1444A7B41FAD}"/>
                    </a:ext>
                  </a:extLst>
                </p14:cNvPr>
                <p14:cNvContentPartPr/>
                <p14:nvPr/>
              </p14:nvContentPartPr>
              <p14:xfrm>
                <a:off x="1428608" y="5181156"/>
                <a:ext cx="360" cy="46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7F11DB3-EF65-DB5A-4800-1444A7B41FA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419968" y="5172516"/>
                  <a:ext cx="1800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8F88479-BB86-4BAC-9807-E7591B1E0966}"/>
                    </a:ext>
                  </a:extLst>
                </p14:cNvPr>
                <p14:cNvContentPartPr/>
                <p14:nvPr/>
              </p14:nvContentPartPr>
              <p14:xfrm>
                <a:off x="1652888" y="5085756"/>
                <a:ext cx="31680" cy="578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8F88479-BB86-4BAC-9807-E7591B1E096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643888" y="5076756"/>
                  <a:ext cx="49320" cy="59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63ABFF-1933-3CEC-486F-AC3E5C834F3B}"/>
                    </a:ext>
                  </a:extLst>
                </p14:cNvPr>
                <p14:cNvContentPartPr/>
                <p14:nvPr/>
              </p14:nvContentPartPr>
              <p14:xfrm>
                <a:off x="1087688" y="5042196"/>
                <a:ext cx="3240" cy="875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63ABFF-1933-3CEC-486F-AC3E5C834F3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78688" y="5033556"/>
                  <a:ext cx="20880" cy="89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1BF63D2-9C8B-C88C-6E9B-C2DF3D828B3A}"/>
                    </a:ext>
                  </a:extLst>
                </p14:cNvPr>
                <p14:cNvContentPartPr/>
                <p14:nvPr/>
              </p14:nvContentPartPr>
              <p14:xfrm>
                <a:off x="1750448" y="4995036"/>
                <a:ext cx="181800" cy="192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1BF63D2-9C8B-C88C-6E9B-C2DF3D828B3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741448" y="4986036"/>
                  <a:ext cx="1994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B867902-4AA9-2B73-7EC9-8F2EF7B2E879}"/>
                    </a:ext>
                  </a:extLst>
                </p14:cNvPr>
                <p14:cNvContentPartPr/>
                <p14:nvPr/>
              </p14:nvContentPartPr>
              <p14:xfrm>
                <a:off x="1658648" y="5629356"/>
                <a:ext cx="360" cy="189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B867902-4AA9-2B73-7EC9-8F2EF7B2E87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649648" y="5620356"/>
                  <a:ext cx="180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F96965-8579-E1E5-7D80-5D50187AF9B4}"/>
                    </a:ext>
                  </a:extLst>
                </p14:cNvPr>
                <p14:cNvContentPartPr/>
                <p14:nvPr/>
              </p14:nvContentPartPr>
              <p14:xfrm>
                <a:off x="2026928" y="5430636"/>
                <a:ext cx="37440" cy="51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F96965-8579-E1E5-7D80-5D50187AF9B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17928" y="5421636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63C7CB0-21FD-A08C-F995-DE87B8043DEA}"/>
                    </a:ext>
                  </a:extLst>
                </p14:cNvPr>
                <p14:cNvContentPartPr/>
                <p14:nvPr/>
              </p14:nvContentPartPr>
              <p14:xfrm>
                <a:off x="2021528" y="5629356"/>
                <a:ext cx="51120" cy="38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63C7CB0-21FD-A08C-F995-DE87B8043DE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012888" y="5620716"/>
                  <a:ext cx="687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571C0DF-D7E4-92FD-CA3B-8F0AFD2AB25B}"/>
                    </a:ext>
                  </a:extLst>
                </p14:cNvPr>
                <p14:cNvContentPartPr/>
                <p14:nvPr/>
              </p14:nvContentPartPr>
              <p14:xfrm>
                <a:off x="1422128" y="5672916"/>
                <a:ext cx="360" cy="114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571C0DF-D7E4-92FD-CA3B-8F0AFD2AB25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413128" y="5664276"/>
                  <a:ext cx="18000" cy="13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9838403-EFD0-058B-5749-2B43134B1CE2}"/>
              </a:ext>
            </a:extLst>
          </p:cNvPr>
          <p:cNvGrpSpPr/>
          <p:nvPr/>
        </p:nvGrpSpPr>
        <p:grpSpPr>
          <a:xfrm>
            <a:off x="1341128" y="6042996"/>
            <a:ext cx="2168640" cy="703440"/>
            <a:chOff x="1341128" y="6042996"/>
            <a:chExt cx="2168640" cy="70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F401434-05E8-6023-286C-4D9FFEBF1C76}"/>
                    </a:ext>
                  </a:extLst>
                </p14:cNvPr>
                <p14:cNvContentPartPr/>
                <p14:nvPr/>
              </p14:nvContentPartPr>
              <p14:xfrm>
                <a:off x="1341128" y="6180156"/>
                <a:ext cx="443160" cy="331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F401434-05E8-6023-286C-4D9FFEBF1C7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332488" y="6171156"/>
                  <a:ext cx="46080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7D86334-1A67-707D-49FB-6C6045BD0172}"/>
                    </a:ext>
                  </a:extLst>
                </p14:cNvPr>
                <p14:cNvContentPartPr/>
                <p14:nvPr/>
              </p14:nvContentPartPr>
              <p14:xfrm>
                <a:off x="1645328" y="6112116"/>
                <a:ext cx="360" cy="634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7D86334-1A67-707D-49FB-6C6045BD017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636328" y="6103476"/>
                  <a:ext cx="1800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F3E4147-49EE-7A55-DBB7-D42686941E60}"/>
                    </a:ext>
                  </a:extLst>
                </p14:cNvPr>
                <p14:cNvContentPartPr/>
                <p14:nvPr/>
              </p14:nvContentPartPr>
              <p14:xfrm>
                <a:off x="1787528" y="6201036"/>
                <a:ext cx="3240" cy="119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F3E4147-49EE-7A55-DBB7-D42686941E6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778888" y="6192036"/>
                  <a:ext cx="208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243CADA-4952-1F97-451D-1E9726064CBA}"/>
                    </a:ext>
                  </a:extLst>
                </p14:cNvPr>
                <p14:cNvContentPartPr/>
                <p14:nvPr/>
              </p14:nvContentPartPr>
              <p14:xfrm>
                <a:off x="2052848" y="6304356"/>
                <a:ext cx="179640" cy="290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243CADA-4952-1F97-451D-1E9726064CB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043848" y="6295716"/>
                  <a:ext cx="1972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D8263BD-A835-EDB0-1B5A-368B09DCF466}"/>
                    </a:ext>
                  </a:extLst>
                </p14:cNvPr>
                <p14:cNvContentPartPr/>
                <p14:nvPr/>
              </p14:nvContentPartPr>
              <p14:xfrm>
                <a:off x="2268488" y="6444756"/>
                <a:ext cx="3240" cy="3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D8263BD-A835-EDB0-1B5A-368B09DCF46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259488" y="6436116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41EE359-A31B-FDEE-1133-1C04CC1FC0C0}"/>
                    </a:ext>
                  </a:extLst>
                </p14:cNvPr>
                <p14:cNvContentPartPr/>
                <p14:nvPr/>
              </p14:nvContentPartPr>
              <p14:xfrm>
                <a:off x="2264888" y="6042996"/>
                <a:ext cx="1244880" cy="594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41EE359-A31B-FDEE-1133-1C04CC1FC0C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255888" y="6034356"/>
                  <a:ext cx="1262520" cy="61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CE0976A-7D91-EE9F-FFAD-0813C7D8FEAA}"/>
                    </a:ext>
                  </a:extLst>
                </p14:cNvPr>
                <p14:cNvContentPartPr/>
                <p14:nvPr/>
              </p14:nvContentPartPr>
              <p14:xfrm>
                <a:off x="3113048" y="6172956"/>
                <a:ext cx="59400" cy="12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CE0976A-7D91-EE9F-FFAD-0813C7D8FEA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04048" y="6164316"/>
                  <a:ext cx="77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3C564D1-F3C5-596D-FACE-EB4C8D4A0302}"/>
                    </a:ext>
                  </a:extLst>
                </p14:cNvPr>
                <p14:cNvContentPartPr/>
                <p14:nvPr/>
              </p14:nvContentPartPr>
              <p14:xfrm>
                <a:off x="2401688" y="6274836"/>
                <a:ext cx="252000" cy="91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3C564D1-F3C5-596D-FACE-EB4C8D4A030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392688" y="6265836"/>
                  <a:ext cx="2696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C38F88F-7619-1938-4A1E-3C6DE28A323A}"/>
                    </a:ext>
                  </a:extLst>
                </p14:cNvPr>
                <p14:cNvContentPartPr/>
                <p14:nvPr/>
              </p14:nvContentPartPr>
              <p14:xfrm>
                <a:off x="2646848" y="6102396"/>
                <a:ext cx="40320" cy="33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C38F88F-7619-1938-4A1E-3C6DE28A323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638208" y="6093756"/>
                  <a:ext cx="57960" cy="5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50" name="Group 18449">
            <a:extLst>
              <a:ext uri="{FF2B5EF4-FFF2-40B4-BE49-F238E27FC236}">
                <a16:creationId xmlns:a16="http://schemas.microsoft.com/office/drawing/2014/main" id="{2E9BC7ED-D227-ABB8-160F-FF0BA89FE112}"/>
              </a:ext>
            </a:extLst>
          </p:cNvPr>
          <p:cNvGrpSpPr/>
          <p:nvPr/>
        </p:nvGrpSpPr>
        <p:grpSpPr>
          <a:xfrm>
            <a:off x="3725048" y="5902596"/>
            <a:ext cx="3187440" cy="933480"/>
            <a:chOff x="3725048" y="5902596"/>
            <a:chExt cx="3187440" cy="93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432" name="Ink 18431">
                  <a:extLst>
                    <a:ext uri="{FF2B5EF4-FFF2-40B4-BE49-F238E27FC236}">
                      <a16:creationId xmlns:a16="http://schemas.microsoft.com/office/drawing/2014/main" id="{E1DFD81C-5EC8-107C-F022-14374698ABC3}"/>
                    </a:ext>
                  </a:extLst>
                </p14:cNvPr>
                <p14:cNvContentPartPr/>
                <p14:nvPr/>
              </p14:nvContentPartPr>
              <p14:xfrm>
                <a:off x="3725048" y="6117156"/>
                <a:ext cx="245520" cy="482760"/>
              </p14:xfrm>
            </p:contentPart>
          </mc:Choice>
          <mc:Fallback xmlns="">
            <p:pic>
              <p:nvPicPr>
                <p:cNvPr id="18432" name="Ink 18431">
                  <a:extLst>
                    <a:ext uri="{FF2B5EF4-FFF2-40B4-BE49-F238E27FC236}">
                      <a16:creationId xmlns:a16="http://schemas.microsoft.com/office/drawing/2014/main" id="{E1DFD81C-5EC8-107C-F022-14374698ABC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716408" y="6108516"/>
                  <a:ext cx="26316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433" name="Ink 18432">
                  <a:extLst>
                    <a:ext uri="{FF2B5EF4-FFF2-40B4-BE49-F238E27FC236}">
                      <a16:creationId xmlns:a16="http://schemas.microsoft.com/office/drawing/2014/main" id="{FAB6ABF2-9942-3950-7C87-5E4273F367C0}"/>
                    </a:ext>
                  </a:extLst>
                </p14:cNvPr>
                <p14:cNvContentPartPr/>
                <p14:nvPr/>
              </p14:nvContentPartPr>
              <p14:xfrm>
                <a:off x="3977408" y="6138036"/>
                <a:ext cx="448560" cy="408600"/>
              </p14:xfrm>
            </p:contentPart>
          </mc:Choice>
          <mc:Fallback xmlns="">
            <p:pic>
              <p:nvPicPr>
                <p:cNvPr id="18433" name="Ink 18432">
                  <a:extLst>
                    <a:ext uri="{FF2B5EF4-FFF2-40B4-BE49-F238E27FC236}">
                      <a16:creationId xmlns:a16="http://schemas.microsoft.com/office/drawing/2014/main" id="{FAB6ABF2-9942-3950-7C87-5E4273F367C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968408" y="6129036"/>
                  <a:ext cx="46620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435" name="Ink 18434">
                  <a:extLst>
                    <a:ext uri="{FF2B5EF4-FFF2-40B4-BE49-F238E27FC236}">
                      <a16:creationId xmlns:a16="http://schemas.microsoft.com/office/drawing/2014/main" id="{BBEC1A1F-8627-1021-092C-C3F81D365881}"/>
                    </a:ext>
                  </a:extLst>
                </p14:cNvPr>
                <p14:cNvContentPartPr/>
                <p14:nvPr/>
              </p14:nvContentPartPr>
              <p14:xfrm>
                <a:off x="4425608" y="6453756"/>
                <a:ext cx="10800" cy="214560"/>
              </p14:xfrm>
            </p:contentPart>
          </mc:Choice>
          <mc:Fallback xmlns="">
            <p:pic>
              <p:nvPicPr>
                <p:cNvPr id="18435" name="Ink 18434">
                  <a:extLst>
                    <a:ext uri="{FF2B5EF4-FFF2-40B4-BE49-F238E27FC236}">
                      <a16:creationId xmlns:a16="http://schemas.microsoft.com/office/drawing/2014/main" id="{BBEC1A1F-8627-1021-092C-C3F81D36588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416968" y="6445116"/>
                  <a:ext cx="284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8436" name="Ink 18435">
                  <a:extLst>
                    <a:ext uri="{FF2B5EF4-FFF2-40B4-BE49-F238E27FC236}">
                      <a16:creationId xmlns:a16="http://schemas.microsoft.com/office/drawing/2014/main" id="{D7051E8F-7BBE-EFF5-7999-1F7A37AEFE79}"/>
                    </a:ext>
                  </a:extLst>
                </p14:cNvPr>
                <p14:cNvContentPartPr/>
                <p14:nvPr/>
              </p14:nvContentPartPr>
              <p14:xfrm>
                <a:off x="4514888" y="6123636"/>
                <a:ext cx="240120" cy="365400"/>
              </p14:xfrm>
            </p:contentPart>
          </mc:Choice>
          <mc:Fallback xmlns="">
            <p:pic>
              <p:nvPicPr>
                <p:cNvPr id="18436" name="Ink 18435">
                  <a:extLst>
                    <a:ext uri="{FF2B5EF4-FFF2-40B4-BE49-F238E27FC236}">
                      <a16:creationId xmlns:a16="http://schemas.microsoft.com/office/drawing/2014/main" id="{D7051E8F-7BBE-EFF5-7999-1F7A37AEFE7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506248" y="6114996"/>
                  <a:ext cx="2577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8437" name="Ink 18436">
                  <a:extLst>
                    <a:ext uri="{FF2B5EF4-FFF2-40B4-BE49-F238E27FC236}">
                      <a16:creationId xmlns:a16="http://schemas.microsoft.com/office/drawing/2014/main" id="{2E2314D6-6AFE-4CF8-350A-88F500AD6EDB}"/>
                    </a:ext>
                  </a:extLst>
                </p14:cNvPr>
                <p14:cNvContentPartPr/>
                <p14:nvPr/>
              </p14:nvContentPartPr>
              <p14:xfrm>
                <a:off x="4739168" y="6261516"/>
                <a:ext cx="222480" cy="230040"/>
              </p14:xfrm>
            </p:contentPart>
          </mc:Choice>
          <mc:Fallback xmlns="">
            <p:pic>
              <p:nvPicPr>
                <p:cNvPr id="18437" name="Ink 18436">
                  <a:extLst>
                    <a:ext uri="{FF2B5EF4-FFF2-40B4-BE49-F238E27FC236}">
                      <a16:creationId xmlns:a16="http://schemas.microsoft.com/office/drawing/2014/main" id="{2E2314D6-6AFE-4CF8-350A-88F500AD6ED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30528" y="6252516"/>
                  <a:ext cx="2401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8438" name="Ink 18437">
                  <a:extLst>
                    <a:ext uri="{FF2B5EF4-FFF2-40B4-BE49-F238E27FC236}">
                      <a16:creationId xmlns:a16="http://schemas.microsoft.com/office/drawing/2014/main" id="{8E14794C-157C-4ADB-78D6-C4A3BA9DE663}"/>
                    </a:ext>
                  </a:extLst>
                </p14:cNvPr>
                <p14:cNvContentPartPr/>
                <p14:nvPr/>
              </p14:nvContentPartPr>
              <p14:xfrm>
                <a:off x="4778408" y="6038676"/>
                <a:ext cx="45000" cy="79560"/>
              </p14:xfrm>
            </p:contentPart>
          </mc:Choice>
          <mc:Fallback xmlns="">
            <p:pic>
              <p:nvPicPr>
                <p:cNvPr id="18438" name="Ink 18437">
                  <a:extLst>
                    <a:ext uri="{FF2B5EF4-FFF2-40B4-BE49-F238E27FC236}">
                      <a16:creationId xmlns:a16="http://schemas.microsoft.com/office/drawing/2014/main" id="{8E14794C-157C-4ADB-78D6-C4A3BA9DE66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769768" y="6030036"/>
                  <a:ext cx="626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8439" name="Ink 18438">
                  <a:extLst>
                    <a:ext uri="{FF2B5EF4-FFF2-40B4-BE49-F238E27FC236}">
                      <a16:creationId xmlns:a16="http://schemas.microsoft.com/office/drawing/2014/main" id="{43849E25-C752-DA2F-D76D-ECD1769CAC9B}"/>
                    </a:ext>
                  </a:extLst>
                </p14:cNvPr>
                <p14:cNvContentPartPr/>
                <p14:nvPr/>
              </p14:nvContentPartPr>
              <p14:xfrm>
                <a:off x="4913048" y="6062076"/>
                <a:ext cx="59760" cy="83520"/>
              </p14:xfrm>
            </p:contentPart>
          </mc:Choice>
          <mc:Fallback xmlns="">
            <p:pic>
              <p:nvPicPr>
                <p:cNvPr id="18439" name="Ink 18438">
                  <a:extLst>
                    <a:ext uri="{FF2B5EF4-FFF2-40B4-BE49-F238E27FC236}">
                      <a16:creationId xmlns:a16="http://schemas.microsoft.com/office/drawing/2014/main" id="{43849E25-C752-DA2F-D76D-ECD1769CAC9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904048" y="6053436"/>
                  <a:ext cx="774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8440" name="Ink 18439">
                  <a:extLst>
                    <a:ext uri="{FF2B5EF4-FFF2-40B4-BE49-F238E27FC236}">
                      <a16:creationId xmlns:a16="http://schemas.microsoft.com/office/drawing/2014/main" id="{143F229D-47CD-FA8B-09DC-E4E6734FC33C}"/>
                    </a:ext>
                  </a:extLst>
                </p14:cNvPr>
                <p14:cNvContentPartPr/>
                <p14:nvPr/>
              </p14:nvContentPartPr>
              <p14:xfrm>
                <a:off x="4978928" y="6120756"/>
                <a:ext cx="1132920" cy="715320"/>
              </p14:xfrm>
            </p:contentPart>
          </mc:Choice>
          <mc:Fallback xmlns="">
            <p:pic>
              <p:nvPicPr>
                <p:cNvPr id="18440" name="Ink 18439">
                  <a:extLst>
                    <a:ext uri="{FF2B5EF4-FFF2-40B4-BE49-F238E27FC236}">
                      <a16:creationId xmlns:a16="http://schemas.microsoft.com/office/drawing/2014/main" id="{143F229D-47CD-FA8B-09DC-E4E6734FC33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970288" y="6111756"/>
                  <a:ext cx="1150560" cy="73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8441" name="Ink 18440">
                  <a:extLst>
                    <a:ext uri="{FF2B5EF4-FFF2-40B4-BE49-F238E27FC236}">
                      <a16:creationId xmlns:a16="http://schemas.microsoft.com/office/drawing/2014/main" id="{CBCBA8A3-FD2F-2BA5-D329-CC1824EFC3EC}"/>
                    </a:ext>
                  </a:extLst>
                </p14:cNvPr>
                <p14:cNvContentPartPr/>
                <p14:nvPr/>
              </p14:nvContentPartPr>
              <p14:xfrm>
                <a:off x="5389328" y="6220476"/>
                <a:ext cx="360" cy="6480"/>
              </p14:xfrm>
            </p:contentPart>
          </mc:Choice>
          <mc:Fallback xmlns="">
            <p:pic>
              <p:nvPicPr>
                <p:cNvPr id="18441" name="Ink 18440">
                  <a:extLst>
                    <a:ext uri="{FF2B5EF4-FFF2-40B4-BE49-F238E27FC236}">
                      <a16:creationId xmlns:a16="http://schemas.microsoft.com/office/drawing/2014/main" id="{CBCBA8A3-FD2F-2BA5-D329-CC1824EFC3E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80688" y="6211476"/>
                  <a:ext cx="18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8442" name="Ink 18441">
                  <a:extLst>
                    <a:ext uri="{FF2B5EF4-FFF2-40B4-BE49-F238E27FC236}">
                      <a16:creationId xmlns:a16="http://schemas.microsoft.com/office/drawing/2014/main" id="{8FD1C08C-659D-F5D9-B3FD-7C7D99DC6DE8}"/>
                    </a:ext>
                  </a:extLst>
                </p14:cNvPr>
                <p14:cNvContentPartPr/>
                <p14:nvPr/>
              </p14:nvContentPartPr>
              <p14:xfrm>
                <a:off x="5283488" y="5995836"/>
                <a:ext cx="56160" cy="90000"/>
              </p14:xfrm>
            </p:contentPart>
          </mc:Choice>
          <mc:Fallback xmlns="">
            <p:pic>
              <p:nvPicPr>
                <p:cNvPr id="18442" name="Ink 18441">
                  <a:extLst>
                    <a:ext uri="{FF2B5EF4-FFF2-40B4-BE49-F238E27FC236}">
                      <a16:creationId xmlns:a16="http://schemas.microsoft.com/office/drawing/2014/main" id="{8FD1C08C-659D-F5D9-B3FD-7C7D99DC6DE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274488" y="5987196"/>
                  <a:ext cx="738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8443" name="Ink 18442">
                  <a:extLst>
                    <a:ext uri="{FF2B5EF4-FFF2-40B4-BE49-F238E27FC236}">
                      <a16:creationId xmlns:a16="http://schemas.microsoft.com/office/drawing/2014/main" id="{6C704F0F-3EB1-FA35-5E5C-00E6CF122206}"/>
                    </a:ext>
                  </a:extLst>
                </p14:cNvPr>
                <p14:cNvContentPartPr/>
                <p14:nvPr/>
              </p14:nvContentPartPr>
              <p14:xfrm>
                <a:off x="6308768" y="5902596"/>
                <a:ext cx="152640" cy="435600"/>
              </p14:xfrm>
            </p:contentPart>
          </mc:Choice>
          <mc:Fallback xmlns="">
            <p:pic>
              <p:nvPicPr>
                <p:cNvPr id="18443" name="Ink 18442">
                  <a:extLst>
                    <a:ext uri="{FF2B5EF4-FFF2-40B4-BE49-F238E27FC236}">
                      <a16:creationId xmlns:a16="http://schemas.microsoft.com/office/drawing/2014/main" id="{6C704F0F-3EB1-FA35-5E5C-00E6CF12220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99768" y="5893956"/>
                  <a:ext cx="17028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8444" name="Ink 18443">
                  <a:extLst>
                    <a:ext uri="{FF2B5EF4-FFF2-40B4-BE49-F238E27FC236}">
                      <a16:creationId xmlns:a16="http://schemas.microsoft.com/office/drawing/2014/main" id="{4FAC1ACC-0F3E-652B-5908-29F015CCBCBE}"/>
                    </a:ext>
                  </a:extLst>
                </p14:cNvPr>
                <p14:cNvContentPartPr/>
                <p14:nvPr/>
              </p14:nvContentPartPr>
              <p14:xfrm>
                <a:off x="6431168" y="6131916"/>
                <a:ext cx="259560" cy="382320"/>
              </p14:xfrm>
            </p:contentPart>
          </mc:Choice>
          <mc:Fallback xmlns="">
            <p:pic>
              <p:nvPicPr>
                <p:cNvPr id="18444" name="Ink 18443">
                  <a:extLst>
                    <a:ext uri="{FF2B5EF4-FFF2-40B4-BE49-F238E27FC236}">
                      <a16:creationId xmlns:a16="http://schemas.microsoft.com/office/drawing/2014/main" id="{4FAC1ACC-0F3E-652B-5908-29F015CCBCB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422528" y="6122916"/>
                  <a:ext cx="27720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8445" name="Ink 18444">
                  <a:extLst>
                    <a:ext uri="{FF2B5EF4-FFF2-40B4-BE49-F238E27FC236}">
                      <a16:creationId xmlns:a16="http://schemas.microsoft.com/office/drawing/2014/main" id="{B59B4821-0AF5-6209-1608-5F8AFCADC223}"/>
                    </a:ext>
                  </a:extLst>
                </p14:cNvPr>
                <p14:cNvContentPartPr/>
                <p14:nvPr/>
              </p14:nvContentPartPr>
              <p14:xfrm>
                <a:off x="6681008" y="5992956"/>
                <a:ext cx="231480" cy="188280"/>
              </p14:xfrm>
            </p:contentPart>
          </mc:Choice>
          <mc:Fallback xmlns="">
            <p:pic>
              <p:nvPicPr>
                <p:cNvPr id="18445" name="Ink 18444">
                  <a:extLst>
                    <a:ext uri="{FF2B5EF4-FFF2-40B4-BE49-F238E27FC236}">
                      <a16:creationId xmlns:a16="http://schemas.microsoft.com/office/drawing/2014/main" id="{B59B4821-0AF5-6209-1608-5F8AFCADC22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672368" y="5984316"/>
                  <a:ext cx="2491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446" name="Ink 18445">
                  <a:extLst>
                    <a:ext uri="{FF2B5EF4-FFF2-40B4-BE49-F238E27FC236}">
                      <a16:creationId xmlns:a16="http://schemas.microsoft.com/office/drawing/2014/main" id="{162D982E-FCA6-67C4-1F33-FDC121ED3324}"/>
                    </a:ext>
                  </a:extLst>
                </p14:cNvPr>
                <p14:cNvContentPartPr/>
                <p14:nvPr/>
              </p14:nvContentPartPr>
              <p14:xfrm>
                <a:off x="6842288" y="6331716"/>
                <a:ext cx="8640" cy="19800"/>
              </p14:xfrm>
            </p:contentPart>
          </mc:Choice>
          <mc:Fallback xmlns="">
            <p:pic>
              <p:nvPicPr>
                <p:cNvPr id="18446" name="Ink 18445">
                  <a:extLst>
                    <a:ext uri="{FF2B5EF4-FFF2-40B4-BE49-F238E27FC236}">
                      <a16:creationId xmlns:a16="http://schemas.microsoft.com/office/drawing/2014/main" id="{162D982E-FCA6-67C4-1F33-FDC121ED332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833648" y="6322716"/>
                  <a:ext cx="262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447" name="Ink 18446">
                  <a:extLst>
                    <a:ext uri="{FF2B5EF4-FFF2-40B4-BE49-F238E27FC236}">
                      <a16:creationId xmlns:a16="http://schemas.microsoft.com/office/drawing/2014/main" id="{B7BD153F-E229-BE3D-CB45-081EA6BEF26B}"/>
                    </a:ext>
                  </a:extLst>
                </p14:cNvPr>
                <p14:cNvContentPartPr/>
                <p14:nvPr/>
              </p14:nvContentPartPr>
              <p14:xfrm>
                <a:off x="6911768" y="6305796"/>
                <a:ext cx="360" cy="64080"/>
              </p14:xfrm>
            </p:contentPart>
          </mc:Choice>
          <mc:Fallback xmlns="">
            <p:pic>
              <p:nvPicPr>
                <p:cNvPr id="18447" name="Ink 18446">
                  <a:extLst>
                    <a:ext uri="{FF2B5EF4-FFF2-40B4-BE49-F238E27FC236}">
                      <a16:creationId xmlns:a16="http://schemas.microsoft.com/office/drawing/2014/main" id="{B7BD153F-E229-BE3D-CB45-081EA6BEF26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02768" y="6297156"/>
                  <a:ext cx="180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8448" name="Ink 18447">
                  <a:extLst>
                    <a:ext uri="{FF2B5EF4-FFF2-40B4-BE49-F238E27FC236}">
                      <a16:creationId xmlns:a16="http://schemas.microsoft.com/office/drawing/2014/main" id="{E64A58C5-9C02-9031-1761-09EBE810F028}"/>
                    </a:ext>
                  </a:extLst>
                </p14:cNvPr>
                <p14:cNvContentPartPr/>
                <p14:nvPr/>
              </p14:nvContentPartPr>
              <p14:xfrm>
                <a:off x="6792248" y="6327756"/>
                <a:ext cx="63720" cy="61200"/>
              </p14:xfrm>
            </p:contentPart>
          </mc:Choice>
          <mc:Fallback xmlns="">
            <p:pic>
              <p:nvPicPr>
                <p:cNvPr id="18448" name="Ink 18447">
                  <a:extLst>
                    <a:ext uri="{FF2B5EF4-FFF2-40B4-BE49-F238E27FC236}">
                      <a16:creationId xmlns:a16="http://schemas.microsoft.com/office/drawing/2014/main" id="{E64A58C5-9C02-9031-1761-09EBE810F02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783248" y="6318756"/>
                  <a:ext cx="81360" cy="7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2BCDF-75AB-C0A4-D770-079A661785B6}"/>
              </a:ext>
            </a:extLst>
          </p:cNvPr>
          <p:cNvGrpSpPr/>
          <p:nvPr/>
        </p:nvGrpSpPr>
        <p:grpSpPr>
          <a:xfrm>
            <a:off x="2335417" y="1053350"/>
            <a:ext cx="361440" cy="646200"/>
            <a:chOff x="2335417" y="1053350"/>
            <a:chExt cx="361440" cy="64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F4C9A99-6CC2-6181-FB09-DCA49F17EA73}"/>
                    </a:ext>
                  </a:extLst>
                </p14:cNvPr>
                <p14:cNvContentPartPr/>
                <p14:nvPr/>
              </p14:nvContentPartPr>
              <p14:xfrm>
                <a:off x="2335417" y="1053350"/>
                <a:ext cx="137880" cy="646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F4C9A99-6CC2-6181-FB09-DCA49F17EA7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326417" y="1044350"/>
                  <a:ext cx="155520" cy="66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2C7667A-1D81-A157-A40E-71C6A6053BF1}"/>
                    </a:ext>
                  </a:extLst>
                </p14:cNvPr>
                <p14:cNvContentPartPr/>
                <p14:nvPr/>
              </p14:nvContentPartPr>
              <p14:xfrm>
                <a:off x="2530897" y="1313270"/>
                <a:ext cx="162720" cy="198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2C7667A-1D81-A157-A40E-71C6A6053BF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521897" y="1304270"/>
                  <a:ext cx="1803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D26DB5B-F810-A608-47DC-2104FC7291FE}"/>
                    </a:ext>
                  </a:extLst>
                </p14:cNvPr>
                <p14:cNvContentPartPr/>
                <p14:nvPr/>
              </p14:nvContentPartPr>
              <p14:xfrm>
                <a:off x="2515417" y="1278350"/>
                <a:ext cx="181440" cy="244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D26DB5B-F810-A608-47DC-2104FC7291F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506417" y="1269710"/>
                  <a:ext cx="199080" cy="26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2FDE84-91B0-1D63-8E53-4098FA56AE4A}"/>
              </a:ext>
            </a:extLst>
          </p:cNvPr>
          <p:cNvGrpSpPr/>
          <p:nvPr/>
        </p:nvGrpSpPr>
        <p:grpSpPr>
          <a:xfrm>
            <a:off x="4808608" y="5018030"/>
            <a:ext cx="2228400" cy="431640"/>
            <a:chOff x="4808608" y="5018030"/>
            <a:chExt cx="222840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5B6C6F2-9250-D559-E22C-9EBD909CCAB7}"/>
                    </a:ext>
                  </a:extLst>
                </p14:cNvPr>
                <p14:cNvContentPartPr/>
                <p14:nvPr/>
              </p14:nvContentPartPr>
              <p14:xfrm>
                <a:off x="4808608" y="5104790"/>
                <a:ext cx="1043280" cy="299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5B6C6F2-9250-D559-E22C-9EBD909CCAB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799608" y="5095790"/>
                  <a:ext cx="10609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2141D42-2B2D-682D-4B37-412CC2E8E449}"/>
                    </a:ext>
                  </a:extLst>
                </p14:cNvPr>
                <p14:cNvContentPartPr/>
                <p14:nvPr/>
              </p14:nvContentPartPr>
              <p14:xfrm>
                <a:off x="5634808" y="5285150"/>
                <a:ext cx="261720" cy="151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2141D42-2B2D-682D-4B37-412CC2E8E44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625808" y="5276150"/>
                  <a:ext cx="2793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C27F76A-7DB5-4E3B-1130-B6A86CC30535}"/>
                    </a:ext>
                  </a:extLst>
                </p14:cNvPr>
                <p14:cNvContentPartPr/>
                <p14:nvPr/>
              </p14:nvContentPartPr>
              <p14:xfrm>
                <a:off x="6283888" y="5018030"/>
                <a:ext cx="753120" cy="431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C27F76A-7DB5-4E3B-1130-B6A86CC3053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74888" y="5009030"/>
                  <a:ext cx="77076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D64781D-76EA-82F5-CE2C-765C5B56A77E}"/>
                    </a:ext>
                  </a:extLst>
                </p14:cNvPr>
                <p14:cNvContentPartPr/>
                <p14:nvPr/>
              </p14:nvContentPartPr>
              <p14:xfrm>
                <a:off x="6551728" y="5181830"/>
                <a:ext cx="24480" cy="32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D64781D-76EA-82F5-CE2C-765C5B56A77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42728" y="5172830"/>
                  <a:ext cx="4212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56" name="Group 18455">
            <a:extLst>
              <a:ext uri="{FF2B5EF4-FFF2-40B4-BE49-F238E27FC236}">
                <a16:creationId xmlns:a16="http://schemas.microsoft.com/office/drawing/2014/main" id="{27511CF1-A0EC-8ECF-4E45-F5013F87593E}"/>
              </a:ext>
            </a:extLst>
          </p:cNvPr>
          <p:cNvGrpSpPr/>
          <p:nvPr/>
        </p:nvGrpSpPr>
        <p:grpSpPr>
          <a:xfrm>
            <a:off x="7184248" y="4843790"/>
            <a:ext cx="1449360" cy="1278720"/>
            <a:chOff x="7184248" y="4843790"/>
            <a:chExt cx="1449360" cy="127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0790E36-EB54-3E57-9670-0C69D38B8166}"/>
                    </a:ext>
                  </a:extLst>
                </p14:cNvPr>
                <p14:cNvContentPartPr/>
                <p14:nvPr/>
              </p14:nvContentPartPr>
              <p14:xfrm>
                <a:off x="7184248" y="4843790"/>
                <a:ext cx="1449360" cy="614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0790E36-EB54-3E57-9670-0C69D38B816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175248" y="4834790"/>
                  <a:ext cx="1467000" cy="63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C79CE3C-2527-F1BA-133C-701EE9C63C99}"/>
                    </a:ext>
                  </a:extLst>
                </p14:cNvPr>
                <p14:cNvContentPartPr/>
                <p14:nvPr/>
              </p14:nvContentPartPr>
              <p14:xfrm>
                <a:off x="8395288" y="5044670"/>
                <a:ext cx="160200" cy="16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C79CE3C-2527-F1BA-133C-701EE9C63C9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386308" y="5035670"/>
                  <a:ext cx="1778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A3BE01D-4E24-985F-7219-09017BDED601}"/>
                    </a:ext>
                  </a:extLst>
                </p14:cNvPr>
                <p14:cNvContentPartPr/>
                <p14:nvPr/>
              </p14:nvContentPartPr>
              <p14:xfrm>
                <a:off x="8180008" y="5039270"/>
                <a:ext cx="16560" cy="12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A3BE01D-4E24-985F-7219-09017BDED60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170808" y="5030270"/>
                  <a:ext cx="34592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FE3DC6B-AD30-49AE-DE3A-08BA779F62FB}"/>
                    </a:ext>
                  </a:extLst>
                </p14:cNvPr>
                <p14:cNvContentPartPr/>
                <p14:nvPr/>
              </p14:nvContentPartPr>
              <p14:xfrm>
                <a:off x="7586008" y="5059070"/>
                <a:ext cx="158760" cy="3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FE3DC6B-AD30-49AE-DE3A-08BA779F62F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577008" y="5050070"/>
                  <a:ext cx="176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449" name="Ink 18448">
                  <a:extLst>
                    <a:ext uri="{FF2B5EF4-FFF2-40B4-BE49-F238E27FC236}">
                      <a16:creationId xmlns:a16="http://schemas.microsoft.com/office/drawing/2014/main" id="{CDC6BD71-B330-A265-6A9D-EFF7A3437D14}"/>
                    </a:ext>
                  </a:extLst>
                </p14:cNvPr>
                <p14:cNvContentPartPr/>
                <p14:nvPr/>
              </p14:nvContentPartPr>
              <p14:xfrm>
                <a:off x="7355248" y="4939910"/>
                <a:ext cx="3600" cy="20880"/>
              </p14:xfrm>
            </p:contentPart>
          </mc:Choice>
          <mc:Fallback xmlns="">
            <p:pic>
              <p:nvPicPr>
                <p:cNvPr id="18449" name="Ink 18448">
                  <a:extLst>
                    <a:ext uri="{FF2B5EF4-FFF2-40B4-BE49-F238E27FC236}">
                      <a16:creationId xmlns:a16="http://schemas.microsoft.com/office/drawing/2014/main" id="{CDC6BD71-B330-A265-6A9D-EFF7A3437D1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346248" y="4930910"/>
                  <a:ext cx="212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8451" name="Ink 18450">
                  <a:extLst>
                    <a:ext uri="{FF2B5EF4-FFF2-40B4-BE49-F238E27FC236}">
                      <a16:creationId xmlns:a16="http://schemas.microsoft.com/office/drawing/2014/main" id="{383D5996-B3A4-F7F0-6259-F1B48A98F609}"/>
                    </a:ext>
                  </a:extLst>
                </p14:cNvPr>
                <p14:cNvContentPartPr/>
                <p14:nvPr/>
              </p14:nvContentPartPr>
              <p14:xfrm>
                <a:off x="7929448" y="5736590"/>
                <a:ext cx="197640" cy="327240"/>
              </p14:xfrm>
            </p:contentPart>
          </mc:Choice>
          <mc:Fallback xmlns="">
            <p:pic>
              <p:nvPicPr>
                <p:cNvPr id="18451" name="Ink 18450">
                  <a:extLst>
                    <a:ext uri="{FF2B5EF4-FFF2-40B4-BE49-F238E27FC236}">
                      <a16:creationId xmlns:a16="http://schemas.microsoft.com/office/drawing/2014/main" id="{383D5996-B3A4-F7F0-6259-F1B48A98F60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920448" y="5727580"/>
                  <a:ext cx="215280" cy="3448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452" name="Ink 18451">
                  <a:extLst>
                    <a:ext uri="{FF2B5EF4-FFF2-40B4-BE49-F238E27FC236}">
                      <a16:creationId xmlns:a16="http://schemas.microsoft.com/office/drawing/2014/main" id="{949C8808-EB69-0362-8796-30CF4C474021}"/>
                    </a:ext>
                  </a:extLst>
                </p14:cNvPr>
                <p14:cNvContentPartPr/>
                <p14:nvPr/>
              </p14:nvContentPartPr>
              <p14:xfrm>
                <a:off x="7817128" y="5548310"/>
                <a:ext cx="360" cy="574200"/>
              </p14:xfrm>
            </p:contentPart>
          </mc:Choice>
          <mc:Fallback xmlns="">
            <p:pic>
              <p:nvPicPr>
                <p:cNvPr id="18452" name="Ink 18451">
                  <a:extLst>
                    <a:ext uri="{FF2B5EF4-FFF2-40B4-BE49-F238E27FC236}">
                      <a16:creationId xmlns:a16="http://schemas.microsoft.com/office/drawing/2014/main" id="{949C8808-EB69-0362-8796-30CF4C47402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808128" y="5539310"/>
                  <a:ext cx="18000" cy="59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453" name="Ink 18452">
                  <a:extLst>
                    <a:ext uri="{FF2B5EF4-FFF2-40B4-BE49-F238E27FC236}">
                      <a16:creationId xmlns:a16="http://schemas.microsoft.com/office/drawing/2014/main" id="{90065EEE-4789-BA20-177B-9007D8016B53}"/>
                    </a:ext>
                  </a:extLst>
                </p14:cNvPr>
                <p14:cNvContentPartPr/>
                <p14:nvPr/>
              </p14:nvContentPartPr>
              <p14:xfrm>
                <a:off x="8219248" y="5569190"/>
                <a:ext cx="360" cy="491040"/>
              </p14:xfrm>
            </p:contentPart>
          </mc:Choice>
          <mc:Fallback xmlns="">
            <p:pic>
              <p:nvPicPr>
                <p:cNvPr id="18453" name="Ink 18452">
                  <a:extLst>
                    <a:ext uri="{FF2B5EF4-FFF2-40B4-BE49-F238E27FC236}">
                      <a16:creationId xmlns:a16="http://schemas.microsoft.com/office/drawing/2014/main" id="{90065EEE-4789-BA20-177B-9007D8016B5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210248" y="5560197"/>
                  <a:ext cx="18000" cy="5086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454" name="Ink 18453">
                  <a:extLst>
                    <a:ext uri="{FF2B5EF4-FFF2-40B4-BE49-F238E27FC236}">
                      <a16:creationId xmlns:a16="http://schemas.microsoft.com/office/drawing/2014/main" id="{E097BDCC-3C8C-FC17-B050-59C07BAB27E2}"/>
                    </a:ext>
                  </a:extLst>
                </p14:cNvPr>
                <p14:cNvContentPartPr/>
                <p14:nvPr/>
              </p14:nvContentPartPr>
              <p14:xfrm>
                <a:off x="8262088" y="5582510"/>
                <a:ext cx="188640" cy="99000"/>
              </p14:xfrm>
            </p:contentPart>
          </mc:Choice>
          <mc:Fallback xmlns="">
            <p:pic>
              <p:nvPicPr>
                <p:cNvPr id="18454" name="Ink 18453">
                  <a:extLst>
                    <a:ext uri="{FF2B5EF4-FFF2-40B4-BE49-F238E27FC236}">
                      <a16:creationId xmlns:a16="http://schemas.microsoft.com/office/drawing/2014/main" id="{E097BDCC-3C8C-FC17-B050-59C07BAB27E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253105" y="5573510"/>
                  <a:ext cx="206246" cy="116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455" name="Audio 18454">
            <a:hlinkClick r:id="" action="ppaction://media"/>
            <a:extLst>
              <a:ext uri="{FF2B5EF4-FFF2-40B4-BE49-F238E27FC236}">
                <a16:creationId xmlns:a16="http://schemas.microsoft.com/office/drawing/2014/main" id="{34FD7114-B076-4CB3-1B9D-38078323F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94"/>
    </mc:Choice>
    <mc:Fallback xmlns="">
      <p:transition spd="slow" advTm="6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6400F7F9-3188-8845-9ECF-BA29DAA842D5}" type="slidenum">
              <a:rPr lang="en-US" sz="1400" smtClean="0">
                <a:latin typeface="Arial" charset="0"/>
              </a:rPr>
              <a:pPr eaLnBrk="1" hangingPunct="1">
                <a:defRPr/>
              </a:pPr>
              <a:t>23</a:t>
            </a:fld>
            <a:endParaRPr lang="en-US" sz="1400">
              <a:latin typeface="Arial" charset="0"/>
            </a:endParaRP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-152400" y="0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This gives interferences</a:t>
            </a:r>
          </a:p>
        </p:txBody>
      </p:sp>
      <p:pic>
        <p:nvPicPr>
          <p:cNvPr id="7" name="Picture 9" descr="hqdefault.jpg">
            <a:extLst>
              <a:ext uri="{FF2B5EF4-FFF2-40B4-BE49-F238E27FC236}">
                <a16:creationId xmlns:a16="http://schemas.microsoft.com/office/drawing/2014/main" id="{0C1B3FF2-04D2-AC9F-9F6C-F70F5203A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17" y="1296505"/>
            <a:ext cx="2782822" cy="208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227610E-966A-1DCA-E53C-430843143596}"/>
                  </a:ext>
                </a:extLst>
              </p14:cNvPr>
              <p14:cNvContentPartPr/>
              <p14:nvPr/>
            </p14:nvContentPartPr>
            <p14:xfrm>
              <a:off x="564208" y="1366788"/>
              <a:ext cx="408240" cy="227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227610E-966A-1DCA-E53C-4308431435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208" y="1357788"/>
                <a:ext cx="4258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08AB24C-5B89-EFF3-B5CB-C6C7148A8142}"/>
                  </a:ext>
                </a:extLst>
              </p14:cNvPr>
              <p14:cNvContentPartPr/>
              <p14:nvPr/>
            </p14:nvContentPartPr>
            <p14:xfrm>
              <a:off x="832408" y="1277508"/>
              <a:ext cx="360" cy="518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08AB24C-5B89-EFF3-B5CB-C6C7148A81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408" y="1268508"/>
                <a:ext cx="1800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DF2FAC6-365C-D8E6-4DA8-05E02092F495}"/>
                  </a:ext>
                </a:extLst>
              </p14:cNvPr>
              <p14:cNvContentPartPr/>
              <p14:nvPr/>
            </p14:nvContentPartPr>
            <p14:xfrm>
              <a:off x="996928" y="1754508"/>
              <a:ext cx="3600" cy="273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DF2FAC6-365C-D8E6-4DA8-05E02092F4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7928" y="1745508"/>
                <a:ext cx="21240" cy="29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7F19A90-5FFF-3435-A99D-8D4ECAD24E6F}"/>
                  </a:ext>
                </a:extLst>
              </p14:cNvPr>
              <p14:cNvContentPartPr/>
              <p14:nvPr/>
            </p14:nvContentPartPr>
            <p14:xfrm>
              <a:off x="1211848" y="1656228"/>
              <a:ext cx="190080" cy="5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7F19A90-5FFF-3435-A99D-8D4ECAD24E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02848" y="1647228"/>
                <a:ext cx="2077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2B60A21-9CC9-9F26-0A39-785B4AFFDC3F}"/>
                  </a:ext>
                </a:extLst>
              </p14:cNvPr>
              <p14:cNvContentPartPr/>
              <p14:nvPr/>
            </p14:nvContentPartPr>
            <p14:xfrm>
              <a:off x="1242448" y="1755588"/>
              <a:ext cx="15588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2B60A21-9CC9-9F26-0A39-785B4AFFDC3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33448" y="1746588"/>
                <a:ext cx="173520" cy="2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61" name="Group 15360">
            <a:extLst>
              <a:ext uri="{FF2B5EF4-FFF2-40B4-BE49-F238E27FC236}">
                <a16:creationId xmlns:a16="http://schemas.microsoft.com/office/drawing/2014/main" id="{905F18A0-B5A0-4F64-AF22-2C8A9ADEF2A1}"/>
              </a:ext>
            </a:extLst>
          </p:cNvPr>
          <p:cNvGrpSpPr/>
          <p:nvPr/>
        </p:nvGrpSpPr>
        <p:grpSpPr>
          <a:xfrm>
            <a:off x="599848" y="2520228"/>
            <a:ext cx="885960" cy="608040"/>
            <a:chOff x="1008088" y="2632670"/>
            <a:chExt cx="885960" cy="60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482" name="Ink 18481">
                  <a:extLst>
                    <a:ext uri="{FF2B5EF4-FFF2-40B4-BE49-F238E27FC236}">
                      <a16:creationId xmlns:a16="http://schemas.microsoft.com/office/drawing/2014/main" id="{320D57E9-22A8-FC0A-E9BC-219B00DD9E3E}"/>
                    </a:ext>
                  </a:extLst>
                </p14:cNvPr>
                <p14:cNvContentPartPr/>
                <p14:nvPr/>
              </p14:nvContentPartPr>
              <p14:xfrm>
                <a:off x="1008088" y="2699630"/>
                <a:ext cx="379440" cy="182880"/>
              </p14:xfrm>
            </p:contentPart>
          </mc:Choice>
          <mc:Fallback xmlns="">
            <p:pic>
              <p:nvPicPr>
                <p:cNvPr id="18482" name="Ink 18481">
                  <a:extLst>
                    <a:ext uri="{FF2B5EF4-FFF2-40B4-BE49-F238E27FC236}">
                      <a16:creationId xmlns:a16="http://schemas.microsoft.com/office/drawing/2014/main" id="{320D57E9-22A8-FC0A-E9BC-219B00DD9E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99088" y="2690630"/>
                  <a:ext cx="3970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483" name="Ink 18482">
                  <a:extLst>
                    <a:ext uri="{FF2B5EF4-FFF2-40B4-BE49-F238E27FC236}">
                      <a16:creationId xmlns:a16="http://schemas.microsoft.com/office/drawing/2014/main" id="{D72729E8-EFA1-FBCD-96D7-04006327EC37}"/>
                    </a:ext>
                  </a:extLst>
                </p14:cNvPr>
                <p14:cNvContentPartPr/>
                <p14:nvPr/>
              </p14:nvContentPartPr>
              <p14:xfrm>
                <a:off x="1242808" y="2632670"/>
                <a:ext cx="360" cy="407520"/>
              </p14:xfrm>
            </p:contentPart>
          </mc:Choice>
          <mc:Fallback xmlns="">
            <p:pic>
              <p:nvPicPr>
                <p:cNvPr id="18483" name="Ink 18482">
                  <a:extLst>
                    <a:ext uri="{FF2B5EF4-FFF2-40B4-BE49-F238E27FC236}">
                      <a16:creationId xmlns:a16="http://schemas.microsoft.com/office/drawing/2014/main" id="{D72729E8-EFA1-FBCD-96D7-04006327EC3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34168" y="2624030"/>
                  <a:ext cx="180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484" name="Ink 18483">
                  <a:extLst>
                    <a:ext uri="{FF2B5EF4-FFF2-40B4-BE49-F238E27FC236}">
                      <a16:creationId xmlns:a16="http://schemas.microsoft.com/office/drawing/2014/main" id="{FACB93D5-5953-591D-B555-B795A75EAAF7}"/>
                    </a:ext>
                  </a:extLst>
                </p14:cNvPr>
                <p14:cNvContentPartPr/>
                <p14:nvPr/>
              </p14:nvContentPartPr>
              <p14:xfrm>
                <a:off x="1355848" y="2994830"/>
                <a:ext cx="144000" cy="245880"/>
              </p14:xfrm>
            </p:contentPart>
          </mc:Choice>
          <mc:Fallback xmlns="">
            <p:pic>
              <p:nvPicPr>
                <p:cNvPr id="18484" name="Ink 18483">
                  <a:extLst>
                    <a:ext uri="{FF2B5EF4-FFF2-40B4-BE49-F238E27FC236}">
                      <a16:creationId xmlns:a16="http://schemas.microsoft.com/office/drawing/2014/main" id="{FACB93D5-5953-591D-B555-B795A75EAAF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46848" y="2986190"/>
                  <a:ext cx="1616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485" name="Ink 18484">
                  <a:extLst>
                    <a:ext uri="{FF2B5EF4-FFF2-40B4-BE49-F238E27FC236}">
                      <a16:creationId xmlns:a16="http://schemas.microsoft.com/office/drawing/2014/main" id="{4DD96341-1D07-DBB4-2ACE-E52F908B5BB8}"/>
                    </a:ext>
                  </a:extLst>
                </p14:cNvPr>
                <p14:cNvContentPartPr/>
                <p14:nvPr/>
              </p14:nvContentPartPr>
              <p14:xfrm>
                <a:off x="1693528" y="2858030"/>
                <a:ext cx="200520" cy="6480"/>
              </p14:xfrm>
            </p:contentPart>
          </mc:Choice>
          <mc:Fallback xmlns="">
            <p:pic>
              <p:nvPicPr>
                <p:cNvPr id="18485" name="Ink 18484">
                  <a:extLst>
                    <a:ext uri="{FF2B5EF4-FFF2-40B4-BE49-F238E27FC236}">
                      <a16:creationId xmlns:a16="http://schemas.microsoft.com/office/drawing/2014/main" id="{4DD96341-1D07-DBB4-2ACE-E52F908B5BB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84888" y="2849030"/>
                  <a:ext cx="2181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486" name="Ink 18485">
                  <a:extLst>
                    <a:ext uri="{FF2B5EF4-FFF2-40B4-BE49-F238E27FC236}">
                      <a16:creationId xmlns:a16="http://schemas.microsoft.com/office/drawing/2014/main" id="{09B427D6-452A-B48D-DD90-1D2408ABABF6}"/>
                    </a:ext>
                  </a:extLst>
                </p14:cNvPr>
                <p14:cNvContentPartPr/>
                <p14:nvPr/>
              </p14:nvContentPartPr>
              <p14:xfrm>
                <a:off x="1736008" y="2935070"/>
                <a:ext cx="155520" cy="360"/>
              </p14:xfrm>
            </p:contentPart>
          </mc:Choice>
          <mc:Fallback xmlns="">
            <p:pic>
              <p:nvPicPr>
                <p:cNvPr id="18486" name="Ink 18485">
                  <a:extLst>
                    <a:ext uri="{FF2B5EF4-FFF2-40B4-BE49-F238E27FC236}">
                      <a16:creationId xmlns:a16="http://schemas.microsoft.com/office/drawing/2014/main" id="{09B427D6-452A-B48D-DD90-1D2408ABABF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27008" y="2926430"/>
                  <a:ext cx="173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373" name="Ink 15372">
                <a:extLst>
                  <a:ext uri="{FF2B5EF4-FFF2-40B4-BE49-F238E27FC236}">
                    <a16:creationId xmlns:a16="http://schemas.microsoft.com/office/drawing/2014/main" id="{351925B8-C60F-3C8C-DB53-405E6AF6808B}"/>
                  </a:ext>
                </a:extLst>
              </p14:cNvPr>
              <p14:cNvContentPartPr/>
              <p14:nvPr/>
            </p14:nvContentPartPr>
            <p14:xfrm>
              <a:off x="7118008" y="1127870"/>
              <a:ext cx="360" cy="360"/>
            </p14:xfrm>
          </p:contentPart>
        </mc:Choice>
        <mc:Fallback xmlns="">
          <p:pic>
            <p:nvPicPr>
              <p:cNvPr id="15373" name="Ink 15372">
                <a:extLst>
                  <a:ext uri="{FF2B5EF4-FFF2-40B4-BE49-F238E27FC236}">
                    <a16:creationId xmlns:a16="http://schemas.microsoft.com/office/drawing/2014/main" id="{351925B8-C60F-3C8C-DB53-405E6AF6808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09368" y="111887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84" name="Group 15383">
            <a:extLst>
              <a:ext uri="{FF2B5EF4-FFF2-40B4-BE49-F238E27FC236}">
                <a16:creationId xmlns:a16="http://schemas.microsoft.com/office/drawing/2014/main" id="{BAB431F8-F38F-D119-4943-E6EADB39B119}"/>
              </a:ext>
            </a:extLst>
          </p:cNvPr>
          <p:cNvGrpSpPr/>
          <p:nvPr/>
        </p:nvGrpSpPr>
        <p:grpSpPr>
          <a:xfrm>
            <a:off x="1779928" y="1289748"/>
            <a:ext cx="1270440" cy="645840"/>
            <a:chOff x="2188168" y="1402190"/>
            <a:chExt cx="1270440" cy="64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375" name="Ink 15374">
                  <a:extLst>
                    <a:ext uri="{FF2B5EF4-FFF2-40B4-BE49-F238E27FC236}">
                      <a16:creationId xmlns:a16="http://schemas.microsoft.com/office/drawing/2014/main" id="{28EDBCAB-0CD6-C5E6-94B3-E2E00571444E}"/>
                    </a:ext>
                  </a:extLst>
                </p14:cNvPr>
                <p14:cNvContentPartPr/>
                <p14:nvPr/>
              </p14:nvContentPartPr>
              <p14:xfrm>
                <a:off x="2188168" y="1506230"/>
                <a:ext cx="470520" cy="464760"/>
              </p14:xfrm>
            </p:contentPart>
          </mc:Choice>
          <mc:Fallback xmlns="">
            <p:pic>
              <p:nvPicPr>
                <p:cNvPr id="15375" name="Ink 15374">
                  <a:extLst>
                    <a:ext uri="{FF2B5EF4-FFF2-40B4-BE49-F238E27FC236}">
                      <a16:creationId xmlns:a16="http://schemas.microsoft.com/office/drawing/2014/main" id="{28EDBCAB-0CD6-C5E6-94B3-E2E00571444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179168" y="1497230"/>
                  <a:ext cx="4881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5376" name="Ink 15375">
                  <a:extLst>
                    <a:ext uri="{FF2B5EF4-FFF2-40B4-BE49-F238E27FC236}">
                      <a16:creationId xmlns:a16="http://schemas.microsoft.com/office/drawing/2014/main" id="{83B2F5A2-9B16-7954-675A-4F676C7D561A}"/>
                    </a:ext>
                  </a:extLst>
                </p14:cNvPr>
                <p14:cNvContentPartPr/>
                <p14:nvPr/>
              </p14:nvContentPartPr>
              <p14:xfrm>
                <a:off x="2490208" y="1559510"/>
                <a:ext cx="43200" cy="59040"/>
              </p14:xfrm>
            </p:contentPart>
          </mc:Choice>
          <mc:Fallback xmlns="">
            <p:pic>
              <p:nvPicPr>
                <p:cNvPr id="15376" name="Ink 15375">
                  <a:extLst>
                    <a:ext uri="{FF2B5EF4-FFF2-40B4-BE49-F238E27FC236}">
                      <a16:creationId xmlns:a16="http://schemas.microsoft.com/office/drawing/2014/main" id="{83B2F5A2-9B16-7954-675A-4F676C7D561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81568" y="1550870"/>
                  <a:ext cx="608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377" name="Ink 15376">
                  <a:extLst>
                    <a:ext uri="{FF2B5EF4-FFF2-40B4-BE49-F238E27FC236}">
                      <a16:creationId xmlns:a16="http://schemas.microsoft.com/office/drawing/2014/main" id="{8F840A37-97DB-4703-4187-266ABC0F9B9B}"/>
                    </a:ext>
                  </a:extLst>
                </p14:cNvPr>
                <p14:cNvContentPartPr/>
                <p14:nvPr/>
              </p14:nvContentPartPr>
              <p14:xfrm>
                <a:off x="2775328" y="1601630"/>
                <a:ext cx="230040" cy="273240"/>
              </p14:xfrm>
            </p:contentPart>
          </mc:Choice>
          <mc:Fallback xmlns="">
            <p:pic>
              <p:nvPicPr>
                <p:cNvPr id="15377" name="Ink 15376">
                  <a:extLst>
                    <a:ext uri="{FF2B5EF4-FFF2-40B4-BE49-F238E27FC236}">
                      <a16:creationId xmlns:a16="http://schemas.microsoft.com/office/drawing/2014/main" id="{8F840A37-97DB-4703-4187-266ABC0F9B9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66688" y="1592630"/>
                  <a:ext cx="247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378" name="Ink 15377">
                  <a:extLst>
                    <a:ext uri="{FF2B5EF4-FFF2-40B4-BE49-F238E27FC236}">
                      <a16:creationId xmlns:a16="http://schemas.microsoft.com/office/drawing/2014/main" id="{896CCE9B-4F8E-94A5-F1C8-F39023899DB9}"/>
                    </a:ext>
                  </a:extLst>
                </p14:cNvPr>
                <p14:cNvContentPartPr/>
                <p14:nvPr/>
              </p14:nvContentPartPr>
              <p14:xfrm>
                <a:off x="3081328" y="1753910"/>
                <a:ext cx="27360" cy="294120"/>
              </p14:xfrm>
            </p:contentPart>
          </mc:Choice>
          <mc:Fallback xmlns="">
            <p:pic>
              <p:nvPicPr>
                <p:cNvPr id="15378" name="Ink 15377">
                  <a:extLst>
                    <a:ext uri="{FF2B5EF4-FFF2-40B4-BE49-F238E27FC236}">
                      <a16:creationId xmlns:a16="http://schemas.microsoft.com/office/drawing/2014/main" id="{896CCE9B-4F8E-94A5-F1C8-F39023899DB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72328" y="1745270"/>
                  <a:ext cx="450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379" name="Ink 15378">
                  <a:extLst>
                    <a:ext uri="{FF2B5EF4-FFF2-40B4-BE49-F238E27FC236}">
                      <a16:creationId xmlns:a16="http://schemas.microsoft.com/office/drawing/2014/main" id="{F79AE6A1-1A3A-55B4-8CBD-4C47E8154E0A}"/>
                    </a:ext>
                  </a:extLst>
                </p14:cNvPr>
                <p14:cNvContentPartPr/>
                <p14:nvPr/>
              </p14:nvContentPartPr>
              <p14:xfrm>
                <a:off x="3276448" y="1402190"/>
                <a:ext cx="75960" cy="442440"/>
              </p14:xfrm>
            </p:contentPart>
          </mc:Choice>
          <mc:Fallback xmlns="">
            <p:pic>
              <p:nvPicPr>
                <p:cNvPr id="15379" name="Ink 15378">
                  <a:extLst>
                    <a:ext uri="{FF2B5EF4-FFF2-40B4-BE49-F238E27FC236}">
                      <a16:creationId xmlns:a16="http://schemas.microsoft.com/office/drawing/2014/main" id="{F79AE6A1-1A3A-55B4-8CBD-4C47E8154E0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67808" y="1393190"/>
                  <a:ext cx="936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380" name="Ink 15379">
                  <a:extLst>
                    <a:ext uri="{FF2B5EF4-FFF2-40B4-BE49-F238E27FC236}">
                      <a16:creationId xmlns:a16="http://schemas.microsoft.com/office/drawing/2014/main" id="{97B51D1D-B51F-F9F0-0029-84A5F5B08EC5}"/>
                    </a:ext>
                  </a:extLst>
                </p14:cNvPr>
                <p14:cNvContentPartPr/>
                <p14:nvPr/>
              </p14:nvContentPartPr>
              <p14:xfrm>
                <a:off x="3203728" y="1606670"/>
                <a:ext cx="254880" cy="30600"/>
              </p14:xfrm>
            </p:contentPart>
          </mc:Choice>
          <mc:Fallback xmlns="">
            <p:pic>
              <p:nvPicPr>
                <p:cNvPr id="15380" name="Ink 15379">
                  <a:extLst>
                    <a:ext uri="{FF2B5EF4-FFF2-40B4-BE49-F238E27FC236}">
                      <a16:creationId xmlns:a16="http://schemas.microsoft.com/office/drawing/2014/main" id="{97B51D1D-B51F-F9F0-0029-84A5F5B08EC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195088" y="1598030"/>
                  <a:ext cx="27252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83" name="Group 15382">
            <a:extLst>
              <a:ext uri="{FF2B5EF4-FFF2-40B4-BE49-F238E27FC236}">
                <a16:creationId xmlns:a16="http://schemas.microsoft.com/office/drawing/2014/main" id="{10B0E4E2-7DAE-1C68-4B63-48F562C0B0F0}"/>
              </a:ext>
            </a:extLst>
          </p:cNvPr>
          <p:cNvGrpSpPr/>
          <p:nvPr/>
        </p:nvGrpSpPr>
        <p:grpSpPr>
          <a:xfrm>
            <a:off x="3355288" y="1452828"/>
            <a:ext cx="524880" cy="322200"/>
            <a:chOff x="3763528" y="1565270"/>
            <a:chExt cx="524880" cy="32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5381" name="Ink 15380">
                  <a:extLst>
                    <a:ext uri="{FF2B5EF4-FFF2-40B4-BE49-F238E27FC236}">
                      <a16:creationId xmlns:a16="http://schemas.microsoft.com/office/drawing/2014/main" id="{8FAE4C08-8D37-0B9F-56EA-D7515464A162}"/>
                    </a:ext>
                  </a:extLst>
                </p14:cNvPr>
                <p14:cNvContentPartPr/>
                <p14:nvPr/>
              </p14:nvContentPartPr>
              <p14:xfrm>
                <a:off x="3763528" y="1644110"/>
                <a:ext cx="449640" cy="32760"/>
              </p14:xfrm>
            </p:contentPart>
          </mc:Choice>
          <mc:Fallback xmlns="">
            <p:pic>
              <p:nvPicPr>
                <p:cNvPr id="15381" name="Ink 15380">
                  <a:extLst>
                    <a:ext uri="{FF2B5EF4-FFF2-40B4-BE49-F238E27FC236}">
                      <a16:creationId xmlns:a16="http://schemas.microsoft.com/office/drawing/2014/main" id="{8FAE4C08-8D37-0B9F-56EA-D7515464A16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54888" y="1635470"/>
                  <a:ext cx="4672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5382" name="Ink 15381">
                  <a:extLst>
                    <a:ext uri="{FF2B5EF4-FFF2-40B4-BE49-F238E27FC236}">
                      <a16:creationId xmlns:a16="http://schemas.microsoft.com/office/drawing/2014/main" id="{7CC62B3D-49A1-E94C-B396-EA16E98A3619}"/>
                    </a:ext>
                  </a:extLst>
                </p14:cNvPr>
                <p14:cNvContentPartPr/>
                <p14:nvPr/>
              </p14:nvContentPartPr>
              <p14:xfrm>
                <a:off x="4067368" y="1565270"/>
                <a:ext cx="221040" cy="322200"/>
              </p14:xfrm>
            </p:contentPart>
          </mc:Choice>
          <mc:Fallback xmlns="">
            <p:pic>
              <p:nvPicPr>
                <p:cNvPr id="15382" name="Ink 15381">
                  <a:extLst>
                    <a:ext uri="{FF2B5EF4-FFF2-40B4-BE49-F238E27FC236}">
                      <a16:creationId xmlns:a16="http://schemas.microsoft.com/office/drawing/2014/main" id="{7CC62B3D-49A1-E94C-B396-EA16E98A361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58368" y="1556630"/>
                  <a:ext cx="238680" cy="33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93" name="Group 15392">
            <a:extLst>
              <a:ext uri="{FF2B5EF4-FFF2-40B4-BE49-F238E27FC236}">
                <a16:creationId xmlns:a16="http://schemas.microsoft.com/office/drawing/2014/main" id="{BC375B16-74AC-41EE-5BE9-18BAD2AD1C1E}"/>
              </a:ext>
            </a:extLst>
          </p:cNvPr>
          <p:cNvGrpSpPr/>
          <p:nvPr/>
        </p:nvGrpSpPr>
        <p:grpSpPr>
          <a:xfrm>
            <a:off x="4271128" y="859188"/>
            <a:ext cx="1173960" cy="915480"/>
            <a:chOff x="4679368" y="971630"/>
            <a:chExt cx="1173960" cy="91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5385" name="Ink 15384">
                  <a:extLst>
                    <a:ext uri="{FF2B5EF4-FFF2-40B4-BE49-F238E27FC236}">
                      <a16:creationId xmlns:a16="http://schemas.microsoft.com/office/drawing/2014/main" id="{1BA25B4B-0C61-57F1-CAFA-C6B4BE5AE6E5}"/>
                    </a:ext>
                  </a:extLst>
                </p14:cNvPr>
                <p14:cNvContentPartPr/>
                <p14:nvPr/>
              </p14:nvContentPartPr>
              <p14:xfrm>
                <a:off x="4679368" y="1489310"/>
                <a:ext cx="212760" cy="397800"/>
              </p14:xfrm>
            </p:contentPart>
          </mc:Choice>
          <mc:Fallback xmlns="">
            <p:pic>
              <p:nvPicPr>
                <p:cNvPr id="15385" name="Ink 15384">
                  <a:extLst>
                    <a:ext uri="{FF2B5EF4-FFF2-40B4-BE49-F238E27FC236}">
                      <a16:creationId xmlns:a16="http://schemas.microsoft.com/office/drawing/2014/main" id="{1BA25B4B-0C61-57F1-CAFA-C6B4BE5AE6E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70368" y="1480310"/>
                  <a:ext cx="2304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386" name="Ink 15385">
                  <a:extLst>
                    <a:ext uri="{FF2B5EF4-FFF2-40B4-BE49-F238E27FC236}">
                      <a16:creationId xmlns:a16="http://schemas.microsoft.com/office/drawing/2014/main" id="{DD3DB66C-433C-BB06-2602-D632E130C75E}"/>
                    </a:ext>
                  </a:extLst>
                </p14:cNvPr>
                <p14:cNvContentPartPr/>
                <p14:nvPr/>
              </p14:nvContentPartPr>
              <p14:xfrm>
                <a:off x="4747048" y="1329830"/>
                <a:ext cx="118800" cy="11520"/>
              </p14:xfrm>
            </p:contentPart>
          </mc:Choice>
          <mc:Fallback xmlns="">
            <p:pic>
              <p:nvPicPr>
                <p:cNvPr id="15386" name="Ink 15385">
                  <a:extLst>
                    <a:ext uri="{FF2B5EF4-FFF2-40B4-BE49-F238E27FC236}">
                      <a16:creationId xmlns:a16="http://schemas.microsoft.com/office/drawing/2014/main" id="{DD3DB66C-433C-BB06-2602-D632E130C75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738048" y="1320830"/>
                  <a:ext cx="13644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387" name="Ink 15386">
                  <a:extLst>
                    <a:ext uri="{FF2B5EF4-FFF2-40B4-BE49-F238E27FC236}">
                      <a16:creationId xmlns:a16="http://schemas.microsoft.com/office/drawing/2014/main" id="{6DAE311C-B09E-29D7-5291-9D037F76E6C5}"/>
                    </a:ext>
                  </a:extLst>
                </p14:cNvPr>
                <p14:cNvContentPartPr/>
                <p14:nvPr/>
              </p14:nvContentPartPr>
              <p14:xfrm>
                <a:off x="5025688" y="1214990"/>
                <a:ext cx="70200" cy="151560"/>
              </p14:xfrm>
            </p:contentPart>
          </mc:Choice>
          <mc:Fallback xmlns="">
            <p:pic>
              <p:nvPicPr>
                <p:cNvPr id="15387" name="Ink 15386">
                  <a:extLst>
                    <a:ext uri="{FF2B5EF4-FFF2-40B4-BE49-F238E27FC236}">
                      <a16:creationId xmlns:a16="http://schemas.microsoft.com/office/drawing/2014/main" id="{6DAE311C-B09E-29D7-5291-9D037F76E6C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17048" y="1205990"/>
                  <a:ext cx="878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388" name="Ink 15387">
                  <a:extLst>
                    <a:ext uri="{FF2B5EF4-FFF2-40B4-BE49-F238E27FC236}">
                      <a16:creationId xmlns:a16="http://schemas.microsoft.com/office/drawing/2014/main" id="{FC5D7D62-1F49-59D3-4FC8-6526807532D7}"/>
                    </a:ext>
                  </a:extLst>
                </p14:cNvPr>
                <p14:cNvContentPartPr/>
                <p14:nvPr/>
              </p14:nvContentPartPr>
              <p14:xfrm>
                <a:off x="5003368" y="1063070"/>
                <a:ext cx="58320" cy="25920"/>
              </p14:xfrm>
            </p:contentPart>
          </mc:Choice>
          <mc:Fallback xmlns="">
            <p:pic>
              <p:nvPicPr>
                <p:cNvPr id="15388" name="Ink 15387">
                  <a:extLst>
                    <a:ext uri="{FF2B5EF4-FFF2-40B4-BE49-F238E27FC236}">
                      <a16:creationId xmlns:a16="http://schemas.microsoft.com/office/drawing/2014/main" id="{FC5D7D62-1F49-59D3-4FC8-6526807532D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94368" y="1054430"/>
                  <a:ext cx="759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389" name="Ink 15388">
                  <a:extLst>
                    <a:ext uri="{FF2B5EF4-FFF2-40B4-BE49-F238E27FC236}">
                      <a16:creationId xmlns:a16="http://schemas.microsoft.com/office/drawing/2014/main" id="{13FD2F2A-8CF6-A319-CB04-269E68317564}"/>
                    </a:ext>
                  </a:extLst>
                </p14:cNvPr>
                <p14:cNvContentPartPr/>
                <p14:nvPr/>
              </p14:nvContentPartPr>
              <p14:xfrm>
                <a:off x="5176888" y="1051550"/>
                <a:ext cx="278280" cy="261000"/>
              </p14:xfrm>
            </p:contentPart>
          </mc:Choice>
          <mc:Fallback xmlns="">
            <p:pic>
              <p:nvPicPr>
                <p:cNvPr id="15389" name="Ink 15388">
                  <a:extLst>
                    <a:ext uri="{FF2B5EF4-FFF2-40B4-BE49-F238E27FC236}">
                      <a16:creationId xmlns:a16="http://schemas.microsoft.com/office/drawing/2014/main" id="{13FD2F2A-8CF6-A319-CB04-269E6831756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68248" y="1042910"/>
                  <a:ext cx="2959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390" name="Ink 15389">
                  <a:extLst>
                    <a:ext uri="{FF2B5EF4-FFF2-40B4-BE49-F238E27FC236}">
                      <a16:creationId xmlns:a16="http://schemas.microsoft.com/office/drawing/2014/main" id="{EFE17D20-0AFB-57F9-2AEF-2FBFCD00CC32}"/>
                    </a:ext>
                  </a:extLst>
                </p14:cNvPr>
                <p14:cNvContentPartPr/>
                <p14:nvPr/>
              </p14:nvContentPartPr>
              <p14:xfrm>
                <a:off x="5528608" y="1247750"/>
                <a:ext cx="3240" cy="243360"/>
              </p14:xfrm>
            </p:contentPart>
          </mc:Choice>
          <mc:Fallback xmlns="">
            <p:pic>
              <p:nvPicPr>
                <p:cNvPr id="15390" name="Ink 15389">
                  <a:extLst>
                    <a:ext uri="{FF2B5EF4-FFF2-40B4-BE49-F238E27FC236}">
                      <a16:creationId xmlns:a16="http://schemas.microsoft.com/office/drawing/2014/main" id="{EFE17D20-0AFB-57F9-2AEF-2FBFCD00CC3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19968" y="1238750"/>
                  <a:ext cx="208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391" name="Ink 15390">
                  <a:extLst>
                    <a:ext uri="{FF2B5EF4-FFF2-40B4-BE49-F238E27FC236}">
                      <a16:creationId xmlns:a16="http://schemas.microsoft.com/office/drawing/2014/main" id="{D1F44659-0E3C-860D-7F24-C83F48093179}"/>
                    </a:ext>
                  </a:extLst>
                </p14:cNvPr>
                <p14:cNvContentPartPr/>
                <p14:nvPr/>
              </p14:nvContentPartPr>
              <p14:xfrm>
                <a:off x="5729128" y="971630"/>
                <a:ext cx="120960" cy="331920"/>
              </p14:xfrm>
            </p:contentPart>
          </mc:Choice>
          <mc:Fallback xmlns="">
            <p:pic>
              <p:nvPicPr>
                <p:cNvPr id="15391" name="Ink 15390">
                  <a:extLst>
                    <a:ext uri="{FF2B5EF4-FFF2-40B4-BE49-F238E27FC236}">
                      <a16:creationId xmlns:a16="http://schemas.microsoft.com/office/drawing/2014/main" id="{D1F44659-0E3C-860D-7F24-C83F4809317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20488" y="962630"/>
                  <a:ext cx="1386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5392" name="Ink 15391">
                  <a:extLst>
                    <a:ext uri="{FF2B5EF4-FFF2-40B4-BE49-F238E27FC236}">
                      <a16:creationId xmlns:a16="http://schemas.microsoft.com/office/drawing/2014/main" id="{DBCE4A99-D269-7677-67D0-352D8D004E49}"/>
                    </a:ext>
                  </a:extLst>
                </p14:cNvPr>
                <p14:cNvContentPartPr/>
                <p14:nvPr/>
              </p14:nvContentPartPr>
              <p14:xfrm>
                <a:off x="5634808" y="1060550"/>
                <a:ext cx="218520" cy="360"/>
              </p14:xfrm>
            </p:contentPart>
          </mc:Choice>
          <mc:Fallback xmlns="">
            <p:pic>
              <p:nvPicPr>
                <p:cNvPr id="15392" name="Ink 15391">
                  <a:extLst>
                    <a:ext uri="{FF2B5EF4-FFF2-40B4-BE49-F238E27FC236}">
                      <a16:creationId xmlns:a16="http://schemas.microsoft.com/office/drawing/2014/main" id="{DBCE4A99-D269-7677-67D0-352D8D004E4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26168" y="1051550"/>
                  <a:ext cx="236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02" name="Group 15401">
            <a:extLst>
              <a:ext uri="{FF2B5EF4-FFF2-40B4-BE49-F238E27FC236}">
                <a16:creationId xmlns:a16="http://schemas.microsoft.com/office/drawing/2014/main" id="{C1C475B1-A35D-10C8-7B43-562FAE4B2C04}"/>
              </a:ext>
            </a:extLst>
          </p:cNvPr>
          <p:cNvGrpSpPr/>
          <p:nvPr/>
        </p:nvGrpSpPr>
        <p:grpSpPr>
          <a:xfrm>
            <a:off x="2043808" y="2142228"/>
            <a:ext cx="1222200" cy="839160"/>
            <a:chOff x="2452048" y="2254670"/>
            <a:chExt cx="1222200" cy="83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394" name="Ink 15393">
                  <a:extLst>
                    <a:ext uri="{FF2B5EF4-FFF2-40B4-BE49-F238E27FC236}">
                      <a16:creationId xmlns:a16="http://schemas.microsoft.com/office/drawing/2014/main" id="{F59B812B-D0EA-4631-F3CD-F344C0980920}"/>
                    </a:ext>
                  </a:extLst>
                </p14:cNvPr>
                <p14:cNvContentPartPr/>
                <p14:nvPr/>
              </p14:nvContentPartPr>
              <p14:xfrm>
                <a:off x="2452048" y="2702870"/>
                <a:ext cx="238680" cy="390960"/>
              </p14:xfrm>
            </p:contentPart>
          </mc:Choice>
          <mc:Fallback xmlns="">
            <p:pic>
              <p:nvPicPr>
                <p:cNvPr id="15394" name="Ink 15393">
                  <a:extLst>
                    <a:ext uri="{FF2B5EF4-FFF2-40B4-BE49-F238E27FC236}">
                      <a16:creationId xmlns:a16="http://schemas.microsoft.com/office/drawing/2014/main" id="{F59B812B-D0EA-4631-F3CD-F344C098092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443408" y="2693870"/>
                  <a:ext cx="25632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5395" name="Ink 15394">
                  <a:extLst>
                    <a:ext uri="{FF2B5EF4-FFF2-40B4-BE49-F238E27FC236}">
                      <a16:creationId xmlns:a16="http://schemas.microsoft.com/office/drawing/2014/main" id="{4A753B56-4F17-A7CB-A736-EBCA2B5D087E}"/>
                    </a:ext>
                  </a:extLst>
                </p14:cNvPr>
                <p14:cNvContentPartPr/>
                <p14:nvPr/>
              </p14:nvContentPartPr>
              <p14:xfrm>
                <a:off x="2543488" y="2577230"/>
                <a:ext cx="178560" cy="360"/>
              </p14:xfrm>
            </p:contentPart>
          </mc:Choice>
          <mc:Fallback xmlns="">
            <p:pic>
              <p:nvPicPr>
                <p:cNvPr id="15395" name="Ink 15394">
                  <a:extLst>
                    <a:ext uri="{FF2B5EF4-FFF2-40B4-BE49-F238E27FC236}">
                      <a16:creationId xmlns:a16="http://schemas.microsoft.com/office/drawing/2014/main" id="{4A753B56-4F17-A7CB-A736-EBCA2B5D087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34848" y="2568230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5396" name="Ink 15395">
                  <a:extLst>
                    <a:ext uri="{FF2B5EF4-FFF2-40B4-BE49-F238E27FC236}">
                      <a16:creationId xmlns:a16="http://schemas.microsoft.com/office/drawing/2014/main" id="{E62A8801-E628-6066-D541-37EC96711609}"/>
                    </a:ext>
                  </a:extLst>
                </p14:cNvPr>
                <p14:cNvContentPartPr/>
                <p14:nvPr/>
              </p14:nvContentPartPr>
              <p14:xfrm>
                <a:off x="2853088" y="2462030"/>
                <a:ext cx="102600" cy="217080"/>
              </p14:xfrm>
            </p:contentPart>
          </mc:Choice>
          <mc:Fallback xmlns="">
            <p:pic>
              <p:nvPicPr>
                <p:cNvPr id="15396" name="Ink 15395">
                  <a:extLst>
                    <a:ext uri="{FF2B5EF4-FFF2-40B4-BE49-F238E27FC236}">
                      <a16:creationId xmlns:a16="http://schemas.microsoft.com/office/drawing/2014/main" id="{E62A8801-E628-6066-D541-37EC9671160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844088" y="2453030"/>
                  <a:ext cx="12024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5397" name="Ink 15396">
                  <a:extLst>
                    <a:ext uri="{FF2B5EF4-FFF2-40B4-BE49-F238E27FC236}">
                      <a16:creationId xmlns:a16="http://schemas.microsoft.com/office/drawing/2014/main" id="{7BC7771E-F5AD-20C9-B4AB-F8283C31B480}"/>
                    </a:ext>
                  </a:extLst>
                </p14:cNvPr>
                <p14:cNvContentPartPr/>
                <p14:nvPr/>
              </p14:nvContentPartPr>
              <p14:xfrm>
                <a:off x="2835808" y="2323790"/>
                <a:ext cx="28080" cy="30240"/>
              </p14:xfrm>
            </p:contentPart>
          </mc:Choice>
          <mc:Fallback xmlns="">
            <p:pic>
              <p:nvPicPr>
                <p:cNvPr id="15397" name="Ink 15396">
                  <a:extLst>
                    <a:ext uri="{FF2B5EF4-FFF2-40B4-BE49-F238E27FC236}">
                      <a16:creationId xmlns:a16="http://schemas.microsoft.com/office/drawing/2014/main" id="{7BC7771E-F5AD-20C9-B4AB-F8283C31B48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826808" y="2315150"/>
                  <a:ext cx="457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5398" name="Ink 15397">
                  <a:extLst>
                    <a:ext uri="{FF2B5EF4-FFF2-40B4-BE49-F238E27FC236}">
                      <a16:creationId xmlns:a16="http://schemas.microsoft.com/office/drawing/2014/main" id="{0BCC06AF-1F45-F259-9F14-7DAB004A36DF}"/>
                    </a:ext>
                  </a:extLst>
                </p14:cNvPr>
                <p14:cNvContentPartPr/>
                <p14:nvPr/>
              </p14:nvContentPartPr>
              <p14:xfrm>
                <a:off x="3000328" y="2374550"/>
                <a:ext cx="252720" cy="249840"/>
              </p14:xfrm>
            </p:contentPart>
          </mc:Choice>
          <mc:Fallback xmlns="">
            <p:pic>
              <p:nvPicPr>
                <p:cNvPr id="15398" name="Ink 15397">
                  <a:extLst>
                    <a:ext uri="{FF2B5EF4-FFF2-40B4-BE49-F238E27FC236}">
                      <a16:creationId xmlns:a16="http://schemas.microsoft.com/office/drawing/2014/main" id="{0BCC06AF-1F45-F259-9F14-7DAB004A36D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991688" y="2365550"/>
                  <a:ext cx="2703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399" name="Ink 15398">
                  <a:extLst>
                    <a:ext uri="{FF2B5EF4-FFF2-40B4-BE49-F238E27FC236}">
                      <a16:creationId xmlns:a16="http://schemas.microsoft.com/office/drawing/2014/main" id="{17BA3C9C-D050-DA2C-3721-07151420412F}"/>
                    </a:ext>
                  </a:extLst>
                </p14:cNvPr>
                <p14:cNvContentPartPr/>
                <p14:nvPr/>
              </p14:nvContentPartPr>
              <p14:xfrm>
                <a:off x="3222808" y="2610710"/>
                <a:ext cx="168840" cy="246960"/>
              </p14:xfrm>
            </p:contentPart>
          </mc:Choice>
          <mc:Fallback xmlns="">
            <p:pic>
              <p:nvPicPr>
                <p:cNvPr id="15399" name="Ink 15398">
                  <a:extLst>
                    <a:ext uri="{FF2B5EF4-FFF2-40B4-BE49-F238E27FC236}">
                      <a16:creationId xmlns:a16="http://schemas.microsoft.com/office/drawing/2014/main" id="{17BA3C9C-D050-DA2C-3721-0715142041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13808" y="2601710"/>
                  <a:ext cx="1864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400" name="Ink 15399">
                  <a:extLst>
                    <a:ext uri="{FF2B5EF4-FFF2-40B4-BE49-F238E27FC236}">
                      <a16:creationId xmlns:a16="http://schemas.microsoft.com/office/drawing/2014/main" id="{DA913CF7-9C3C-5A8D-7216-7DFBBA114E62}"/>
                    </a:ext>
                  </a:extLst>
                </p14:cNvPr>
                <p14:cNvContentPartPr/>
                <p14:nvPr/>
              </p14:nvContentPartPr>
              <p14:xfrm>
                <a:off x="3515128" y="2254670"/>
                <a:ext cx="152640" cy="335160"/>
              </p14:xfrm>
            </p:contentPart>
          </mc:Choice>
          <mc:Fallback xmlns="">
            <p:pic>
              <p:nvPicPr>
                <p:cNvPr id="15400" name="Ink 15399">
                  <a:extLst>
                    <a:ext uri="{FF2B5EF4-FFF2-40B4-BE49-F238E27FC236}">
                      <a16:creationId xmlns:a16="http://schemas.microsoft.com/office/drawing/2014/main" id="{DA913CF7-9C3C-5A8D-7216-7DFBBA114E6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506488" y="2245670"/>
                  <a:ext cx="17028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401" name="Ink 15400">
                  <a:extLst>
                    <a:ext uri="{FF2B5EF4-FFF2-40B4-BE49-F238E27FC236}">
                      <a16:creationId xmlns:a16="http://schemas.microsoft.com/office/drawing/2014/main" id="{7011B8F4-41D7-6B5A-440B-0745B7C819FF}"/>
                    </a:ext>
                  </a:extLst>
                </p14:cNvPr>
                <p14:cNvContentPartPr/>
                <p14:nvPr/>
              </p14:nvContentPartPr>
              <p14:xfrm>
                <a:off x="3397408" y="2414150"/>
                <a:ext cx="276840" cy="360"/>
              </p14:xfrm>
            </p:contentPart>
          </mc:Choice>
          <mc:Fallback xmlns="">
            <p:pic>
              <p:nvPicPr>
                <p:cNvPr id="15401" name="Ink 15400">
                  <a:extLst>
                    <a:ext uri="{FF2B5EF4-FFF2-40B4-BE49-F238E27FC236}">
                      <a16:creationId xmlns:a16="http://schemas.microsoft.com/office/drawing/2014/main" id="{7011B8F4-41D7-6B5A-440B-0745B7C819F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88408" y="2405510"/>
                  <a:ext cx="2944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15" name="Group 15414">
            <a:extLst>
              <a:ext uri="{FF2B5EF4-FFF2-40B4-BE49-F238E27FC236}">
                <a16:creationId xmlns:a16="http://schemas.microsoft.com/office/drawing/2014/main" id="{5E198AF8-265A-83BC-3C65-672D4D25E0D2}"/>
              </a:ext>
            </a:extLst>
          </p:cNvPr>
          <p:cNvGrpSpPr/>
          <p:nvPr/>
        </p:nvGrpSpPr>
        <p:grpSpPr>
          <a:xfrm>
            <a:off x="556648" y="3876830"/>
            <a:ext cx="590760" cy="580680"/>
            <a:chOff x="556648" y="3876830"/>
            <a:chExt cx="59076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403" name="Ink 15402">
                  <a:extLst>
                    <a:ext uri="{FF2B5EF4-FFF2-40B4-BE49-F238E27FC236}">
                      <a16:creationId xmlns:a16="http://schemas.microsoft.com/office/drawing/2014/main" id="{C7F023ED-EECB-A546-FDAF-BC9F741C6D3F}"/>
                    </a:ext>
                  </a:extLst>
                </p14:cNvPr>
                <p14:cNvContentPartPr/>
                <p14:nvPr/>
              </p14:nvContentPartPr>
              <p14:xfrm>
                <a:off x="556648" y="3944870"/>
                <a:ext cx="360" cy="370080"/>
              </p14:xfrm>
            </p:contentPart>
          </mc:Choice>
          <mc:Fallback xmlns="">
            <p:pic>
              <p:nvPicPr>
                <p:cNvPr id="15403" name="Ink 15402">
                  <a:extLst>
                    <a:ext uri="{FF2B5EF4-FFF2-40B4-BE49-F238E27FC236}">
                      <a16:creationId xmlns:a16="http://schemas.microsoft.com/office/drawing/2014/main" id="{C7F023ED-EECB-A546-FDAF-BC9F741C6D3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47648" y="3935870"/>
                  <a:ext cx="1800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404" name="Ink 15403">
                  <a:extLst>
                    <a:ext uri="{FF2B5EF4-FFF2-40B4-BE49-F238E27FC236}">
                      <a16:creationId xmlns:a16="http://schemas.microsoft.com/office/drawing/2014/main" id="{7D91B8D9-C0FB-8302-A155-40E5999466A6}"/>
                    </a:ext>
                  </a:extLst>
                </p14:cNvPr>
                <p14:cNvContentPartPr/>
                <p14:nvPr/>
              </p14:nvContentPartPr>
              <p14:xfrm>
                <a:off x="556648" y="3876830"/>
                <a:ext cx="137520" cy="189000"/>
              </p14:xfrm>
            </p:contentPart>
          </mc:Choice>
          <mc:Fallback xmlns="">
            <p:pic>
              <p:nvPicPr>
                <p:cNvPr id="15404" name="Ink 15403">
                  <a:extLst>
                    <a:ext uri="{FF2B5EF4-FFF2-40B4-BE49-F238E27FC236}">
                      <a16:creationId xmlns:a16="http://schemas.microsoft.com/office/drawing/2014/main" id="{7D91B8D9-C0FB-8302-A155-40E5999466A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47648" y="3868190"/>
                  <a:ext cx="1551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5405" name="Ink 15404">
                  <a:extLst>
                    <a:ext uri="{FF2B5EF4-FFF2-40B4-BE49-F238E27FC236}">
                      <a16:creationId xmlns:a16="http://schemas.microsoft.com/office/drawing/2014/main" id="{B1C8B4AA-7915-D681-4AB0-E777E9879BDB}"/>
                    </a:ext>
                  </a:extLst>
                </p14:cNvPr>
                <p14:cNvContentPartPr/>
                <p14:nvPr/>
              </p14:nvContentPartPr>
              <p14:xfrm>
                <a:off x="755008" y="4085270"/>
                <a:ext cx="360" cy="372240"/>
              </p14:xfrm>
            </p:contentPart>
          </mc:Choice>
          <mc:Fallback xmlns="">
            <p:pic>
              <p:nvPicPr>
                <p:cNvPr id="15405" name="Ink 15404">
                  <a:extLst>
                    <a:ext uri="{FF2B5EF4-FFF2-40B4-BE49-F238E27FC236}">
                      <a16:creationId xmlns:a16="http://schemas.microsoft.com/office/drawing/2014/main" id="{B1C8B4AA-7915-D681-4AB0-E777E9879BD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6008" y="4076630"/>
                  <a:ext cx="1800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5406" name="Ink 15405">
                  <a:extLst>
                    <a:ext uri="{FF2B5EF4-FFF2-40B4-BE49-F238E27FC236}">
                      <a16:creationId xmlns:a16="http://schemas.microsoft.com/office/drawing/2014/main" id="{0BE03DCA-F8FB-D7ED-3B7B-E84D9725AF66}"/>
                    </a:ext>
                  </a:extLst>
                </p14:cNvPr>
                <p14:cNvContentPartPr/>
                <p14:nvPr/>
              </p14:nvContentPartPr>
              <p14:xfrm>
                <a:off x="940048" y="4024070"/>
                <a:ext cx="122760" cy="360"/>
              </p14:xfrm>
            </p:contentPart>
          </mc:Choice>
          <mc:Fallback xmlns="">
            <p:pic>
              <p:nvPicPr>
                <p:cNvPr id="15406" name="Ink 15405">
                  <a:extLst>
                    <a:ext uri="{FF2B5EF4-FFF2-40B4-BE49-F238E27FC236}">
                      <a16:creationId xmlns:a16="http://schemas.microsoft.com/office/drawing/2014/main" id="{0BE03DCA-F8FB-D7ED-3B7B-E84D9725AF6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31048" y="4015430"/>
                  <a:ext cx="140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407" name="Ink 15406">
                  <a:extLst>
                    <a:ext uri="{FF2B5EF4-FFF2-40B4-BE49-F238E27FC236}">
                      <a16:creationId xmlns:a16="http://schemas.microsoft.com/office/drawing/2014/main" id="{A530CE91-D415-4B8D-E042-7CA7645EBEEA}"/>
                    </a:ext>
                  </a:extLst>
                </p14:cNvPr>
                <p14:cNvContentPartPr/>
                <p14:nvPr/>
              </p14:nvContentPartPr>
              <p14:xfrm>
                <a:off x="1000528" y="4120190"/>
                <a:ext cx="146880" cy="360"/>
              </p14:xfrm>
            </p:contentPart>
          </mc:Choice>
          <mc:Fallback xmlns="">
            <p:pic>
              <p:nvPicPr>
                <p:cNvPr id="15407" name="Ink 15406">
                  <a:extLst>
                    <a:ext uri="{FF2B5EF4-FFF2-40B4-BE49-F238E27FC236}">
                      <a16:creationId xmlns:a16="http://schemas.microsoft.com/office/drawing/2014/main" id="{A530CE91-D415-4B8D-E042-7CA7645EBEE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1888" y="4111550"/>
                  <a:ext cx="1645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5408" name="Ink 15407">
                <a:extLst>
                  <a:ext uri="{FF2B5EF4-FFF2-40B4-BE49-F238E27FC236}">
                    <a16:creationId xmlns:a16="http://schemas.microsoft.com/office/drawing/2014/main" id="{670EC0B1-3939-AAC3-C9DE-7EA5971AA07B}"/>
                  </a:ext>
                </a:extLst>
              </p14:cNvPr>
              <p14:cNvContentPartPr/>
              <p14:nvPr/>
            </p14:nvContentPartPr>
            <p14:xfrm>
              <a:off x="1398328" y="3862790"/>
              <a:ext cx="360" cy="490320"/>
            </p14:xfrm>
          </p:contentPart>
        </mc:Choice>
        <mc:Fallback xmlns="">
          <p:pic>
            <p:nvPicPr>
              <p:cNvPr id="15408" name="Ink 15407">
                <a:extLst>
                  <a:ext uri="{FF2B5EF4-FFF2-40B4-BE49-F238E27FC236}">
                    <a16:creationId xmlns:a16="http://schemas.microsoft.com/office/drawing/2014/main" id="{670EC0B1-3939-AAC3-C9DE-7EA5971AA07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389328" y="3853790"/>
                <a:ext cx="18000" cy="50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14" name="Group 15413">
            <a:extLst>
              <a:ext uri="{FF2B5EF4-FFF2-40B4-BE49-F238E27FC236}">
                <a16:creationId xmlns:a16="http://schemas.microsoft.com/office/drawing/2014/main" id="{B0AFC8D7-0113-4C1C-D88D-5D2826BD3A76}"/>
              </a:ext>
            </a:extLst>
          </p:cNvPr>
          <p:cNvGrpSpPr/>
          <p:nvPr/>
        </p:nvGrpSpPr>
        <p:grpSpPr>
          <a:xfrm>
            <a:off x="3381208" y="3869630"/>
            <a:ext cx="695160" cy="521280"/>
            <a:chOff x="3381208" y="3869630"/>
            <a:chExt cx="695160" cy="52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409" name="Ink 15408">
                  <a:extLst>
                    <a:ext uri="{FF2B5EF4-FFF2-40B4-BE49-F238E27FC236}">
                      <a16:creationId xmlns:a16="http://schemas.microsoft.com/office/drawing/2014/main" id="{DD726EC8-C1F4-3C48-87BA-5BA65F0597D4}"/>
                    </a:ext>
                  </a:extLst>
                </p14:cNvPr>
                <p14:cNvContentPartPr/>
                <p14:nvPr/>
              </p14:nvContentPartPr>
              <p14:xfrm>
                <a:off x="3383008" y="3869630"/>
                <a:ext cx="360" cy="360000"/>
              </p14:xfrm>
            </p:contentPart>
          </mc:Choice>
          <mc:Fallback xmlns="">
            <p:pic>
              <p:nvPicPr>
                <p:cNvPr id="15409" name="Ink 15408">
                  <a:extLst>
                    <a:ext uri="{FF2B5EF4-FFF2-40B4-BE49-F238E27FC236}">
                      <a16:creationId xmlns:a16="http://schemas.microsoft.com/office/drawing/2014/main" id="{DD726EC8-C1F4-3C48-87BA-5BA65F0597D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374368" y="3860990"/>
                  <a:ext cx="180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5410" name="Ink 15409">
                  <a:extLst>
                    <a:ext uri="{FF2B5EF4-FFF2-40B4-BE49-F238E27FC236}">
                      <a16:creationId xmlns:a16="http://schemas.microsoft.com/office/drawing/2014/main" id="{5606FCD3-A6F9-4B37-28BA-38AD4D097286}"/>
                    </a:ext>
                  </a:extLst>
                </p14:cNvPr>
                <p14:cNvContentPartPr/>
                <p14:nvPr/>
              </p14:nvContentPartPr>
              <p14:xfrm>
                <a:off x="3381208" y="3881150"/>
                <a:ext cx="161640" cy="217080"/>
              </p14:xfrm>
            </p:contentPart>
          </mc:Choice>
          <mc:Fallback xmlns="">
            <p:pic>
              <p:nvPicPr>
                <p:cNvPr id="15410" name="Ink 15409">
                  <a:extLst>
                    <a:ext uri="{FF2B5EF4-FFF2-40B4-BE49-F238E27FC236}">
                      <a16:creationId xmlns:a16="http://schemas.microsoft.com/office/drawing/2014/main" id="{5606FCD3-A6F9-4B37-28BA-38AD4D09728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72208" y="3872150"/>
                  <a:ext cx="17928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411" name="Ink 15410">
                  <a:extLst>
                    <a:ext uri="{FF2B5EF4-FFF2-40B4-BE49-F238E27FC236}">
                      <a16:creationId xmlns:a16="http://schemas.microsoft.com/office/drawing/2014/main" id="{E5461EC1-EC6F-2A6C-C756-DE58EFC6B98B}"/>
                    </a:ext>
                  </a:extLst>
                </p14:cNvPr>
                <p14:cNvContentPartPr/>
                <p14:nvPr/>
              </p14:nvContentPartPr>
              <p14:xfrm>
                <a:off x="3518008" y="4155470"/>
                <a:ext cx="191520" cy="235440"/>
              </p14:xfrm>
            </p:contentPart>
          </mc:Choice>
          <mc:Fallback xmlns="">
            <p:pic>
              <p:nvPicPr>
                <p:cNvPr id="15411" name="Ink 15410">
                  <a:extLst>
                    <a:ext uri="{FF2B5EF4-FFF2-40B4-BE49-F238E27FC236}">
                      <a16:creationId xmlns:a16="http://schemas.microsoft.com/office/drawing/2014/main" id="{E5461EC1-EC6F-2A6C-C756-DE58EFC6B98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09368" y="4146470"/>
                  <a:ext cx="2091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412" name="Ink 15411">
                  <a:extLst>
                    <a:ext uri="{FF2B5EF4-FFF2-40B4-BE49-F238E27FC236}">
                      <a16:creationId xmlns:a16="http://schemas.microsoft.com/office/drawing/2014/main" id="{58B342D1-CD8C-CE3A-F960-C527B0DEE372}"/>
                    </a:ext>
                  </a:extLst>
                </p14:cNvPr>
                <p14:cNvContentPartPr/>
                <p14:nvPr/>
              </p14:nvContentPartPr>
              <p14:xfrm>
                <a:off x="3863248" y="3998510"/>
                <a:ext cx="151920" cy="3600"/>
              </p14:xfrm>
            </p:contentPart>
          </mc:Choice>
          <mc:Fallback xmlns="">
            <p:pic>
              <p:nvPicPr>
                <p:cNvPr id="15412" name="Ink 15411">
                  <a:extLst>
                    <a:ext uri="{FF2B5EF4-FFF2-40B4-BE49-F238E27FC236}">
                      <a16:creationId xmlns:a16="http://schemas.microsoft.com/office/drawing/2014/main" id="{58B342D1-CD8C-CE3A-F960-C527B0DEE37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854608" y="3989510"/>
                  <a:ext cx="1695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413" name="Ink 15412">
                  <a:extLst>
                    <a:ext uri="{FF2B5EF4-FFF2-40B4-BE49-F238E27FC236}">
                      <a16:creationId xmlns:a16="http://schemas.microsoft.com/office/drawing/2014/main" id="{74CB08EA-C8D2-53A2-D005-8CC53CAB0EA0}"/>
                    </a:ext>
                  </a:extLst>
                </p14:cNvPr>
                <p14:cNvContentPartPr/>
                <p14:nvPr/>
              </p14:nvContentPartPr>
              <p14:xfrm>
                <a:off x="3904288" y="4108310"/>
                <a:ext cx="172080" cy="3600"/>
              </p14:xfrm>
            </p:contentPart>
          </mc:Choice>
          <mc:Fallback xmlns="">
            <p:pic>
              <p:nvPicPr>
                <p:cNvPr id="15413" name="Ink 15412">
                  <a:extLst>
                    <a:ext uri="{FF2B5EF4-FFF2-40B4-BE49-F238E27FC236}">
                      <a16:creationId xmlns:a16="http://schemas.microsoft.com/office/drawing/2014/main" id="{74CB08EA-C8D2-53A2-D005-8CC53CAB0EA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95648" y="4099670"/>
                  <a:ext cx="18972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96" name="Group 18495">
            <a:extLst>
              <a:ext uri="{FF2B5EF4-FFF2-40B4-BE49-F238E27FC236}">
                <a16:creationId xmlns:a16="http://schemas.microsoft.com/office/drawing/2014/main" id="{8387D4CC-CE41-559C-4C35-EB34A3A7C738}"/>
              </a:ext>
            </a:extLst>
          </p:cNvPr>
          <p:cNvGrpSpPr/>
          <p:nvPr/>
        </p:nvGrpSpPr>
        <p:grpSpPr>
          <a:xfrm>
            <a:off x="1511728" y="3727790"/>
            <a:ext cx="891360" cy="659520"/>
            <a:chOff x="1511728" y="3727790"/>
            <a:chExt cx="891360" cy="65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416" name="Ink 15415">
                  <a:extLst>
                    <a:ext uri="{FF2B5EF4-FFF2-40B4-BE49-F238E27FC236}">
                      <a16:creationId xmlns:a16="http://schemas.microsoft.com/office/drawing/2014/main" id="{3EC6EDDB-DB0E-3B76-702B-3C488D9FEAF1}"/>
                    </a:ext>
                  </a:extLst>
                </p14:cNvPr>
                <p14:cNvContentPartPr/>
                <p14:nvPr/>
              </p14:nvContentPartPr>
              <p14:xfrm>
                <a:off x="1511728" y="3927950"/>
                <a:ext cx="239760" cy="159120"/>
              </p14:xfrm>
            </p:contentPart>
          </mc:Choice>
          <mc:Fallback xmlns="">
            <p:pic>
              <p:nvPicPr>
                <p:cNvPr id="15416" name="Ink 15415">
                  <a:extLst>
                    <a:ext uri="{FF2B5EF4-FFF2-40B4-BE49-F238E27FC236}">
                      <a16:creationId xmlns:a16="http://schemas.microsoft.com/office/drawing/2014/main" id="{3EC6EDDB-DB0E-3B76-702B-3C488D9FEAF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503088" y="3918950"/>
                  <a:ext cx="2574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417" name="Ink 15416">
                  <a:extLst>
                    <a:ext uri="{FF2B5EF4-FFF2-40B4-BE49-F238E27FC236}">
                      <a16:creationId xmlns:a16="http://schemas.microsoft.com/office/drawing/2014/main" id="{5D5C2055-4B99-36BA-BC8F-9D31A27954B4}"/>
                    </a:ext>
                  </a:extLst>
                </p14:cNvPr>
                <p14:cNvContentPartPr/>
                <p14:nvPr/>
              </p14:nvContentPartPr>
              <p14:xfrm>
                <a:off x="1672648" y="3880070"/>
                <a:ext cx="360" cy="325800"/>
              </p14:xfrm>
            </p:contentPart>
          </mc:Choice>
          <mc:Fallback xmlns="">
            <p:pic>
              <p:nvPicPr>
                <p:cNvPr id="15417" name="Ink 15416">
                  <a:extLst>
                    <a:ext uri="{FF2B5EF4-FFF2-40B4-BE49-F238E27FC236}">
                      <a16:creationId xmlns:a16="http://schemas.microsoft.com/office/drawing/2014/main" id="{5D5C2055-4B99-36BA-BC8F-9D31A27954B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664008" y="3871430"/>
                  <a:ext cx="1800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418" name="Ink 15417">
                  <a:extLst>
                    <a:ext uri="{FF2B5EF4-FFF2-40B4-BE49-F238E27FC236}">
                      <a16:creationId xmlns:a16="http://schemas.microsoft.com/office/drawing/2014/main" id="{B99DA13E-83EB-3C94-81DD-A763780F73AA}"/>
                    </a:ext>
                  </a:extLst>
                </p14:cNvPr>
                <p14:cNvContentPartPr/>
                <p14:nvPr/>
              </p14:nvContentPartPr>
              <p14:xfrm>
                <a:off x="1791808" y="4160870"/>
                <a:ext cx="360" cy="226440"/>
              </p14:xfrm>
            </p:contentPart>
          </mc:Choice>
          <mc:Fallback xmlns="">
            <p:pic>
              <p:nvPicPr>
                <p:cNvPr id="15418" name="Ink 15417">
                  <a:extLst>
                    <a:ext uri="{FF2B5EF4-FFF2-40B4-BE49-F238E27FC236}">
                      <a16:creationId xmlns:a16="http://schemas.microsoft.com/office/drawing/2014/main" id="{B99DA13E-83EB-3C94-81DD-A763780F73A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782808" y="4152230"/>
                  <a:ext cx="18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419" name="Ink 15418">
                  <a:extLst>
                    <a:ext uri="{FF2B5EF4-FFF2-40B4-BE49-F238E27FC236}">
                      <a16:creationId xmlns:a16="http://schemas.microsoft.com/office/drawing/2014/main" id="{4F8114D4-BFD9-35D0-E47F-16828CB1BBB6}"/>
                    </a:ext>
                  </a:extLst>
                </p14:cNvPr>
                <p14:cNvContentPartPr/>
                <p14:nvPr/>
              </p14:nvContentPartPr>
              <p14:xfrm>
                <a:off x="1911328" y="3835790"/>
                <a:ext cx="360" cy="463320"/>
              </p14:xfrm>
            </p:contentPart>
          </mc:Choice>
          <mc:Fallback xmlns="">
            <p:pic>
              <p:nvPicPr>
                <p:cNvPr id="15419" name="Ink 15418">
                  <a:extLst>
                    <a:ext uri="{FF2B5EF4-FFF2-40B4-BE49-F238E27FC236}">
                      <a16:creationId xmlns:a16="http://schemas.microsoft.com/office/drawing/2014/main" id="{4F8114D4-BFD9-35D0-E47F-16828CB1BBB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02688" y="3826790"/>
                  <a:ext cx="1800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420" name="Ink 15419">
                  <a:extLst>
                    <a:ext uri="{FF2B5EF4-FFF2-40B4-BE49-F238E27FC236}">
                      <a16:creationId xmlns:a16="http://schemas.microsoft.com/office/drawing/2014/main" id="{B55E6FC4-BAE5-343A-5442-061683C897DA}"/>
                    </a:ext>
                  </a:extLst>
                </p14:cNvPr>
                <p14:cNvContentPartPr/>
                <p14:nvPr/>
              </p14:nvContentPartPr>
              <p14:xfrm>
                <a:off x="1995568" y="3727790"/>
                <a:ext cx="136800" cy="112320"/>
              </p14:xfrm>
            </p:contentPart>
          </mc:Choice>
          <mc:Fallback xmlns="">
            <p:pic>
              <p:nvPicPr>
                <p:cNvPr id="15420" name="Ink 15419">
                  <a:extLst>
                    <a:ext uri="{FF2B5EF4-FFF2-40B4-BE49-F238E27FC236}">
                      <a16:creationId xmlns:a16="http://schemas.microsoft.com/office/drawing/2014/main" id="{B55E6FC4-BAE5-343A-5442-061683C897D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986928" y="3718790"/>
                  <a:ext cx="1544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421" name="Ink 15420">
                  <a:extLst>
                    <a:ext uri="{FF2B5EF4-FFF2-40B4-BE49-F238E27FC236}">
                      <a16:creationId xmlns:a16="http://schemas.microsoft.com/office/drawing/2014/main" id="{3BCF620B-F34F-BABB-5317-E86DC9C6EA63}"/>
                    </a:ext>
                  </a:extLst>
                </p14:cNvPr>
                <p14:cNvContentPartPr/>
                <p14:nvPr/>
              </p14:nvContentPartPr>
              <p14:xfrm>
                <a:off x="2107528" y="4002830"/>
                <a:ext cx="138240" cy="3240"/>
              </p14:xfrm>
            </p:contentPart>
          </mc:Choice>
          <mc:Fallback xmlns="">
            <p:pic>
              <p:nvPicPr>
                <p:cNvPr id="15421" name="Ink 15420">
                  <a:extLst>
                    <a:ext uri="{FF2B5EF4-FFF2-40B4-BE49-F238E27FC236}">
                      <a16:creationId xmlns:a16="http://schemas.microsoft.com/office/drawing/2014/main" id="{3BCF620B-F34F-BABB-5317-E86DC9C6EA6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098528" y="3994190"/>
                  <a:ext cx="155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422" name="Ink 15421">
                  <a:extLst>
                    <a:ext uri="{FF2B5EF4-FFF2-40B4-BE49-F238E27FC236}">
                      <a16:creationId xmlns:a16="http://schemas.microsoft.com/office/drawing/2014/main" id="{1483B77C-7107-57F4-B0D3-EA93172205DC}"/>
                    </a:ext>
                  </a:extLst>
                </p14:cNvPr>
                <p14:cNvContentPartPr/>
                <p14:nvPr/>
              </p14:nvContentPartPr>
              <p14:xfrm>
                <a:off x="2096728" y="4130990"/>
                <a:ext cx="181440" cy="360"/>
              </p14:xfrm>
            </p:contentPart>
          </mc:Choice>
          <mc:Fallback xmlns="">
            <p:pic>
              <p:nvPicPr>
                <p:cNvPr id="15422" name="Ink 15421">
                  <a:extLst>
                    <a:ext uri="{FF2B5EF4-FFF2-40B4-BE49-F238E27FC236}">
                      <a16:creationId xmlns:a16="http://schemas.microsoft.com/office/drawing/2014/main" id="{1483B77C-7107-57F4-B0D3-EA93172205D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087728" y="4121990"/>
                  <a:ext cx="19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423" name="Ink 15422">
                  <a:extLst>
                    <a:ext uri="{FF2B5EF4-FFF2-40B4-BE49-F238E27FC236}">
                      <a16:creationId xmlns:a16="http://schemas.microsoft.com/office/drawing/2014/main" id="{E67BB77A-7333-93B0-0DEF-130E47A8C17B}"/>
                    </a:ext>
                  </a:extLst>
                </p14:cNvPr>
                <p14:cNvContentPartPr/>
                <p14:nvPr/>
              </p14:nvContentPartPr>
              <p14:xfrm>
                <a:off x="2387248" y="3892670"/>
                <a:ext cx="15840" cy="382680"/>
              </p14:xfrm>
            </p:contentPart>
          </mc:Choice>
          <mc:Fallback xmlns="">
            <p:pic>
              <p:nvPicPr>
                <p:cNvPr id="15423" name="Ink 15422">
                  <a:extLst>
                    <a:ext uri="{FF2B5EF4-FFF2-40B4-BE49-F238E27FC236}">
                      <a16:creationId xmlns:a16="http://schemas.microsoft.com/office/drawing/2014/main" id="{E67BB77A-7333-93B0-0DEF-130E47A8C17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378248" y="3883670"/>
                  <a:ext cx="33480" cy="40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06" name="Group 18505">
            <a:extLst>
              <a:ext uri="{FF2B5EF4-FFF2-40B4-BE49-F238E27FC236}">
                <a16:creationId xmlns:a16="http://schemas.microsoft.com/office/drawing/2014/main" id="{A55364D0-A84F-3B72-2CEC-A0A3372FA870}"/>
              </a:ext>
            </a:extLst>
          </p:cNvPr>
          <p:cNvGrpSpPr/>
          <p:nvPr/>
        </p:nvGrpSpPr>
        <p:grpSpPr>
          <a:xfrm>
            <a:off x="4297408" y="3681710"/>
            <a:ext cx="904680" cy="769680"/>
            <a:chOff x="4297408" y="3681710"/>
            <a:chExt cx="904680" cy="76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8497" name="Ink 18496">
                  <a:extLst>
                    <a:ext uri="{FF2B5EF4-FFF2-40B4-BE49-F238E27FC236}">
                      <a16:creationId xmlns:a16="http://schemas.microsoft.com/office/drawing/2014/main" id="{81A3AB39-EAC2-1DB0-B2F1-5279C825717F}"/>
                    </a:ext>
                  </a:extLst>
                </p14:cNvPr>
                <p14:cNvContentPartPr/>
                <p14:nvPr/>
              </p14:nvContentPartPr>
              <p14:xfrm>
                <a:off x="4353208" y="3886910"/>
                <a:ext cx="258480" cy="165600"/>
              </p14:xfrm>
            </p:contentPart>
          </mc:Choice>
          <mc:Fallback xmlns="">
            <p:pic>
              <p:nvPicPr>
                <p:cNvPr id="18497" name="Ink 18496">
                  <a:extLst>
                    <a:ext uri="{FF2B5EF4-FFF2-40B4-BE49-F238E27FC236}">
                      <a16:creationId xmlns:a16="http://schemas.microsoft.com/office/drawing/2014/main" id="{81A3AB39-EAC2-1DB0-B2F1-5279C825717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44568" y="3877910"/>
                  <a:ext cx="2761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498" name="Ink 18497">
                  <a:extLst>
                    <a:ext uri="{FF2B5EF4-FFF2-40B4-BE49-F238E27FC236}">
                      <a16:creationId xmlns:a16="http://schemas.microsoft.com/office/drawing/2014/main" id="{1FEE276B-4B94-670B-8569-8C4D18E193AB}"/>
                    </a:ext>
                  </a:extLst>
                </p14:cNvPr>
                <p14:cNvContentPartPr/>
                <p14:nvPr/>
              </p14:nvContentPartPr>
              <p14:xfrm>
                <a:off x="4512688" y="3867470"/>
                <a:ext cx="6480" cy="307800"/>
              </p14:xfrm>
            </p:contentPart>
          </mc:Choice>
          <mc:Fallback xmlns="">
            <p:pic>
              <p:nvPicPr>
                <p:cNvPr id="18498" name="Ink 18497">
                  <a:extLst>
                    <a:ext uri="{FF2B5EF4-FFF2-40B4-BE49-F238E27FC236}">
                      <a16:creationId xmlns:a16="http://schemas.microsoft.com/office/drawing/2014/main" id="{1FEE276B-4B94-670B-8569-8C4D18E193A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504048" y="3858830"/>
                  <a:ext cx="2412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499" name="Ink 18498">
                  <a:extLst>
                    <a:ext uri="{FF2B5EF4-FFF2-40B4-BE49-F238E27FC236}">
                      <a16:creationId xmlns:a16="http://schemas.microsoft.com/office/drawing/2014/main" id="{AD507476-33A0-582A-D84C-F4DE88EDB500}"/>
                    </a:ext>
                  </a:extLst>
                </p14:cNvPr>
                <p14:cNvContentPartPr/>
                <p14:nvPr/>
              </p14:nvContentPartPr>
              <p14:xfrm>
                <a:off x="4582888" y="4126670"/>
                <a:ext cx="154080" cy="246600"/>
              </p14:xfrm>
            </p:contentPart>
          </mc:Choice>
          <mc:Fallback xmlns="">
            <p:pic>
              <p:nvPicPr>
                <p:cNvPr id="18499" name="Ink 18498">
                  <a:extLst>
                    <a:ext uri="{FF2B5EF4-FFF2-40B4-BE49-F238E27FC236}">
                      <a16:creationId xmlns:a16="http://schemas.microsoft.com/office/drawing/2014/main" id="{AD507476-33A0-582A-D84C-F4DE88EDB50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573888" y="4118030"/>
                  <a:ext cx="1717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8500" name="Ink 18499">
                  <a:extLst>
                    <a:ext uri="{FF2B5EF4-FFF2-40B4-BE49-F238E27FC236}">
                      <a16:creationId xmlns:a16="http://schemas.microsoft.com/office/drawing/2014/main" id="{3975E7FB-1EC9-0237-7551-CEECF6B4B42E}"/>
                    </a:ext>
                  </a:extLst>
                </p14:cNvPr>
                <p14:cNvContentPartPr/>
                <p14:nvPr/>
              </p14:nvContentPartPr>
              <p14:xfrm>
                <a:off x="4775128" y="3709430"/>
                <a:ext cx="360" cy="741960"/>
              </p14:xfrm>
            </p:contentPart>
          </mc:Choice>
          <mc:Fallback xmlns="">
            <p:pic>
              <p:nvPicPr>
                <p:cNvPr id="18500" name="Ink 18499">
                  <a:extLst>
                    <a:ext uri="{FF2B5EF4-FFF2-40B4-BE49-F238E27FC236}">
                      <a16:creationId xmlns:a16="http://schemas.microsoft.com/office/drawing/2014/main" id="{3975E7FB-1EC9-0237-7551-CEECF6B4B42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766128" y="3700430"/>
                  <a:ext cx="18000" cy="75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8501" name="Ink 18500">
                  <a:extLst>
                    <a:ext uri="{FF2B5EF4-FFF2-40B4-BE49-F238E27FC236}">
                      <a16:creationId xmlns:a16="http://schemas.microsoft.com/office/drawing/2014/main" id="{F89868CF-27DB-9269-75B7-A52B5C2E7F41}"/>
                    </a:ext>
                  </a:extLst>
                </p14:cNvPr>
                <p14:cNvContentPartPr/>
                <p14:nvPr/>
              </p14:nvContentPartPr>
              <p14:xfrm>
                <a:off x="4832008" y="3681710"/>
                <a:ext cx="142200" cy="206640"/>
              </p14:xfrm>
            </p:contentPart>
          </mc:Choice>
          <mc:Fallback xmlns="">
            <p:pic>
              <p:nvPicPr>
                <p:cNvPr id="18501" name="Ink 18500">
                  <a:extLst>
                    <a:ext uri="{FF2B5EF4-FFF2-40B4-BE49-F238E27FC236}">
                      <a16:creationId xmlns:a16="http://schemas.microsoft.com/office/drawing/2014/main" id="{F89868CF-27DB-9269-75B7-A52B5C2E7F4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823368" y="3672710"/>
                  <a:ext cx="1598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8502" name="Ink 18501">
                  <a:extLst>
                    <a:ext uri="{FF2B5EF4-FFF2-40B4-BE49-F238E27FC236}">
                      <a16:creationId xmlns:a16="http://schemas.microsoft.com/office/drawing/2014/main" id="{9B6C94B3-82A1-01E8-A6BD-0D16471DE906}"/>
                    </a:ext>
                  </a:extLst>
                </p14:cNvPr>
                <p14:cNvContentPartPr/>
                <p14:nvPr/>
              </p14:nvContentPartPr>
              <p14:xfrm>
                <a:off x="4949008" y="4106150"/>
                <a:ext cx="75240" cy="18720"/>
              </p14:xfrm>
            </p:contentPart>
          </mc:Choice>
          <mc:Fallback xmlns="">
            <p:pic>
              <p:nvPicPr>
                <p:cNvPr id="18502" name="Ink 18501">
                  <a:extLst>
                    <a:ext uri="{FF2B5EF4-FFF2-40B4-BE49-F238E27FC236}">
                      <a16:creationId xmlns:a16="http://schemas.microsoft.com/office/drawing/2014/main" id="{9B6C94B3-82A1-01E8-A6BD-0D16471DE90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940368" y="4097510"/>
                  <a:ext cx="92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8503" name="Ink 18502">
                  <a:extLst>
                    <a:ext uri="{FF2B5EF4-FFF2-40B4-BE49-F238E27FC236}">
                      <a16:creationId xmlns:a16="http://schemas.microsoft.com/office/drawing/2014/main" id="{EC8757D7-F320-01C9-26FF-0B91E35D044F}"/>
                    </a:ext>
                  </a:extLst>
                </p14:cNvPr>
                <p14:cNvContentPartPr/>
                <p14:nvPr/>
              </p14:nvContentPartPr>
              <p14:xfrm>
                <a:off x="4938928" y="4201910"/>
                <a:ext cx="113400" cy="3240"/>
              </p14:xfrm>
            </p:contentPart>
          </mc:Choice>
          <mc:Fallback xmlns="">
            <p:pic>
              <p:nvPicPr>
                <p:cNvPr id="18503" name="Ink 18502">
                  <a:extLst>
                    <a:ext uri="{FF2B5EF4-FFF2-40B4-BE49-F238E27FC236}">
                      <a16:creationId xmlns:a16="http://schemas.microsoft.com/office/drawing/2014/main" id="{EC8757D7-F320-01C9-26FF-0B91E35D044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930288" y="4192910"/>
                  <a:ext cx="131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504" name="Ink 18503">
                  <a:extLst>
                    <a:ext uri="{FF2B5EF4-FFF2-40B4-BE49-F238E27FC236}">
                      <a16:creationId xmlns:a16="http://schemas.microsoft.com/office/drawing/2014/main" id="{12234877-313C-2F16-F13D-7B883B3945AF}"/>
                    </a:ext>
                  </a:extLst>
                </p14:cNvPr>
                <p14:cNvContentPartPr/>
                <p14:nvPr/>
              </p14:nvContentPartPr>
              <p14:xfrm>
                <a:off x="5201728" y="3910670"/>
                <a:ext cx="360" cy="451080"/>
              </p14:xfrm>
            </p:contentPart>
          </mc:Choice>
          <mc:Fallback xmlns="">
            <p:pic>
              <p:nvPicPr>
                <p:cNvPr id="18504" name="Ink 18503">
                  <a:extLst>
                    <a:ext uri="{FF2B5EF4-FFF2-40B4-BE49-F238E27FC236}">
                      <a16:creationId xmlns:a16="http://schemas.microsoft.com/office/drawing/2014/main" id="{12234877-313C-2F16-F13D-7B883B3945A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193088" y="3902030"/>
                  <a:ext cx="1800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505" name="Ink 18504">
                  <a:extLst>
                    <a:ext uri="{FF2B5EF4-FFF2-40B4-BE49-F238E27FC236}">
                      <a16:creationId xmlns:a16="http://schemas.microsoft.com/office/drawing/2014/main" id="{721B579B-9855-0383-4B0C-11775FBC9C07}"/>
                    </a:ext>
                  </a:extLst>
                </p14:cNvPr>
                <p14:cNvContentPartPr/>
                <p14:nvPr/>
              </p14:nvContentPartPr>
              <p14:xfrm>
                <a:off x="4297408" y="3700070"/>
                <a:ext cx="360" cy="659520"/>
              </p14:xfrm>
            </p:contentPart>
          </mc:Choice>
          <mc:Fallback xmlns="">
            <p:pic>
              <p:nvPicPr>
                <p:cNvPr id="18505" name="Ink 18504">
                  <a:extLst>
                    <a:ext uri="{FF2B5EF4-FFF2-40B4-BE49-F238E27FC236}">
                      <a16:creationId xmlns:a16="http://schemas.microsoft.com/office/drawing/2014/main" id="{721B579B-9855-0383-4B0C-11775FBC9C0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288408" y="3691430"/>
                  <a:ext cx="18000" cy="67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29" name="Group 18528">
            <a:extLst>
              <a:ext uri="{FF2B5EF4-FFF2-40B4-BE49-F238E27FC236}">
                <a16:creationId xmlns:a16="http://schemas.microsoft.com/office/drawing/2014/main" id="{9AB2688D-2A48-ED4E-98FD-79D50AA59A06}"/>
              </a:ext>
            </a:extLst>
          </p:cNvPr>
          <p:cNvGrpSpPr/>
          <p:nvPr/>
        </p:nvGrpSpPr>
        <p:grpSpPr>
          <a:xfrm>
            <a:off x="403648" y="5232950"/>
            <a:ext cx="329760" cy="742680"/>
            <a:chOff x="403648" y="5232950"/>
            <a:chExt cx="32976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507" name="Ink 18506">
                  <a:extLst>
                    <a:ext uri="{FF2B5EF4-FFF2-40B4-BE49-F238E27FC236}">
                      <a16:creationId xmlns:a16="http://schemas.microsoft.com/office/drawing/2014/main" id="{0B543793-9AC2-274D-3A5D-9589414FB505}"/>
                    </a:ext>
                  </a:extLst>
                </p14:cNvPr>
                <p14:cNvContentPartPr/>
                <p14:nvPr/>
              </p14:nvContentPartPr>
              <p14:xfrm>
                <a:off x="426328" y="5300270"/>
                <a:ext cx="360" cy="518760"/>
              </p14:xfrm>
            </p:contentPart>
          </mc:Choice>
          <mc:Fallback xmlns="">
            <p:pic>
              <p:nvPicPr>
                <p:cNvPr id="18507" name="Ink 18506">
                  <a:extLst>
                    <a:ext uri="{FF2B5EF4-FFF2-40B4-BE49-F238E27FC236}">
                      <a16:creationId xmlns:a16="http://schemas.microsoft.com/office/drawing/2014/main" id="{0B543793-9AC2-274D-3A5D-9589414FB50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17688" y="5291270"/>
                  <a:ext cx="18000" cy="5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508" name="Ink 18507">
                  <a:extLst>
                    <a:ext uri="{FF2B5EF4-FFF2-40B4-BE49-F238E27FC236}">
                      <a16:creationId xmlns:a16="http://schemas.microsoft.com/office/drawing/2014/main" id="{3B929534-3B9A-58C5-595A-2AC46EADB9AF}"/>
                    </a:ext>
                  </a:extLst>
                </p14:cNvPr>
                <p14:cNvContentPartPr/>
                <p14:nvPr/>
              </p14:nvContentPartPr>
              <p14:xfrm>
                <a:off x="411928" y="5232950"/>
                <a:ext cx="159480" cy="194040"/>
              </p14:xfrm>
            </p:contentPart>
          </mc:Choice>
          <mc:Fallback xmlns="">
            <p:pic>
              <p:nvPicPr>
                <p:cNvPr id="18508" name="Ink 18507">
                  <a:extLst>
                    <a:ext uri="{FF2B5EF4-FFF2-40B4-BE49-F238E27FC236}">
                      <a16:creationId xmlns:a16="http://schemas.microsoft.com/office/drawing/2014/main" id="{3B929534-3B9A-58C5-595A-2AC46EADB9A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02928" y="5224310"/>
                  <a:ext cx="1771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509" name="Ink 18508">
                  <a:extLst>
                    <a:ext uri="{FF2B5EF4-FFF2-40B4-BE49-F238E27FC236}">
                      <a16:creationId xmlns:a16="http://schemas.microsoft.com/office/drawing/2014/main" id="{3B93DC95-3602-4FD0-175E-4D6F0358686A}"/>
                    </a:ext>
                  </a:extLst>
                </p14:cNvPr>
                <p14:cNvContentPartPr/>
                <p14:nvPr/>
              </p14:nvContentPartPr>
              <p14:xfrm>
                <a:off x="403648" y="5244830"/>
                <a:ext cx="360" cy="42120"/>
              </p14:xfrm>
            </p:contentPart>
          </mc:Choice>
          <mc:Fallback xmlns="">
            <p:pic>
              <p:nvPicPr>
                <p:cNvPr id="18509" name="Ink 18508">
                  <a:extLst>
                    <a:ext uri="{FF2B5EF4-FFF2-40B4-BE49-F238E27FC236}">
                      <a16:creationId xmlns:a16="http://schemas.microsoft.com/office/drawing/2014/main" id="{3B93DC95-3602-4FD0-175E-4D6F0358686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94648" y="5235830"/>
                  <a:ext cx="180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510" name="Ink 18509">
                  <a:extLst>
                    <a:ext uri="{FF2B5EF4-FFF2-40B4-BE49-F238E27FC236}">
                      <a16:creationId xmlns:a16="http://schemas.microsoft.com/office/drawing/2014/main" id="{6DBB4208-FBA4-44EA-69BA-CF4C8D682234}"/>
                    </a:ext>
                  </a:extLst>
                </p14:cNvPr>
                <p14:cNvContentPartPr/>
                <p14:nvPr/>
              </p14:nvContentPartPr>
              <p14:xfrm>
                <a:off x="492208" y="5739830"/>
                <a:ext cx="360" cy="234360"/>
              </p14:xfrm>
            </p:contentPart>
          </mc:Choice>
          <mc:Fallback xmlns="">
            <p:pic>
              <p:nvPicPr>
                <p:cNvPr id="18510" name="Ink 18509">
                  <a:extLst>
                    <a:ext uri="{FF2B5EF4-FFF2-40B4-BE49-F238E27FC236}">
                      <a16:creationId xmlns:a16="http://schemas.microsoft.com/office/drawing/2014/main" id="{6DBB4208-FBA4-44EA-69BA-CF4C8D68223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83568" y="5731190"/>
                  <a:ext cx="180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511" name="Ink 18510">
                  <a:extLst>
                    <a:ext uri="{FF2B5EF4-FFF2-40B4-BE49-F238E27FC236}">
                      <a16:creationId xmlns:a16="http://schemas.microsoft.com/office/drawing/2014/main" id="{88A5B2C6-CA47-C000-604F-2FFA5467E262}"/>
                    </a:ext>
                  </a:extLst>
                </p14:cNvPr>
                <p14:cNvContentPartPr/>
                <p14:nvPr/>
              </p14:nvContentPartPr>
              <p14:xfrm>
                <a:off x="577888" y="5794190"/>
                <a:ext cx="155520" cy="181440"/>
              </p14:xfrm>
            </p:contentPart>
          </mc:Choice>
          <mc:Fallback xmlns="">
            <p:pic>
              <p:nvPicPr>
                <p:cNvPr id="18511" name="Ink 18510">
                  <a:extLst>
                    <a:ext uri="{FF2B5EF4-FFF2-40B4-BE49-F238E27FC236}">
                      <a16:creationId xmlns:a16="http://schemas.microsoft.com/office/drawing/2014/main" id="{88A5B2C6-CA47-C000-604F-2FFA5467E26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69248" y="5785190"/>
                  <a:ext cx="173160" cy="19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28" name="Group 18527">
            <a:extLst>
              <a:ext uri="{FF2B5EF4-FFF2-40B4-BE49-F238E27FC236}">
                <a16:creationId xmlns:a16="http://schemas.microsoft.com/office/drawing/2014/main" id="{57A3BCCC-CB3B-A217-EA1E-421D5E1F87AA}"/>
              </a:ext>
            </a:extLst>
          </p:cNvPr>
          <p:cNvGrpSpPr/>
          <p:nvPr/>
        </p:nvGrpSpPr>
        <p:grpSpPr>
          <a:xfrm>
            <a:off x="947608" y="5195510"/>
            <a:ext cx="1195920" cy="752040"/>
            <a:chOff x="947608" y="5195510"/>
            <a:chExt cx="1195920" cy="75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512" name="Ink 18511">
                  <a:extLst>
                    <a:ext uri="{FF2B5EF4-FFF2-40B4-BE49-F238E27FC236}">
                      <a16:creationId xmlns:a16="http://schemas.microsoft.com/office/drawing/2014/main" id="{99DEB42F-A648-A894-96C0-3EC04D7E25AC}"/>
                    </a:ext>
                  </a:extLst>
                </p14:cNvPr>
                <p14:cNvContentPartPr/>
                <p14:nvPr/>
              </p14:nvContentPartPr>
              <p14:xfrm>
                <a:off x="947608" y="5494670"/>
                <a:ext cx="118440" cy="360"/>
              </p14:xfrm>
            </p:contentPart>
          </mc:Choice>
          <mc:Fallback xmlns="">
            <p:pic>
              <p:nvPicPr>
                <p:cNvPr id="18512" name="Ink 18511">
                  <a:extLst>
                    <a:ext uri="{FF2B5EF4-FFF2-40B4-BE49-F238E27FC236}">
                      <a16:creationId xmlns:a16="http://schemas.microsoft.com/office/drawing/2014/main" id="{99DEB42F-A648-A894-96C0-3EC04D7E25A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38608" y="5486030"/>
                  <a:ext cx="136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513" name="Ink 18512">
                  <a:extLst>
                    <a:ext uri="{FF2B5EF4-FFF2-40B4-BE49-F238E27FC236}">
                      <a16:creationId xmlns:a16="http://schemas.microsoft.com/office/drawing/2014/main" id="{E7DE6530-BE57-D5B7-AA8B-5572BD72714C}"/>
                    </a:ext>
                  </a:extLst>
                </p14:cNvPr>
                <p14:cNvContentPartPr/>
                <p14:nvPr/>
              </p14:nvContentPartPr>
              <p14:xfrm>
                <a:off x="968848" y="5596550"/>
                <a:ext cx="165600" cy="360"/>
              </p14:xfrm>
            </p:contentPart>
          </mc:Choice>
          <mc:Fallback xmlns="">
            <p:pic>
              <p:nvPicPr>
                <p:cNvPr id="18513" name="Ink 18512">
                  <a:extLst>
                    <a:ext uri="{FF2B5EF4-FFF2-40B4-BE49-F238E27FC236}">
                      <a16:creationId xmlns:a16="http://schemas.microsoft.com/office/drawing/2014/main" id="{E7DE6530-BE57-D5B7-AA8B-5572BD72714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59848" y="5587910"/>
                  <a:ext cx="18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8514" name="Ink 18513">
                  <a:extLst>
                    <a:ext uri="{FF2B5EF4-FFF2-40B4-BE49-F238E27FC236}">
                      <a16:creationId xmlns:a16="http://schemas.microsoft.com/office/drawing/2014/main" id="{E9725F87-E6B1-AB6F-F622-DB06C503EDA2}"/>
                    </a:ext>
                  </a:extLst>
                </p14:cNvPr>
                <p14:cNvContentPartPr/>
                <p14:nvPr/>
              </p14:nvContentPartPr>
              <p14:xfrm>
                <a:off x="1283488" y="5195510"/>
                <a:ext cx="360" cy="752040"/>
              </p14:xfrm>
            </p:contentPart>
          </mc:Choice>
          <mc:Fallback xmlns="">
            <p:pic>
              <p:nvPicPr>
                <p:cNvPr id="18514" name="Ink 18513">
                  <a:extLst>
                    <a:ext uri="{FF2B5EF4-FFF2-40B4-BE49-F238E27FC236}">
                      <a16:creationId xmlns:a16="http://schemas.microsoft.com/office/drawing/2014/main" id="{E9725F87-E6B1-AB6F-F622-DB06C503EDA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74488" y="5186510"/>
                  <a:ext cx="18000" cy="76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515" name="Ink 18514">
                  <a:extLst>
                    <a:ext uri="{FF2B5EF4-FFF2-40B4-BE49-F238E27FC236}">
                      <a16:creationId xmlns:a16="http://schemas.microsoft.com/office/drawing/2014/main" id="{21CDDE45-68A2-6BD2-3F74-5F197AC7268A}"/>
                    </a:ext>
                  </a:extLst>
                </p14:cNvPr>
                <p14:cNvContentPartPr/>
                <p14:nvPr/>
              </p14:nvContentPartPr>
              <p14:xfrm>
                <a:off x="1392928" y="5450750"/>
                <a:ext cx="292320" cy="187560"/>
              </p14:xfrm>
            </p:contentPart>
          </mc:Choice>
          <mc:Fallback xmlns="">
            <p:pic>
              <p:nvPicPr>
                <p:cNvPr id="18515" name="Ink 18514">
                  <a:extLst>
                    <a:ext uri="{FF2B5EF4-FFF2-40B4-BE49-F238E27FC236}">
                      <a16:creationId xmlns:a16="http://schemas.microsoft.com/office/drawing/2014/main" id="{21CDDE45-68A2-6BD2-3F74-5F197AC7268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384288" y="5441750"/>
                  <a:ext cx="3099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516" name="Ink 18515">
                  <a:extLst>
                    <a:ext uri="{FF2B5EF4-FFF2-40B4-BE49-F238E27FC236}">
                      <a16:creationId xmlns:a16="http://schemas.microsoft.com/office/drawing/2014/main" id="{DF39F9F8-B35F-36A7-224C-5AFD6029775F}"/>
                    </a:ext>
                  </a:extLst>
                </p14:cNvPr>
                <p14:cNvContentPartPr/>
                <p14:nvPr/>
              </p14:nvContentPartPr>
              <p14:xfrm>
                <a:off x="1537648" y="5277950"/>
                <a:ext cx="9360" cy="510120"/>
              </p14:xfrm>
            </p:contentPart>
          </mc:Choice>
          <mc:Fallback xmlns="">
            <p:pic>
              <p:nvPicPr>
                <p:cNvPr id="18516" name="Ink 18515">
                  <a:extLst>
                    <a:ext uri="{FF2B5EF4-FFF2-40B4-BE49-F238E27FC236}">
                      <a16:creationId xmlns:a16="http://schemas.microsoft.com/office/drawing/2014/main" id="{DF39F9F8-B35F-36A7-224C-5AFD6029775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529008" y="5269310"/>
                  <a:ext cx="2700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517" name="Ink 18516">
                  <a:extLst>
                    <a:ext uri="{FF2B5EF4-FFF2-40B4-BE49-F238E27FC236}">
                      <a16:creationId xmlns:a16="http://schemas.microsoft.com/office/drawing/2014/main" id="{E366C9E1-9953-A7C4-31A4-5DC12BD8BECA}"/>
                    </a:ext>
                  </a:extLst>
                </p14:cNvPr>
                <p14:cNvContentPartPr/>
                <p14:nvPr/>
              </p14:nvContentPartPr>
              <p14:xfrm>
                <a:off x="1778848" y="5721830"/>
                <a:ext cx="360" cy="216000"/>
              </p14:xfrm>
            </p:contentPart>
          </mc:Choice>
          <mc:Fallback xmlns="">
            <p:pic>
              <p:nvPicPr>
                <p:cNvPr id="18517" name="Ink 18516">
                  <a:extLst>
                    <a:ext uri="{FF2B5EF4-FFF2-40B4-BE49-F238E27FC236}">
                      <a16:creationId xmlns:a16="http://schemas.microsoft.com/office/drawing/2014/main" id="{E366C9E1-9953-A7C4-31A4-5DC12BD8BEC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769848" y="5712830"/>
                  <a:ext cx="180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8518" name="Ink 18517">
                  <a:extLst>
                    <a:ext uri="{FF2B5EF4-FFF2-40B4-BE49-F238E27FC236}">
                      <a16:creationId xmlns:a16="http://schemas.microsoft.com/office/drawing/2014/main" id="{BA33E86B-9526-E26F-FFE7-ACF0E9D70579}"/>
                    </a:ext>
                  </a:extLst>
                </p14:cNvPr>
                <p14:cNvContentPartPr/>
                <p14:nvPr/>
              </p14:nvContentPartPr>
              <p14:xfrm>
                <a:off x="1958848" y="5487470"/>
                <a:ext cx="184680" cy="360"/>
              </p14:xfrm>
            </p:contentPart>
          </mc:Choice>
          <mc:Fallback xmlns="">
            <p:pic>
              <p:nvPicPr>
                <p:cNvPr id="18518" name="Ink 18517">
                  <a:extLst>
                    <a:ext uri="{FF2B5EF4-FFF2-40B4-BE49-F238E27FC236}">
                      <a16:creationId xmlns:a16="http://schemas.microsoft.com/office/drawing/2014/main" id="{BA33E86B-9526-E26F-FFE7-ACF0E9D7057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950208" y="5478470"/>
                  <a:ext cx="20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8519" name="Ink 18518">
                  <a:extLst>
                    <a:ext uri="{FF2B5EF4-FFF2-40B4-BE49-F238E27FC236}">
                      <a16:creationId xmlns:a16="http://schemas.microsoft.com/office/drawing/2014/main" id="{F6CCAC0E-4FA1-1284-EE3B-314C46FEC250}"/>
                    </a:ext>
                  </a:extLst>
                </p14:cNvPr>
                <p14:cNvContentPartPr/>
                <p14:nvPr/>
              </p14:nvContentPartPr>
              <p14:xfrm>
                <a:off x="2080528" y="5397470"/>
                <a:ext cx="360" cy="289800"/>
              </p14:xfrm>
            </p:contentPart>
          </mc:Choice>
          <mc:Fallback xmlns="">
            <p:pic>
              <p:nvPicPr>
                <p:cNvPr id="18519" name="Ink 18518">
                  <a:extLst>
                    <a:ext uri="{FF2B5EF4-FFF2-40B4-BE49-F238E27FC236}">
                      <a16:creationId xmlns:a16="http://schemas.microsoft.com/office/drawing/2014/main" id="{F6CCAC0E-4FA1-1284-EE3B-314C46FEC25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071888" y="5388830"/>
                  <a:ext cx="18000" cy="30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27" name="Group 18526">
            <a:extLst>
              <a:ext uri="{FF2B5EF4-FFF2-40B4-BE49-F238E27FC236}">
                <a16:creationId xmlns:a16="http://schemas.microsoft.com/office/drawing/2014/main" id="{9C380486-5859-0BD5-5C3A-780DE84BA83A}"/>
              </a:ext>
            </a:extLst>
          </p:cNvPr>
          <p:cNvGrpSpPr/>
          <p:nvPr/>
        </p:nvGrpSpPr>
        <p:grpSpPr>
          <a:xfrm>
            <a:off x="2364208" y="5173190"/>
            <a:ext cx="936360" cy="815040"/>
            <a:chOff x="2364208" y="5173190"/>
            <a:chExt cx="936360" cy="81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8520" name="Ink 18519">
                  <a:extLst>
                    <a:ext uri="{FF2B5EF4-FFF2-40B4-BE49-F238E27FC236}">
                      <a16:creationId xmlns:a16="http://schemas.microsoft.com/office/drawing/2014/main" id="{04FEA216-7D60-5A0C-3D5F-5A093EEF320D}"/>
                    </a:ext>
                  </a:extLst>
                </p14:cNvPr>
                <p14:cNvContentPartPr/>
                <p14:nvPr/>
              </p14:nvContentPartPr>
              <p14:xfrm>
                <a:off x="2364208" y="5378390"/>
                <a:ext cx="282960" cy="167760"/>
              </p14:xfrm>
            </p:contentPart>
          </mc:Choice>
          <mc:Fallback xmlns="">
            <p:pic>
              <p:nvPicPr>
                <p:cNvPr id="18520" name="Ink 18519">
                  <a:extLst>
                    <a:ext uri="{FF2B5EF4-FFF2-40B4-BE49-F238E27FC236}">
                      <a16:creationId xmlns:a16="http://schemas.microsoft.com/office/drawing/2014/main" id="{04FEA216-7D60-5A0C-3D5F-5A093EEF320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355208" y="5369390"/>
                  <a:ext cx="300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8521" name="Ink 18520">
                  <a:extLst>
                    <a:ext uri="{FF2B5EF4-FFF2-40B4-BE49-F238E27FC236}">
                      <a16:creationId xmlns:a16="http://schemas.microsoft.com/office/drawing/2014/main" id="{5FFF54EA-D71C-1F00-A985-9B88C83A42D9}"/>
                    </a:ext>
                  </a:extLst>
                </p14:cNvPr>
                <p14:cNvContentPartPr/>
                <p14:nvPr/>
              </p14:nvContentPartPr>
              <p14:xfrm>
                <a:off x="2510728" y="5351750"/>
                <a:ext cx="10800" cy="447480"/>
              </p14:xfrm>
            </p:contentPart>
          </mc:Choice>
          <mc:Fallback xmlns="">
            <p:pic>
              <p:nvPicPr>
                <p:cNvPr id="18521" name="Ink 18520">
                  <a:extLst>
                    <a:ext uri="{FF2B5EF4-FFF2-40B4-BE49-F238E27FC236}">
                      <a16:creationId xmlns:a16="http://schemas.microsoft.com/office/drawing/2014/main" id="{5FFF54EA-D71C-1F00-A985-9B88C83A42D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502088" y="5342750"/>
                  <a:ext cx="2844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8522" name="Ink 18521">
                  <a:extLst>
                    <a:ext uri="{FF2B5EF4-FFF2-40B4-BE49-F238E27FC236}">
                      <a16:creationId xmlns:a16="http://schemas.microsoft.com/office/drawing/2014/main" id="{790CCC54-9D56-1F66-3967-2E402CC85D26}"/>
                    </a:ext>
                  </a:extLst>
                </p14:cNvPr>
                <p14:cNvContentPartPr/>
                <p14:nvPr/>
              </p14:nvContentPartPr>
              <p14:xfrm>
                <a:off x="2593528" y="5626790"/>
                <a:ext cx="149400" cy="262440"/>
              </p14:xfrm>
            </p:contentPart>
          </mc:Choice>
          <mc:Fallback xmlns="">
            <p:pic>
              <p:nvPicPr>
                <p:cNvPr id="18522" name="Ink 18521">
                  <a:extLst>
                    <a:ext uri="{FF2B5EF4-FFF2-40B4-BE49-F238E27FC236}">
                      <a16:creationId xmlns:a16="http://schemas.microsoft.com/office/drawing/2014/main" id="{790CCC54-9D56-1F66-3967-2E402CC85D2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584528" y="5617790"/>
                  <a:ext cx="16704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8523" name="Ink 18522">
                  <a:extLst>
                    <a:ext uri="{FF2B5EF4-FFF2-40B4-BE49-F238E27FC236}">
                      <a16:creationId xmlns:a16="http://schemas.microsoft.com/office/drawing/2014/main" id="{A78D8FFE-3F92-CAF8-BC88-3F0458D36F07}"/>
                    </a:ext>
                  </a:extLst>
                </p14:cNvPr>
                <p14:cNvContentPartPr/>
                <p14:nvPr/>
              </p14:nvContentPartPr>
              <p14:xfrm>
                <a:off x="2792248" y="5235470"/>
                <a:ext cx="45720" cy="752760"/>
              </p14:xfrm>
            </p:contentPart>
          </mc:Choice>
          <mc:Fallback xmlns="">
            <p:pic>
              <p:nvPicPr>
                <p:cNvPr id="18523" name="Ink 18522">
                  <a:extLst>
                    <a:ext uri="{FF2B5EF4-FFF2-40B4-BE49-F238E27FC236}">
                      <a16:creationId xmlns:a16="http://schemas.microsoft.com/office/drawing/2014/main" id="{A78D8FFE-3F92-CAF8-BC88-3F0458D36F0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783608" y="5226830"/>
                  <a:ext cx="63360" cy="77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8524" name="Ink 18523">
                  <a:extLst>
                    <a:ext uri="{FF2B5EF4-FFF2-40B4-BE49-F238E27FC236}">
                      <a16:creationId xmlns:a16="http://schemas.microsoft.com/office/drawing/2014/main" id="{645A8B37-63EC-BAA9-7193-F547E2F5812C}"/>
                    </a:ext>
                  </a:extLst>
                </p14:cNvPr>
                <p14:cNvContentPartPr/>
                <p14:nvPr/>
              </p14:nvContentPartPr>
              <p14:xfrm>
                <a:off x="2889088" y="5173190"/>
                <a:ext cx="153000" cy="194760"/>
              </p14:xfrm>
            </p:contentPart>
          </mc:Choice>
          <mc:Fallback xmlns="">
            <p:pic>
              <p:nvPicPr>
                <p:cNvPr id="18524" name="Ink 18523">
                  <a:extLst>
                    <a:ext uri="{FF2B5EF4-FFF2-40B4-BE49-F238E27FC236}">
                      <a16:creationId xmlns:a16="http://schemas.microsoft.com/office/drawing/2014/main" id="{645A8B37-63EC-BAA9-7193-F547E2F5812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880088" y="5164550"/>
                  <a:ext cx="1706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8525" name="Ink 18524">
                  <a:extLst>
                    <a:ext uri="{FF2B5EF4-FFF2-40B4-BE49-F238E27FC236}">
                      <a16:creationId xmlns:a16="http://schemas.microsoft.com/office/drawing/2014/main" id="{7A76D8C8-1297-226A-3F13-0BA4E73CCC1F}"/>
                    </a:ext>
                  </a:extLst>
                </p14:cNvPr>
                <p14:cNvContentPartPr/>
                <p14:nvPr/>
              </p14:nvContentPartPr>
              <p14:xfrm>
                <a:off x="3151168" y="5464070"/>
                <a:ext cx="149400" cy="7920"/>
              </p14:xfrm>
            </p:contentPart>
          </mc:Choice>
          <mc:Fallback xmlns="">
            <p:pic>
              <p:nvPicPr>
                <p:cNvPr id="18525" name="Ink 18524">
                  <a:extLst>
                    <a:ext uri="{FF2B5EF4-FFF2-40B4-BE49-F238E27FC236}">
                      <a16:creationId xmlns:a16="http://schemas.microsoft.com/office/drawing/2014/main" id="{7A76D8C8-1297-226A-3F13-0BA4E73CCC1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142168" y="5455430"/>
                  <a:ext cx="167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8526" name="Ink 18525">
                  <a:extLst>
                    <a:ext uri="{FF2B5EF4-FFF2-40B4-BE49-F238E27FC236}">
                      <a16:creationId xmlns:a16="http://schemas.microsoft.com/office/drawing/2014/main" id="{5E2FCA8F-F0D8-1252-3DB9-CC7396B58ECD}"/>
                    </a:ext>
                  </a:extLst>
                </p14:cNvPr>
                <p14:cNvContentPartPr/>
                <p14:nvPr/>
              </p14:nvContentPartPr>
              <p14:xfrm>
                <a:off x="3170608" y="5581430"/>
                <a:ext cx="119880" cy="3240"/>
              </p14:xfrm>
            </p:contentPart>
          </mc:Choice>
          <mc:Fallback xmlns="">
            <p:pic>
              <p:nvPicPr>
                <p:cNvPr id="18526" name="Ink 18525">
                  <a:extLst>
                    <a:ext uri="{FF2B5EF4-FFF2-40B4-BE49-F238E27FC236}">
                      <a16:creationId xmlns:a16="http://schemas.microsoft.com/office/drawing/2014/main" id="{5E2FCA8F-F0D8-1252-3DB9-CC7396B58EC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161968" y="5572790"/>
                  <a:ext cx="1375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60" name="Group 18559">
            <a:extLst>
              <a:ext uri="{FF2B5EF4-FFF2-40B4-BE49-F238E27FC236}">
                <a16:creationId xmlns:a16="http://schemas.microsoft.com/office/drawing/2014/main" id="{3C7F1EBD-428C-DB2F-FF18-C3F68F3F282B}"/>
              </a:ext>
            </a:extLst>
          </p:cNvPr>
          <p:cNvGrpSpPr/>
          <p:nvPr/>
        </p:nvGrpSpPr>
        <p:grpSpPr>
          <a:xfrm>
            <a:off x="3542128" y="5143288"/>
            <a:ext cx="2103840" cy="955080"/>
            <a:chOff x="4049008" y="5129630"/>
            <a:chExt cx="2103840" cy="95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8550" name="Ink 18549">
                  <a:extLst>
                    <a:ext uri="{FF2B5EF4-FFF2-40B4-BE49-F238E27FC236}">
                      <a16:creationId xmlns:a16="http://schemas.microsoft.com/office/drawing/2014/main" id="{7F57A249-2750-452A-C0E0-9E5EC46AC1B6}"/>
                    </a:ext>
                  </a:extLst>
                </p14:cNvPr>
                <p14:cNvContentPartPr/>
                <p14:nvPr/>
              </p14:nvContentPartPr>
              <p14:xfrm>
                <a:off x="4049008" y="5129630"/>
                <a:ext cx="139680" cy="955080"/>
              </p14:xfrm>
            </p:contentPart>
          </mc:Choice>
          <mc:Fallback xmlns="">
            <p:pic>
              <p:nvPicPr>
                <p:cNvPr id="18550" name="Ink 18549">
                  <a:extLst>
                    <a:ext uri="{FF2B5EF4-FFF2-40B4-BE49-F238E27FC236}">
                      <a16:creationId xmlns:a16="http://schemas.microsoft.com/office/drawing/2014/main" id="{7F57A249-2750-452A-C0E0-9E5EC46AC1B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040368" y="5120630"/>
                  <a:ext cx="157320" cy="9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8551" name="Ink 18550">
                  <a:extLst>
                    <a:ext uri="{FF2B5EF4-FFF2-40B4-BE49-F238E27FC236}">
                      <a16:creationId xmlns:a16="http://schemas.microsoft.com/office/drawing/2014/main" id="{7C026A50-84B9-15EA-993A-89D9954D7E30}"/>
                    </a:ext>
                  </a:extLst>
                </p14:cNvPr>
                <p14:cNvContentPartPr/>
                <p14:nvPr/>
              </p14:nvContentPartPr>
              <p14:xfrm>
                <a:off x="4182568" y="5384510"/>
                <a:ext cx="360" cy="538920"/>
              </p14:xfrm>
            </p:contentPart>
          </mc:Choice>
          <mc:Fallback xmlns="">
            <p:pic>
              <p:nvPicPr>
                <p:cNvPr id="18551" name="Ink 18550">
                  <a:extLst>
                    <a:ext uri="{FF2B5EF4-FFF2-40B4-BE49-F238E27FC236}">
                      <a16:creationId xmlns:a16="http://schemas.microsoft.com/office/drawing/2014/main" id="{7C026A50-84B9-15EA-993A-89D9954D7E3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73928" y="5375870"/>
                  <a:ext cx="1800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8552" name="Ink 18551">
                  <a:extLst>
                    <a:ext uri="{FF2B5EF4-FFF2-40B4-BE49-F238E27FC236}">
                      <a16:creationId xmlns:a16="http://schemas.microsoft.com/office/drawing/2014/main" id="{4EF4DFBC-E301-7898-B733-0ED6AB1B0449}"/>
                    </a:ext>
                  </a:extLst>
                </p14:cNvPr>
                <p14:cNvContentPartPr/>
                <p14:nvPr/>
              </p14:nvContentPartPr>
              <p14:xfrm>
                <a:off x="4348528" y="5635430"/>
                <a:ext cx="195480" cy="360"/>
              </p14:xfrm>
            </p:contentPart>
          </mc:Choice>
          <mc:Fallback xmlns="">
            <p:pic>
              <p:nvPicPr>
                <p:cNvPr id="18552" name="Ink 18551">
                  <a:extLst>
                    <a:ext uri="{FF2B5EF4-FFF2-40B4-BE49-F238E27FC236}">
                      <a16:creationId xmlns:a16="http://schemas.microsoft.com/office/drawing/2014/main" id="{4EF4DFBC-E301-7898-B733-0ED6AB1B044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339528" y="5626430"/>
                  <a:ext cx="21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8553" name="Ink 18552">
                  <a:extLst>
                    <a:ext uri="{FF2B5EF4-FFF2-40B4-BE49-F238E27FC236}">
                      <a16:creationId xmlns:a16="http://schemas.microsoft.com/office/drawing/2014/main" id="{F2388736-92EF-62FF-6DB2-BB1D10D4D4DC}"/>
                    </a:ext>
                  </a:extLst>
                </p14:cNvPr>
                <p14:cNvContentPartPr/>
                <p14:nvPr/>
              </p14:nvContentPartPr>
              <p14:xfrm>
                <a:off x="4465168" y="5451830"/>
                <a:ext cx="360" cy="396720"/>
              </p14:xfrm>
            </p:contentPart>
          </mc:Choice>
          <mc:Fallback xmlns="">
            <p:pic>
              <p:nvPicPr>
                <p:cNvPr id="18553" name="Ink 18552">
                  <a:extLst>
                    <a:ext uri="{FF2B5EF4-FFF2-40B4-BE49-F238E27FC236}">
                      <a16:creationId xmlns:a16="http://schemas.microsoft.com/office/drawing/2014/main" id="{F2388736-92EF-62FF-6DB2-BB1D10D4D4D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456528" y="5443190"/>
                  <a:ext cx="1800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8554" name="Ink 18553">
                  <a:extLst>
                    <a:ext uri="{FF2B5EF4-FFF2-40B4-BE49-F238E27FC236}">
                      <a16:creationId xmlns:a16="http://schemas.microsoft.com/office/drawing/2014/main" id="{9E8F29CC-F4B1-CF2F-E3CB-65DCDD737B1A}"/>
                    </a:ext>
                  </a:extLst>
                </p14:cNvPr>
                <p14:cNvContentPartPr/>
                <p14:nvPr/>
              </p14:nvContentPartPr>
              <p14:xfrm>
                <a:off x="4716808" y="5490350"/>
                <a:ext cx="388800" cy="227520"/>
              </p14:xfrm>
            </p:contentPart>
          </mc:Choice>
          <mc:Fallback xmlns="">
            <p:pic>
              <p:nvPicPr>
                <p:cNvPr id="18554" name="Ink 18553">
                  <a:extLst>
                    <a:ext uri="{FF2B5EF4-FFF2-40B4-BE49-F238E27FC236}">
                      <a16:creationId xmlns:a16="http://schemas.microsoft.com/office/drawing/2014/main" id="{9E8F29CC-F4B1-CF2F-E3CB-65DCDD737B1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707808" y="5481350"/>
                  <a:ext cx="4064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555" name="Ink 18554">
                  <a:extLst>
                    <a:ext uri="{FF2B5EF4-FFF2-40B4-BE49-F238E27FC236}">
                      <a16:creationId xmlns:a16="http://schemas.microsoft.com/office/drawing/2014/main" id="{3C338C33-316D-E830-DBA6-133C445153C3}"/>
                    </a:ext>
                  </a:extLst>
                </p14:cNvPr>
                <p14:cNvContentPartPr/>
                <p14:nvPr/>
              </p14:nvContentPartPr>
              <p14:xfrm>
                <a:off x="5302528" y="5468390"/>
                <a:ext cx="142560" cy="202680"/>
              </p14:xfrm>
            </p:contentPart>
          </mc:Choice>
          <mc:Fallback xmlns="">
            <p:pic>
              <p:nvPicPr>
                <p:cNvPr id="18555" name="Ink 18554">
                  <a:extLst>
                    <a:ext uri="{FF2B5EF4-FFF2-40B4-BE49-F238E27FC236}">
                      <a16:creationId xmlns:a16="http://schemas.microsoft.com/office/drawing/2014/main" id="{3C338C33-316D-E830-DBA6-133C445153C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293528" y="5459750"/>
                  <a:ext cx="1602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8556" name="Ink 18555">
                  <a:extLst>
                    <a:ext uri="{FF2B5EF4-FFF2-40B4-BE49-F238E27FC236}">
                      <a16:creationId xmlns:a16="http://schemas.microsoft.com/office/drawing/2014/main" id="{EA15007C-8B7A-7590-10F2-B0FF467F8342}"/>
                    </a:ext>
                  </a:extLst>
                </p14:cNvPr>
                <p14:cNvContentPartPr/>
                <p14:nvPr/>
              </p14:nvContentPartPr>
              <p14:xfrm>
                <a:off x="5539768" y="5477390"/>
                <a:ext cx="232560" cy="243360"/>
              </p14:xfrm>
            </p:contentPart>
          </mc:Choice>
          <mc:Fallback xmlns="">
            <p:pic>
              <p:nvPicPr>
                <p:cNvPr id="18556" name="Ink 18555">
                  <a:extLst>
                    <a:ext uri="{FF2B5EF4-FFF2-40B4-BE49-F238E27FC236}">
                      <a16:creationId xmlns:a16="http://schemas.microsoft.com/office/drawing/2014/main" id="{EA15007C-8B7A-7590-10F2-B0FF467F834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531128" y="5468390"/>
                  <a:ext cx="2502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8557" name="Ink 18556">
                  <a:extLst>
                    <a:ext uri="{FF2B5EF4-FFF2-40B4-BE49-F238E27FC236}">
                      <a16:creationId xmlns:a16="http://schemas.microsoft.com/office/drawing/2014/main" id="{ECA7AAE4-69ED-E7C7-5EDE-4995ADC8B1F2}"/>
                    </a:ext>
                  </a:extLst>
                </p14:cNvPr>
                <p14:cNvContentPartPr/>
                <p14:nvPr/>
              </p14:nvContentPartPr>
              <p14:xfrm>
                <a:off x="5857648" y="5299910"/>
                <a:ext cx="120960" cy="401400"/>
              </p14:xfrm>
            </p:contentPart>
          </mc:Choice>
          <mc:Fallback xmlns="">
            <p:pic>
              <p:nvPicPr>
                <p:cNvPr id="18557" name="Ink 18556">
                  <a:extLst>
                    <a:ext uri="{FF2B5EF4-FFF2-40B4-BE49-F238E27FC236}">
                      <a16:creationId xmlns:a16="http://schemas.microsoft.com/office/drawing/2014/main" id="{ECA7AAE4-69ED-E7C7-5EDE-4995ADC8B1F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849008" y="5290910"/>
                  <a:ext cx="1386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8558" name="Ink 18557">
                  <a:extLst>
                    <a:ext uri="{FF2B5EF4-FFF2-40B4-BE49-F238E27FC236}">
                      <a16:creationId xmlns:a16="http://schemas.microsoft.com/office/drawing/2014/main" id="{12AD1298-E0F4-70DD-0782-E52E10F46689}"/>
                    </a:ext>
                  </a:extLst>
                </p14:cNvPr>
                <p14:cNvContentPartPr/>
                <p14:nvPr/>
              </p14:nvContentPartPr>
              <p14:xfrm>
                <a:off x="5771248" y="5424110"/>
                <a:ext cx="184680" cy="6840"/>
              </p14:xfrm>
            </p:contentPart>
          </mc:Choice>
          <mc:Fallback xmlns="">
            <p:pic>
              <p:nvPicPr>
                <p:cNvPr id="18558" name="Ink 18557">
                  <a:extLst>
                    <a:ext uri="{FF2B5EF4-FFF2-40B4-BE49-F238E27FC236}">
                      <a16:creationId xmlns:a16="http://schemas.microsoft.com/office/drawing/2014/main" id="{12AD1298-E0F4-70DD-0782-E52E10F4668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762248" y="5415110"/>
                  <a:ext cx="2023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8559" name="Ink 18558">
                  <a:extLst>
                    <a:ext uri="{FF2B5EF4-FFF2-40B4-BE49-F238E27FC236}">
                      <a16:creationId xmlns:a16="http://schemas.microsoft.com/office/drawing/2014/main" id="{4D9BB289-F3DB-B349-3825-B4F72D8DFC68}"/>
                    </a:ext>
                  </a:extLst>
                </p14:cNvPr>
                <p14:cNvContentPartPr/>
                <p14:nvPr/>
              </p14:nvContentPartPr>
              <p14:xfrm>
                <a:off x="5824888" y="5166710"/>
                <a:ext cx="327960" cy="797400"/>
              </p14:xfrm>
            </p:contentPart>
          </mc:Choice>
          <mc:Fallback xmlns="">
            <p:pic>
              <p:nvPicPr>
                <p:cNvPr id="18559" name="Ink 18558">
                  <a:extLst>
                    <a:ext uri="{FF2B5EF4-FFF2-40B4-BE49-F238E27FC236}">
                      <a16:creationId xmlns:a16="http://schemas.microsoft.com/office/drawing/2014/main" id="{4D9BB289-F3DB-B349-3825-B4F72D8DFC6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816248" y="5157710"/>
                  <a:ext cx="345600" cy="81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CF9CB9-5F8E-3B33-D4D9-7930B8432087}"/>
              </a:ext>
            </a:extLst>
          </p:cNvPr>
          <p:cNvGrpSpPr/>
          <p:nvPr/>
        </p:nvGrpSpPr>
        <p:grpSpPr>
          <a:xfrm>
            <a:off x="3678374" y="5885788"/>
            <a:ext cx="1714320" cy="335880"/>
            <a:chOff x="4123841" y="5848452"/>
            <a:chExt cx="171432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30D69A9-FF7F-0206-7BED-A3FDD4F1CB29}"/>
                    </a:ext>
                  </a:extLst>
                </p14:cNvPr>
                <p14:cNvContentPartPr/>
                <p14:nvPr/>
              </p14:nvContentPartPr>
              <p14:xfrm>
                <a:off x="4123841" y="5848452"/>
                <a:ext cx="1714320" cy="75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30D69A9-FF7F-0206-7BED-A3FDD4F1CB2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114841" y="5839452"/>
                  <a:ext cx="17319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38F12D3-739E-6AA6-C4E9-4C72B3B919A8}"/>
                    </a:ext>
                  </a:extLst>
                </p14:cNvPr>
                <p14:cNvContentPartPr/>
                <p14:nvPr/>
              </p14:nvContentPartPr>
              <p14:xfrm>
                <a:off x="4709561" y="5936652"/>
                <a:ext cx="219600" cy="247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38F12D3-739E-6AA6-C4E9-4C72B3B919A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700561" y="5928012"/>
                  <a:ext cx="237240" cy="26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372063-D2C4-1959-D153-FE4D146167BF}"/>
              </a:ext>
            </a:extLst>
          </p:cNvPr>
          <p:cNvGrpSpPr/>
          <p:nvPr/>
        </p:nvGrpSpPr>
        <p:grpSpPr>
          <a:xfrm>
            <a:off x="6261724" y="4183550"/>
            <a:ext cx="2639927" cy="1804680"/>
            <a:chOff x="6424601" y="4351670"/>
            <a:chExt cx="2639927" cy="1804680"/>
          </a:xfrm>
        </p:grpSpPr>
        <p:grpSp>
          <p:nvGrpSpPr>
            <p:cNvPr id="18590" name="Group 18589">
              <a:extLst>
                <a:ext uri="{FF2B5EF4-FFF2-40B4-BE49-F238E27FC236}">
                  <a16:creationId xmlns:a16="http://schemas.microsoft.com/office/drawing/2014/main" id="{B76EA5D5-ADA9-567E-F53E-C66508FDFB85}"/>
                </a:ext>
              </a:extLst>
            </p:cNvPr>
            <p:cNvGrpSpPr/>
            <p:nvPr/>
          </p:nvGrpSpPr>
          <p:grpSpPr>
            <a:xfrm>
              <a:off x="6586648" y="4351670"/>
              <a:ext cx="2400840" cy="1800000"/>
              <a:chOff x="6586648" y="4351670"/>
              <a:chExt cx="2400840" cy="1800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18561" name="Ink 18560">
                    <a:extLst>
                      <a:ext uri="{FF2B5EF4-FFF2-40B4-BE49-F238E27FC236}">
                        <a16:creationId xmlns:a16="http://schemas.microsoft.com/office/drawing/2014/main" id="{83A7852F-568C-EE53-FFD9-42035DB36CAD}"/>
                      </a:ext>
                    </a:extLst>
                  </p14:cNvPr>
                  <p14:cNvContentPartPr/>
                  <p14:nvPr/>
                </p14:nvContentPartPr>
                <p14:xfrm>
                  <a:off x="6756568" y="4556870"/>
                  <a:ext cx="156600" cy="84960"/>
                </p14:xfrm>
              </p:contentPart>
            </mc:Choice>
            <mc:Fallback xmlns="">
              <p:pic>
                <p:nvPicPr>
                  <p:cNvPr id="18561" name="Ink 18560">
                    <a:extLst>
                      <a:ext uri="{FF2B5EF4-FFF2-40B4-BE49-F238E27FC236}">
                        <a16:creationId xmlns:a16="http://schemas.microsoft.com/office/drawing/2014/main" id="{83A7852F-568C-EE53-FFD9-42035DB36CAD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747928" y="4548230"/>
                    <a:ext cx="17424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18562" name="Ink 18561">
                    <a:extLst>
                      <a:ext uri="{FF2B5EF4-FFF2-40B4-BE49-F238E27FC236}">
                        <a16:creationId xmlns:a16="http://schemas.microsoft.com/office/drawing/2014/main" id="{C1E3BC1D-7B9A-1BED-6276-D38231C5C2F5}"/>
                      </a:ext>
                    </a:extLst>
                  </p14:cNvPr>
                  <p14:cNvContentPartPr/>
                  <p14:nvPr/>
                </p14:nvContentPartPr>
                <p14:xfrm>
                  <a:off x="6826408" y="4616630"/>
                  <a:ext cx="18360" cy="1476000"/>
                </p14:xfrm>
              </p:contentPart>
            </mc:Choice>
            <mc:Fallback xmlns="">
              <p:pic>
                <p:nvPicPr>
                  <p:cNvPr id="18562" name="Ink 18561">
                    <a:extLst>
                      <a:ext uri="{FF2B5EF4-FFF2-40B4-BE49-F238E27FC236}">
                        <a16:creationId xmlns:a16="http://schemas.microsoft.com/office/drawing/2014/main" id="{C1E3BC1D-7B9A-1BED-6276-D38231C5C2F5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817768" y="4607630"/>
                    <a:ext cx="36000" cy="149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18563" name="Ink 18562">
                    <a:extLst>
                      <a:ext uri="{FF2B5EF4-FFF2-40B4-BE49-F238E27FC236}">
                        <a16:creationId xmlns:a16="http://schemas.microsoft.com/office/drawing/2014/main" id="{A1E46D4E-F5CD-7F1E-B418-00506F9557FD}"/>
                      </a:ext>
                    </a:extLst>
                  </p14:cNvPr>
                  <p14:cNvContentPartPr/>
                  <p14:nvPr/>
                </p14:nvContentPartPr>
                <p14:xfrm>
                  <a:off x="6591328" y="5810030"/>
                  <a:ext cx="2111040" cy="19080"/>
                </p14:xfrm>
              </p:contentPart>
            </mc:Choice>
            <mc:Fallback xmlns="">
              <p:pic>
                <p:nvPicPr>
                  <p:cNvPr id="18563" name="Ink 18562">
                    <a:extLst>
                      <a:ext uri="{FF2B5EF4-FFF2-40B4-BE49-F238E27FC236}">
                        <a16:creationId xmlns:a16="http://schemas.microsoft.com/office/drawing/2014/main" id="{A1E46D4E-F5CD-7F1E-B418-00506F9557FD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6582328" y="5801030"/>
                    <a:ext cx="212868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18564" name="Ink 18563">
                    <a:extLst>
                      <a:ext uri="{FF2B5EF4-FFF2-40B4-BE49-F238E27FC236}">
                        <a16:creationId xmlns:a16="http://schemas.microsoft.com/office/drawing/2014/main" id="{9A3C9198-E268-690F-EC37-526B7FF91802}"/>
                      </a:ext>
                    </a:extLst>
                  </p14:cNvPr>
                  <p14:cNvContentPartPr/>
                  <p14:nvPr/>
                </p14:nvContentPartPr>
                <p14:xfrm>
                  <a:off x="8641888" y="5749910"/>
                  <a:ext cx="121320" cy="193680"/>
                </p14:xfrm>
              </p:contentPart>
            </mc:Choice>
            <mc:Fallback xmlns="">
              <p:pic>
                <p:nvPicPr>
                  <p:cNvPr id="18564" name="Ink 18563">
                    <a:extLst>
                      <a:ext uri="{FF2B5EF4-FFF2-40B4-BE49-F238E27FC236}">
                        <a16:creationId xmlns:a16="http://schemas.microsoft.com/office/drawing/2014/main" id="{9A3C9198-E268-690F-EC37-526B7FF91802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8632888" y="5741270"/>
                    <a:ext cx="138960" cy="21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18565" name="Ink 18564">
                    <a:extLst>
                      <a:ext uri="{FF2B5EF4-FFF2-40B4-BE49-F238E27FC236}">
                        <a16:creationId xmlns:a16="http://schemas.microsoft.com/office/drawing/2014/main" id="{9B69BBB3-60B8-C720-8121-D2E973A47CC2}"/>
                      </a:ext>
                    </a:extLst>
                  </p14:cNvPr>
                  <p14:cNvContentPartPr/>
                  <p14:nvPr/>
                </p14:nvContentPartPr>
                <p14:xfrm>
                  <a:off x="8860768" y="5879870"/>
                  <a:ext cx="122760" cy="271800"/>
                </p14:xfrm>
              </p:contentPart>
            </mc:Choice>
            <mc:Fallback xmlns="">
              <p:pic>
                <p:nvPicPr>
                  <p:cNvPr id="18565" name="Ink 18564">
                    <a:extLst>
                      <a:ext uri="{FF2B5EF4-FFF2-40B4-BE49-F238E27FC236}">
                        <a16:creationId xmlns:a16="http://schemas.microsoft.com/office/drawing/2014/main" id="{9B69BBB3-60B8-C720-8121-D2E973A47CC2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8852128" y="5871230"/>
                    <a:ext cx="140400" cy="28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18566" name="Ink 18565">
                    <a:extLst>
                      <a:ext uri="{FF2B5EF4-FFF2-40B4-BE49-F238E27FC236}">
                        <a16:creationId xmlns:a16="http://schemas.microsoft.com/office/drawing/2014/main" id="{8B69B18D-FD69-E4A1-1841-A413B89D318A}"/>
                      </a:ext>
                    </a:extLst>
                  </p14:cNvPr>
                  <p14:cNvContentPartPr/>
                  <p14:nvPr/>
                </p14:nvContentPartPr>
                <p14:xfrm>
                  <a:off x="8802448" y="6028190"/>
                  <a:ext cx="185040" cy="3600"/>
                </p14:xfrm>
              </p:contentPart>
            </mc:Choice>
            <mc:Fallback xmlns="">
              <p:pic>
                <p:nvPicPr>
                  <p:cNvPr id="18566" name="Ink 18565">
                    <a:extLst>
                      <a:ext uri="{FF2B5EF4-FFF2-40B4-BE49-F238E27FC236}">
                        <a16:creationId xmlns:a16="http://schemas.microsoft.com/office/drawing/2014/main" id="{8B69B18D-FD69-E4A1-1841-A413B89D318A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8793448" y="6019190"/>
                    <a:ext cx="2026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18568" name="Ink 18567">
                    <a:extLst>
                      <a:ext uri="{FF2B5EF4-FFF2-40B4-BE49-F238E27FC236}">
                        <a16:creationId xmlns:a16="http://schemas.microsoft.com/office/drawing/2014/main" id="{970022EA-0C76-F77D-B6E8-C9953DA1666F}"/>
                      </a:ext>
                    </a:extLst>
                  </p14:cNvPr>
                  <p14:cNvContentPartPr/>
                  <p14:nvPr/>
                </p14:nvContentPartPr>
                <p14:xfrm>
                  <a:off x="6721288" y="4860350"/>
                  <a:ext cx="313200" cy="360"/>
                </p14:xfrm>
              </p:contentPart>
            </mc:Choice>
            <mc:Fallback xmlns="">
              <p:pic>
                <p:nvPicPr>
                  <p:cNvPr id="18568" name="Ink 18567">
                    <a:extLst>
                      <a:ext uri="{FF2B5EF4-FFF2-40B4-BE49-F238E27FC236}">
                        <a16:creationId xmlns:a16="http://schemas.microsoft.com/office/drawing/2014/main" id="{970022EA-0C76-F77D-B6E8-C9953DA1666F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712648" y="4851350"/>
                    <a:ext cx="330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18578" name="Ink 18577">
                    <a:extLst>
                      <a:ext uri="{FF2B5EF4-FFF2-40B4-BE49-F238E27FC236}">
                        <a16:creationId xmlns:a16="http://schemas.microsoft.com/office/drawing/2014/main" id="{9823B02A-957E-68C1-9013-D8A569C00FE7}"/>
                      </a:ext>
                    </a:extLst>
                  </p14:cNvPr>
                  <p14:cNvContentPartPr/>
                  <p14:nvPr/>
                </p14:nvContentPartPr>
                <p14:xfrm>
                  <a:off x="6790768" y="4823630"/>
                  <a:ext cx="1690920" cy="10800"/>
                </p14:xfrm>
              </p:contentPart>
            </mc:Choice>
            <mc:Fallback xmlns="">
              <p:pic>
                <p:nvPicPr>
                  <p:cNvPr id="18578" name="Ink 18577">
                    <a:extLst>
                      <a:ext uri="{FF2B5EF4-FFF2-40B4-BE49-F238E27FC236}">
                        <a16:creationId xmlns:a16="http://schemas.microsoft.com/office/drawing/2014/main" id="{9823B02A-957E-68C1-9013-D8A569C00FE7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6781768" y="4814990"/>
                    <a:ext cx="170856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18583" name="Ink 18582">
                    <a:extLst>
                      <a:ext uri="{FF2B5EF4-FFF2-40B4-BE49-F238E27FC236}">
                        <a16:creationId xmlns:a16="http://schemas.microsoft.com/office/drawing/2014/main" id="{00F00A05-30B7-9524-1474-83031865EDAE}"/>
                      </a:ext>
                    </a:extLst>
                  </p14:cNvPr>
                  <p14:cNvContentPartPr/>
                  <p14:nvPr/>
                </p14:nvContentPartPr>
                <p14:xfrm>
                  <a:off x="6586648" y="5932070"/>
                  <a:ext cx="149040" cy="186120"/>
                </p14:xfrm>
              </p:contentPart>
            </mc:Choice>
            <mc:Fallback xmlns="">
              <p:pic>
                <p:nvPicPr>
                  <p:cNvPr id="18583" name="Ink 18582">
                    <a:extLst>
                      <a:ext uri="{FF2B5EF4-FFF2-40B4-BE49-F238E27FC236}">
                        <a16:creationId xmlns:a16="http://schemas.microsoft.com/office/drawing/2014/main" id="{00F00A05-30B7-9524-1474-83031865EDAE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6578008" y="5923430"/>
                    <a:ext cx="16668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18581" name="Ink 18580">
                    <a:extLst>
                      <a:ext uri="{FF2B5EF4-FFF2-40B4-BE49-F238E27FC236}">
                        <a16:creationId xmlns:a16="http://schemas.microsoft.com/office/drawing/2014/main" id="{218A964C-7AFE-4358-B2EC-71CA979E49CD}"/>
                      </a:ext>
                    </a:extLst>
                  </p14:cNvPr>
                  <p14:cNvContentPartPr/>
                  <p14:nvPr/>
                </p14:nvContentPartPr>
                <p14:xfrm>
                  <a:off x="6781048" y="5306390"/>
                  <a:ext cx="89640" cy="360"/>
                </p14:xfrm>
              </p:contentPart>
            </mc:Choice>
            <mc:Fallback xmlns="">
              <p:pic>
                <p:nvPicPr>
                  <p:cNvPr id="18581" name="Ink 18580">
                    <a:extLst>
                      <a:ext uri="{FF2B5EF4-FFF2-40B4-BE49-F238E27FC236}">
                        <a16:creationId xmlns:a16="http://schemas.microsoft.com/office/drawing/2014/main" id="{218A964C-7AFE-4358-B2EC-71CA979E49CD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6772048" y="5297390"/>
                    <a:ext cx="107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18587" name="Ink 18586">
                    <a:extLst>
                      <a:ext uri="{FF2B5EF4-FFF2-40B4-BE49-F238E27FC236}">
                        <a16:creationId xmlns:a16="http://schemas.microsoft.com/office/drawing/2014/main" id="{5D2C60F3-685B-F34E-2A65-8339A6C9BDA0}"/>
                      </a:ext>
                    </a:extLst>
                  </p14:cNvPr>
                  <p14:cNvContentPartPr/>
                  <p14:nvPr/>
                </p14:nvContentPartPr>
                <p14:xfrm>
                  <a:off x="6861688" y="5271470"/>
                  <a:ext cx="1893240" cy="51480"/>
                </p14:xfrm>
              </p:contentPart>
            </mc:Choice>
            <mc:Fallback xmlns="">
              <p:pic>
                <p:nvPicPr>
                  <p:cNvPr id="18587" name="Ink 18586">
                    <a:extLst>
                      <a:ext uri="{FF2B5EF4-FFF2-40B4-BE49-F238E27FC236}">
                        <a16:creationId xmlns:a16="http://schemas.microsoft.com/office/drawing/2014/main" id="{5D2C60F3-685B-F34E-2A65-8339A6C9BDA0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6852688" y="5262470"/>
                    <a:ext cx="1910880" cy="6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18589" name="Ink 18588">
                    <a:extLst>
                      <a:ext uri="{FF2B5EF4-FFF2-40B4-BE49-F238E27FC236}">
                        <a16:creationId xmlns:a16="http://schemas.microsoft.com/office/drawing/2014/main" id="{CDCBAB5F-ED47-EC97-1F12-7542B4C06745}"/>
                      </a:ext>
                    </a:extLst>
                  </p14:cNvPr>
                  <p14:cNvContentPartPr/>
                  <p14:nvPr/>
                </p14:nvContentPartPr>
                <p14:xfrm>
                  <a:off x="7056088" y="4351670"/>
                  <a:ext cx="114120" cy="297000"/>
                </p14:xfrm>
              </p:contentPart>
            </mc:Choice>
            <mc:Fallback xmlns="">
              <p:pic>
                <p:nvPicPr>
                  <p:cNvPr id="18589" name="Ink 18588">
                    <a:extLst>
                      <a:ext uri="{FF2B5EF4-FFF2-40B4-BE49-F238E27FC236}">
                        <a16:creationId xmlns:a16="http://schemas.microsoft.com/office/drawing/2014/main" id="{CDCBAB5F-ED47-EC97-1F12-7542B4C06745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7047448" y="4342670"/>
                    <a:ext cx="131760" cy="314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604" name="Group 18603">
              <a:extLst>
                <a:ext uri="{FF2B5EF4-FFF2-40B4-BE49-F238E27FC236}">
                  <a16:creationId xmlns:a16="http://schemas.microsoft.com/office/drawing/2014/main" id="{7765BE8C-CBF5-77B4-75BB-9233C967529D}"/>
                </a:ext>
              </a:extLst>
            </p:cNvPr>
            <p:cNvGrpSpPr/>
            <p:nvPr/>
          </p:nvGrpSpPr>
          <p:grpSpPr>
            <a:xfrm>
              <a:off x="7514368" y="4998590"/>
              <a:ext cx="1550160" cy="252360"/>
              <a:chOff x="7514368" y="4998590"/>
              <a:chExt cx="1550160" cy="252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18591" name="Ink 18590">
                    <a:extLst>
                      <a:ext uri="{FF2B5EF4-FFF2-40B4-BE49-F238E27FC236}">
                        <a16:creationId xmlns:a16="http://schemas.microsoft.com/office/drawing/2014/main" id="{EC42309B-4D37-C9CA-C026-24911C985559}"/>
                      </a:ext>
                    </a:extLst>
                  </p14:cNvPr>
                  <p14:cNvContentPartPr/>
                  <p14:nvPr/>
                </p14:nvContentPartPr>
                <p14:xfrm>
                  <a:off x="7514368" y="5030990"/>
                  <a:ext cx="113400" cy="170640"/>
                </p14:xfrm>
              </p:contentPart>
            </mc:Choice>
            <mc:Fallback xmlns="">
              <p:pic>
                <p:nvPicPr>
                  <p:cNvPr id="18591" name="Ink 18590">
                    <a:extLst>
                      <a:ext uri="{FF2B5EF4-FFF2-40B4-BE49-F238E27FC236}">
                        <a16:creationId xmlns:a16="http://schemas.microsoft.com/office/drawing/2014/main" id="{EC42309B-4D37-C9CA-C026-24911C985559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7505368" y="5022350"/>
                    <a:ext cx="13104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18592" name="Ink 18591">
                    <a:extLst>
                      <a:ext uri="{FF2B5EF4-FFF2-40B4-BE49-F238E27FC236}">
                        <a16:creationId xmlns:a16="http://schemas.microsoft.com/office/drawing/2014/main" id="{D7E8BF2E-EB5D-0A28-D478-5CE47C3AD556}"/>
                      </a:ext>
                    </a:extLst>
                  </p14:cNvPr>
                  <p14:cNvContentPartPr/>
                  <p14:nvPr/>
                </p14:nvContentPartPr>
                <p14:xfrm>
                  <a:off x="7719928" y="5067350"/>
                  <a:ext cx="105120" cy="151200"/>
                </p14:xfrm>
              </p:contentPart>
            </mc:Choice>
            <mc:Fallback xmlns="">
              <p:pic>
                <p:nvPicPr>
                  <p:cNvPr id="18592" name="Ink 18591">
                    <a:extLst>
                      <a:ext uri="{FF2B5EF4-FFF2-40B4-BE49-F238E27FC236}">
                        <a16:creationId xmlns:a16="http://schemas.microsoft.com/office/drawing/2014/main" id="{D7E8BF2E-EB5D-0A28-D478-5CE47C3AD556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7711288" y="5058350"/>
                    <a:ext cx="12276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18593" name="Ink 18592">
                    <a:extLst>
                      <a:ext uri="{FF2B5EF4-FFF2-40B4-BE49-F238E27FC236}">
                        <a16:creationId xmlns:a16="http://schemas.microsoft.com/office/drawing/2014/main" id="{F7199FDE-73DD-74F7-4D00-05FC22D4262D}"/>
                      </a:ext>
                    </a:extLst>
                  </p14:cNvPr>
                  <p14:cNvContentPartPr/>
                  <p14:nvPr/>
                </p14:nvContentPartPr>
                <p14:xfrm>
                  <a:off x="7853128" y="5071670"/>
                  <a:ext cx="112320" cy="160560"/>
                </p14:xfrm>
              </p:contentPart>
            </mc:Choice>
            <mc:Fallback xmlns="">
              <p:pic>
                <p:nvPicPr>
                  <p:cNvPr id="18593" name="Ink 18592">
                    <a:extLst>
                      <a:ext uri="{FF2B5EF4-FFF2-40B4-BE49-F238E27FC236}">
                        <a16:creationId xmlns:a16="http://schemas.microsoft.com/office/drawing/2014/main" id="{F7199FDE-73DD-74F7-4D00-05FC22D4262D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7844488" y="5062670"/>
                    <a:ext cx="12996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18594" name="Ink 18593">
                    <a:extLst>
                      <a:ext uri="{FF2B5EF4-FFF2-40B4-BE49-F238E27FC236}">
                        <a16:creationId xmlns:a16="http://schemas.microsoft.com/office/drawing/2014/main" id="{F0856379-575F-52A1-BCCA-321FDBD788B9}"/>
                      </a:ext>
                    </a:extLst>
                  </p14:cNvPr>
                  <p14:cNvContentPartPr/>
                  <p14:nvPr/>
                </p14:nvContentPartPr>
                <p14:xfrm>
                  <a:off x="7867888" y="5159150"/>
                  <a:ext cx="118440" cy="12960"/>
                </p14:xfrm>
              </p:contentPart>
            </mc:Choice>
            <mc:Fallback xmlns="">
              <p:pic>
                <p:nvPicPr>
                  <p:cNvPr id="18594" name="Ink 18593">
                    <a:extLst>
                      <a:ext uri="{FF2B5EF4-FFF2-40B4-BE49-F238E27FC236}">
                        <a16:creationId xmlns:a16="http://schemas.microsoft.com/office/drawing/2014/main" id="{F0856379-575F-52A1-BCCA-321FDBD788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7858888" y="5150150"/>
                    <a:ext cx="136080" cy="3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18595" name="Ink 18594">
                    <a:extLst>
                      <a:ext uri="{FF2B5EF4-FFF2-40B4-BE49-F238E27FC236}">
                        <a16:creationId xmlns:a16="http://schemas.microsoft.com/office/drawing/2014/main" id="{8B33CA7D-EF91-F8A6-E60D-D6F903BEB00E}"/>
                      </a:ext>
                    </a:extLst>
                  </p14:cNvPr>
                  <p14:cNvContentPartPr/>
                  <p14:nvPr/>
                </p14:nvContentPartPr>
                <p14:xfrm>
                  <a:off x="8086048" y="5033150"/>
                  <a:ext cx="91800" cy="217800"/>
                </p14:xfrm>
              </p:contentPart>
            </mc:Choice>
            <mc:Fallback xmlns="">
              <p:pic>
                <p:nvPicPr>
                  <p:cNvPr id="18595" name="Ink 18594">
                    <a:extLst>
                      <a:ext uri="{FF2B5EF4-FFF2-40B4-BE49-F238E27FC236}">
                        <a16:creationId xmlns:a16="http://schemas.microsoft.com/office/drawing/2014/main" id="{8B33CA7D-EF91-F8A6-E60D-D6F903BEB00E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8077048" y="5024150"/>
                    <a:ext cx="109440" cy="23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18596" name="Ink 18595">
                    <a:extLst>
                      <a:ext uri="{FF2B5EF4-FFF2-40B4-BE49-F238E27FC236}">
                        <a16:creationId xmlns:a16="http://schemas.microsoft.com/office/drawing/2014/main" id="{B9B12680-92C3-666A-C345-9AD4C9156C02}"/>
                      </a:ext>
                    </a:extLst>
                  </p14:cNvPr>
                  <p14:cNvContentPartPr/>
                  <p14:nvPr/>
                </p14:nvContentPartPr>
                <p14:xfrm>
                  <a:off x="8265328" y="5054030"/>
                  <a:ext cx="92880" cy="190440"/>
                </p14:xfrm>
              </p:contentPart>
            </mc:Choice>
            <mc:Fallback xmlns="">
              <p:pic>
                <p:nvPicPr>
                  <p:cNvPr id="18596" name="Ink 18595">
                    <a:extLst>
                      <a:ext uri="{FF2B5EF4-FFF2-40B4-BE49-F238E27FC236}">
                        <a16:creationId xmlns:a16="http://schemas.microsoft.com/office/drawing/2014/main" id="{B9B12680-92C3-666A-C345-9AD4C9156C0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8256328" y="5045390"/>
                    <a:ext cx="110520" cy="20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18597" name="Ink 18596">
                    <a:extLst>
                      <a:ext uri="{FF2B5EF4-FFF2-40B4-BE49-F238E27FC236}">
                        <a16:creationId xmlns:a16="http://schemas.microsoft.com/office/drawing/2014/main" id="{CA77FD41-05AB-6667-9315-D2B11ED54819}"/>
                      </a:ext>
                    </a:extLst>
                  </p14:cNvPr>
                  <p14:cNvContentPartPr/>
                  <p14:nvPr/>
                </p14:nvContentPartPr>
                <p14:xfrm>
                  <a:off x="8280448" y="5012270"/>
                  <a:ext cx="79200" cy="23040"/>
                </p14:xfrm>
              </p:contentPart>
            </mc:Choice>
            <mc:Fallback xmlns="">
              <p:pic>
                <p:nvPicPr>
                  <p:cNvPr id="18597" name="Ink 18596">
                    <a:extLst>
                      <a:ext uri="{FF2B5EF4-FFF2-40B4-BE49-F238E27FC236}">
                        <a16:creationId xmlns:a16="http://schemas.microsoft.com/office/drawing/2014/main" id="{CA77FD41-05AB-6667-9315-D2B11ED54819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8271448" y="5003630"/>
                    <a:ext cx="9684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18598" name="Ink 18597">
                    <a:extLst>
                      <a:ext uri="{FF2B5EF4-FFF2-40B4-BE49-F238E27FC236}">
                        <a16:creationId xmlns:a16="http://schemas.microsoft.com/office/drawing/2014/main" id="{60CDEDD3-E44C-07A4-01D0-49FFB12B2DE7}"/>
                      </a:ext>
                    </a:extLst>
                  </p14:cNvPr>
                  <p14:cNvContentPartPr/>
                  <p14:nvPr/>
                </p14:nvContentPartPr>
                <p14:xfrm>
                  <a:off x="8480968" y="5018390"/>
                  <a:ext cx="3240" cy="219960"/>
                </p14:xfrm>
              </p:contentPart>
            </mc:Choice>
            <mc:Fallback xmlns="">
              <p:pic>
                <p:nvPicPr>
                  <p:cNvPr id="18598" name="Ink 18597">
                    <a:extLst>
                      <a:ext uri="{FF2B5EF4-FFF2-40B4-BE49-F238E27FC236}">
                        <a16:creationId xmlns:a16="http://schemas.microsoft.com/office/drawing/2014/main" id="{60CDEDD3-E44C-07A4-01D0-49FFB12B2DE7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8472328" y="5009390"/>
                    <a:ext cx="20880" cy="23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18599" name="Ink 18598">
                    <a:extLst>
                      <a:ext uri="{FF2B5EF4-FFF2-40B4-BE49-F238E27FC236}">
                        <a16:creationId xmlns:a16="http://schemas.microsoft.com/office/drawing/2014/main" id="{D08FD4C4-487F-BEB7-7AAE-CA03AB8158C7}"/>
                      </a:ext>
                    </a:extLst>
                  </p14:cNvPr>
                  <p14:cNvContentPartPr/>
                  <p14:nvPr/>
                </p14:nvContentPartPr>
                <p14:xfrm>
                  <a:off x="8535328" y="5099390"/>
                  <a:ext cx="91800" cy="149040"/>
                </p14:xfrm>
              </p:contentPart>
            </mc:Choice>
            <mc:Fallback xmlns="">
              <p:pic>
                <p:nvPicPr>
                  <p:cNvPr id="18599" name="Ink 18598">
                    <a:extLst>
                      <a:ext uri="{FF2B5EF4-FFF2-40B4-BE49-F238E27FC236}">
                        <a16:creationId xmlns:a16="http://schemas.microsoft.com/office/drawing/2014/main" id="{D08FD4C4-487F-BEB7-7AAE-CA03AB8158C7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8526328" y="5090390"/>
                    <a:ext cx="109440" cy="16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18601" name="Ink 18600">
                    <a:extLst>
                      <a:ext uri="{FF2B5EF4-FFF2-40B4-BE49-F238E27FC236}">
                        <a16:creationId xmlns:a16="http://schemas.microsoft.com/office/drawing/2014/main" id="{03F53511-F644-454E-5177-45D45F902784}"/>
                      </a:ext>
                    </a:extLst>
                  </p14:cNvPr>
                  <p14:cNvContentPartPr/>
                  <p14:nvPr/>
                </p14:nvContentPartPr>
                <p14:xfrm>
                  <a:off x="8694448" y="5052590"/>
                  <a:ext cx="140400" cy="159480"/>
                </p14:xfrm>
              </p:contentPart>
            </mc:Choice>
            <mc:Fallback xmlns="">
              <p:pic>
                <p:nvPicPr>
                  <p:cNvPr id="18601" name="Ink 18600">
                    <a:extLst>
                      <a:ext uri="{FF2B5EF4-FFF2-40B4-BE49-F238E27FC236}">
                        <a16:creationId xmlns:a16="http://schemas.microsoft.com/office/drawing/2014/main" id="{03F53511-F644-454E-5177-45D45F902784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8685808" y="5043950"/>
                    <a:ext cx="15804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18602" name="Ink 18601">
                    <a:extLst>
                      <a:ext uri="{FF2B5EF4-FFF2-40B4-BE49-F238E27FC236}">
                        <a16:creationId xmlns:a16="http://schemas.microsoft.com/office/drawing/2014/main" id="{329A1904-3C52-A2C5-3C83-E99B2C605761}"/>
                      </a:ext>
                    </a:extLst>
                  </p14:cNvPr>
                  <p14:cNvContentPartPr/>
                  <p14:nvPr/>
                </p14:nvContentPartPr>
                <p14:xfrm>
                  <a:off x="8723248" y="5158070"/>
                  <a:ext cx="110160" cy="12240"/>
                </p14:xfrm>
              </p:contentPart>
            </mc:Choice>
            <mc:Fallback xmlns="">
              <p:pic>
                <p:nvPicPr>
                  <p:cNvPr id="18602" name="Ink 18601">
                    <a:extLst>
                      <a:ext uri="{FF2B5EF4-FFF2-40B4-BE49-F238E27FC236}">
                        <a16:creationId xmlns:a16="http://schemas.microsoft.com/office/drawing/2014/main" id="{329A1904-3C52-A2C5-3C83-E99B2C605761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8714248" y="5149070"/>
                    <a:ext cx="12780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18603" name="Ink 18602">
                    <a:extLst>
                      <a:ext uri="{FF2B5EF4-FFF2-40B4-BE49-F238E27FC236}">
                        <a16:creationId xmlns:a16="http://schemas.microsoft.com/office/drawing/2014/main" id="{11164F48-2224-6101-1DC3-9BF0B6660C54}"/>
                      </a:ext>
                    </a:extLst>
                  </p14:cNvPr>
                  <p14:cNvContentPartPr/>
                  <p14:nvPr/>
                </p14:nvContentPartPr>
                <p14:xfrm>
                  <a:off x="8940328" y="4998590"/>
                  <a:ext cx="124200" cy="211680"/>
                </p14:xfrm>
              </p:contentPart>
            </mc:Choice>
            <mc:Fallback xmlns="">
              <p:pic>
                <p:nvPicPr>
                  <p:cNvPr id="18603" name="Ink 18602">
                    <a:extLst>
                      <a:ext uri="{FF2B5EF4-FFF2-40B4-BE49-F238E27FC236}">
                        <a16:creationId xmlns:a16="http://schemas.microsoft.com/office/drawing/2014/main" id="{11164F48-2224-6101-1DC3-9BF0B6660C54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8931328" y="4989950"/>
                    <a:ext cx="141840" cy="229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622" name="Group 18621">
              <a:extLst>
                <a:ext uri="{FF2B5EF4-FFF2-40B4-BE49-F238E27FC236}">
                  <a16:creationId xmlns:a16="http://schemas.microsoft.com/office/drawing/2014/main" id="{F5591561-74E8-C496-BC6C-364225AEB212}"/>
                </a:ext>
              </a:extLst>
            </p:cNvPr>
            <p:cNvGrpSpPr/>
            <p:nvPr/>
          </p:nvGrpSpPr>
          <p:grpSpPr>
            <a:xfrm>
              <a:off x="6846568" y="4841270"/>
              <a:ext cx="1916280" cy="1315080"/>
              <a:chOff x="6846568" y="4841270"/>
              <a:chExt cx="1916280" cy="131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18605" name="Ink 18604">
                    <a:extLst>
                      <a:ext uri="{FF2B5EF4-FFF2-40B4-BE49-F238E27FC236}">
                        <a16:creationId xmlns:a16="http://schemas.microsoft.com/office/drawing/2014/main" id="{7511BE9D-27B6-6E58-08F2-9EE3709EED8A}"/>
                      </a:ext>
                    </a:extLst>
                  </p14:cNvPr>
                  <p14:cNvContentPartPr/>
                  <p14:nvPr/>
                </p14:nvContentPartPr>
                <p14:xfrm>
                  <a:off x="6846568" y="4841270"/>
                  <a:ext cx="1916280" cy="969840"/>
                </p14:xfrm>
              </p:contentPart>
            </mc:Choice>
            <mc:Fallback xmlns="">
              <p:pic>
                <p:nvPicPr>
                  <p:cNvPr id="18605" name="Ink 18604">
                    <a:extLst>
                      <a:ext uri="{FF2B5EF4-FFF2-40B4-BE49-F238E27FC236}">
                        <a16:creationId xmlns:a16="http://schemas.microsoft.com/office/drawing/2014/main" id="{7511BE9D-27B6-6E58-08F2-9EE3709EED8A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6837928" y="4832270"/>
                    <a:ext cx="1933920" cy="98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18606" name="Ink 18605">
                    <a:extLst>
                      <a:ext uri="{FF2B5EF4-FFF2-40B4-BE49-F238E27FC236}">
                        <a16:creationId xmlns:a16="http://schemas.microsoft.com/office/drawing/2014/main" id="{031947DA-7AD3-B089-3E2A-DEB9DFB0DF3E}"/>
                      </a:ext>
                    </a:extLst>
                  </p14:cNvPr>
                  <p14:cNvContentPartPr/>
                  <p14:nvPr/>
                </p14:nvContentPartPr>
                <p14:xfrm>
                  <a:off x="7089928" y="5896430"/>
                  <a:ext cx="360" cy="210240"/>
                </p14:xfrm>
              </p:contentPart>
            </mc:Choice>
            <mc:Fallback xmlns="">
              <p:pic>
                <p:nvPicPr>
                  <p:cNvPr id="18606" name="Ink 18605">
                    <a:extLst>
                      <a:ext uri="{FF2B5EF4-FFF2-40B4-BE49-F238E27FC236}">
                        <a16:creationId xmlns:a16="http://schemas.microsoft.com/office/drawing/2014/main" id="{031947DA-7AD3-B089-3E2A-DEB9DFB0DF3E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7081288" y="5887790"/>
                    <a:ext cx="1800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18607" name="Ink 18606">
                    <a:extLst>
                      <a:ext uri="{FF2B5EF4-FFF2-40B4-BE49-F238E27FC236}">
                        <a16:creationId xmlns:a16="http://schemas.microsoft.com/office/drawing/2014/main" id="{BF2BE9D3-7068-4FD3-396C-742B33909E11}"/>
                      </a:ext>
                    </a:extLst>
                  </p14:cNvPr>
                  <p14:cNvContentPartPr/>
                  <p14:nvPr/>
                </p14:nvContentPartPr>
                <p14:xfrm>
                  <a:off x="7086688" y="5899310"/>
                  <a:ext cx="94680" cy="144000"/>
                </p14:xfrm>
              </p:contentPart>
            </mc:Choice>
            <mc:Fallback xmlns="">
              <p:pic>
                <p:nvPicPr>
                  <p:cNvPr id="18607" name="Ink 18606">
                    <a:extLst>
                      <a:ext uri="{FF2B5EF4-FFF2-40B4-BE49-F238E27FC236}">
                        <a16:creationId xmlns:a16="http://schemas.microsoft.com/office/drawing/2014/main" id="{BF2BE9D3-7068-4FD3-396C-742B33909E11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077688" y="5890310"/>
                    <a:ext cx="11232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18608" name="Ink 18607">
                    <a:extLst>
                      <a:ext uri="{FF2B5EF4-FFF2-40B4-BE49-F238E27FC236}">
                        <a16:creationId xmlns:a16="http://schemas.microsoft.com/office/drawing/2014/main" id="{4704BD37-23B1-D78D-6658-2FCC8110C987}"/>
                      </a:ext>
                    </a:extLst>
                  </p14:cNvPr>
                  <p14:cNvContentPartPr/>
                  <p14:nvPr/>
                </p14:nvContentPartPr>
                <p14:xfrm>
                  <a:off x="7251928" y="5877350"/>
                  <a:ext cx="102600" cy="190800"/>
                </p14:xfrm>
              </p:contentPart>
            </mc:Choice>
            <mc:Fallback xmlns="">
              <p:pic>
                <p:nvPicPr>
                  <p:cNvPr id="18608" name="Ink 18607">
                    <a:extLst>
                      <a:ext uri="{FF2B5EF4-FFF2-40B4-BE49-F238E27FC236}">
                        <a16:creationId xmlns:a16="http://schemas.microsoft.com/office/drawing/2014/main" id="{4704BD37-23B1-D78D-6658-2FCC8110C98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242928" y="5868350"/>
                    <a:ext cx="12024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18609" name="Ink 18608">
                    <a:extLst>
                      <a:ext uri="{FF2B5EF4-FFF2-40B4-BE49-F238E27FC236}">
                        <a16:creationId xmlns:a16="http://schemas.microsoft.com/office/drawing/2014/main" id="{748F4D1A-ABD2-24B8-D9F7-8ECCE765C0B8}"/>
                      </a:ext>
                    </a:extLst>
                  </p14:cNvPr>
                  <p14:cNvContentPartPr/>
                  <p14:nvPr/>
                </p14:nvContentPartPr>
                <p14:xfrm>
                  <a:off x="7283608" y="5935310"/>
                  <a:ext cx="68040" cy="360"/>
                </p14:xfrm>
              </p:contentPart>
            </mc:Choice>
            <mc:Fallback xmlns="">
              <p:pic>
                <p:nvPicPr>
                  <p:cNvPr id="18609" name="Ink 18608">
                    <a:extLst>
                      <a:ext uri="{FF2B5EF4-FFF2-40B4-BE49-F238E27FC236}">
                        <a16:creationId xmlns:a16="http://schemas.microsoft.com/office/drawing/2014/main" id="{748F4D1A-ABD2-24B8-D9F7-8ECCE765C0B8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7274608" y="5926310"/>
                    <a:ext cx="85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18610" name="Ink 18609">
                    <a:extLst>
                      <a:ext uri="{FF2B5EF4-FFF2-40B4-BE49-F238E27FC236}">
                        <a16:creationId xmlns:a16="http://schemas.microsoft.com/office/drawing/2014/main" id="{BBB40A6E-E590-B1D9-9B38-FE0A56B88EEA}"/>
                      </a:ext>
                    </a:extLst>
                  </p14:cNvPr>
                  <p14:cNvContentPartPr/>
                  <p14:nvPr/>
                </p14:nvContentPartPr>
                <p14:xfrm>
                  <a:off x="7427968" y="5915510"/>
                  <a:ext cx="90000" cy="196920"/>
                </p14:xfrm>
              </p:contentPart>
            </mc:Choice>
            <mc:Fallback xmlns="">
              <p:pic>
                <p:nvPicPr>
                  <p:cNvPr id="18610" name="Ink 18609">
                    <a:extLst>
                      <a:ext uri="{FF2B5EF4-FFF2-40B4-BE49-F238E27FC236}">
                        <a16:creationId xmlns:a16="http://schemas.microsoft.com/office/drawing/2014/main" id="{BBB40A6E-E590-B1D9-9B38-FE0A56B88EEA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7418968" y="5906870"/>
                    <a:ext cx="10764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18611" name="Ink 18610">
                    <a:extLst>
                      <a:ext uri="{FF2B5EF4-FFF2-40B4-BE49-F238E27FC236}">
                        <a16:creationId xmlns:a16="http://schemas.microsoft.com/office/drawing/2014/main" id="{C904B84A-4DC8-6BA1-A27A-6BE051FB6471}"/>
                      </a:ext>
                    </a:extLst>
                  </p14:cNvPr>
                  <p14:cNvContentPartPr/>
                  <p14:nvPr/>
                </p14:nvContentPartPr>
                <p14:xfrm>
                  <a:off x="7542088" y="5977070"/>
                  <a:ext cx="153360" cy="9360"/>
                </p14:xfrm>
              </p:contentPart>
            </mc:Choice>
            <mc:Fallback xmlns="">
              <p:pic>
                <p:nvPicPr>
                  <p:cNvPr id="18611" name="Ink 18610">
                    <a:extLst>
                      <a:ext uri="{FF2B5EF4-FFF2-40B4-BE49-F238E27FC236}">
                        <a16:creationId xmlns:a16="http://schemas.microsoft.com/office/drawing/2014/main" id="{C904B84A-4DC8-6BA1-A27A-6BE051FB6471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7533448" y="5968070"/>
                    <a:ext cx="171000" cy="2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18612" name="Ink 18611">
                    <a:extLst>
                      <a:ext uri="{FF2B5EF4-FFF2-40B4-BE49-F238E27FC236}">
                        <a16:creationId xmlns:a16="http://schemas.microsoft.com/office/drawing/2014/main" id="{5CEE4D15-E4DB-2C50-530C-FED7A83A428D}"/>
                      </a:ext>
                    </a:extLst>
                  </p14:cNvPr>
                  <p14:cNvContentPartPr/>
                  <p14:nvPr/>
                </p14:nvContentPartPr>
                <p14:xfrm>
                  <a:off x="7632448" y="5977070"/>
                  <a:ext cx="10080" cy="112680"/>
                </p14:xfrm>
              </p:contentPart>
            </mc:Choice>
            <mc:Fallback xmlns="">
              <p:pic>
                <p:nvPicPr>
                  <p:cNvPr id="18612" name="Ink 18611">
                    <a:extLst>
                      <a:ext uri="{FF2B5EF4-FFF2-40B4-BE49-F238E27FC236}">
                        <a16:creationId xmlns:a16="http://schemas.microsoft.com/office/drawing/2014/main" id="{5CEE4D15-E4DB-2C50-530C-FED7A83A428D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7623448" y="5968070"/>
                    <a:ext cx="2772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18613" name="Ink 18612">
                    <a:extLst>
                      <a:ext uri="{FF2B5EF4-FFF2-40B4-BE49-F238E27FC236}">
                        <a16:creationId xmlns:a16="http://schemas.microsoft.com/office/drawing/2014/main" id="{5FF8F13A-3FF2-1E39-A6D3-C27B58CCA046}"/>
                      </a:ext>
                    </a:extLst>
                  </p14:cNvPr>
                  <p14:cNvContentPartPr/>
                  <p14:nvPr/>
                </p14:nvContentPartPr>
                <p14:xfrm>
                  <a:off x="7694008" y="5918030"/>
                  <a:ext cx="125640" cy="238320"/>
                </p14:xfrm>
              </p:contentPart>
            </mc:Choice>
            <mc:Fallback xmlns="">
              <p:pic>
                <p:nvPicPr>
                  <p:cNvPr id="18613" name="Ink 18612">
                    <a:extLst>
                      <a:ext uri="{FF2B5EF4-FFF2-40B4-BE49-F238E27FC236}">
                        <a16:creationId xmlns:a16="http://schemas.microsoft.com/office/drawing/2014/main" id="{5FF8F13A-3FF2-1E39-A6D3-C27B58CCA04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7685368" y="5909390"/>
                    <a:ext cx="143280" cy="25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18614" name="Ink 18613">
                    <a:extLst>
                      <a:ext uri="{FF2B5EF4-FFF2-40B4-BE49-F238E27FC236}">
                        <a16:creationId xmlns:a16="http://schemas.microsoft.com/office/drawing/2014/main" id="{3AE304D6-0919-7490-D849-79D4B44D2C6B}"/>
                      </a:ext>
                    </a:extLst>
                  </p14:cNvPr>
                  <p14:cNvContentPartPr/>
                  <p14:nvPr/>
                </p14:nvContentPartPr>
                <p14:xfrm>
                  <a:off x="7864288" y="5939270"/>
                  <a:ext cx="105120" cy="189000"/>
                </p14:xfrm>
              </p:contentPart>
            </mc:Choice>
            <mc:Fallback xmlns="">
              <p:pic>
                <p:nvPicPr>
                  <p:cNvPr id="18614" name="Ink 18613">
                    <a:extLst>
                      <a:ext uri="{FF2B5EF4-FFF2-40B4-BE49-F238E27FC236}">
                        <a16:creationId xmlns:a16="http://schemas.microsoft.com/office/drawing/2014/main" id="{3AE304D6-0919-7490-D849-79D4B44D2C6B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7855288" y="5930270"/>
                    <a:ext cx="122760" cy="20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18615" name="Ink 18614">
                    <a:extLst>
                      <a:ext uri="{FF2B5EF4-FFF2-40B4-BE49-F238E27FC236}">
                        <a16:creationId xmlns:a16="http://schemas.microsoft.com/office/drawing/2014/main" id="{806D260E-6703-C1E3-475A-2FD9226A3233}"/>
                      </a:ext>
                    </a:extLst>
                  </p14:cNvPr>
                  <p14:cNvContentPartPr/>
                  <p14:nvPr/>
                </p14:nvContentPartPr>
                <p14:xfrm>
                  <a:off x="7992448" y="5955830"/>
                  <a:ext cx="145080" cy="144720"/>
                </p14:xfrm>
              </p:contentPart>
            </mc:Choice>
            <mc:Fallback xmlns="">
              <p:pic>
                <p:nvPicPr>
                  <p:cNvPr id="18615" name="Ink 18614">
                    <a:extLst>
                      <a:ext uri="{FF2B5EF4-FFF2-40B4-BE49-F238E27FC236}">
                        <a16:creationId xmlns:a16="http://schemas.microsoft.com/office/drawing/2014/main" id="{806D260E-6703-C1E3-475A-2FD9226A3233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7983448" y="5947190"/>
                    <a:ext cx="16272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18616" name="Ink 18615">
                    <a:extLst>
                      <a:ext uri="{FF2B5EF4-FFF2-40B4-BE49-F238E27FC236}">
                        <a16:creationId xmlns:a16="http://schemas.microsoft.com/office/drawing/2014/main" id="{2909136C-3184-6D10-9A86-4ACEB26ADF94}"/>
                      </a:ext>
                    </a:extLst>
                  </p14:cNvPr>
                  <p14:cNvContentPartPr/>
                  <p14:nvPr/>
                </p14:nvContentPartPr>
                <p14:xfrm>
                  <a:off x="8123128" y="5934590"/>
                  <a:ext cx="99000" cy="59040"/>
                </p14:xfrm>
              </p:contentPart>
            </mc:Choice>
            <mc:Fallback xmlns="">
              <p:pic>
                <p:nvPicPr>
                  <p:cNvPr id="18616" name="Ink 18615">
                    <a:extLst>
                      <a:ext uri="{FF2B5EF4-FFF2-40B4-BE49-F238E27FC236}">
                        <a16:creationId xmlns:a16="http://schemas.microsoft.com/office/drawing/2014/main" id="{2909136C-3184-6D10-9A86-4ACEB26ADF94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8114128" y="5925590"/>
                    <a:ext cx="116640" cy="7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18617" name="Ink 18616">
                    <a:extLst>
                      <a:ext uri="{FF2B5EF4-FFF2-40B4-BE49-F238E27FC236}">
                        <a16:creationId xmlns:a16="http://schemas.microsoft.com/office/drawing/2014/main" id="{568EE484-6A89-AC6F-FA30-CBEC1B3E3ED4}"/>
                      </a:ext>
                    </a:extLst>
                  </p14:cNvPr>
                  <p14:cNvContentPartPr/>
                  <p14:nvPr/>
                </p14:nvContentPartPr>
                <p14:xfrm>
                  <a:off x="8151208" y="5974550"/>
                  <a:ext cx="6480" cy="126360"/>
                </p14:xfrm>
              </p:contentPart>
            </mc:Choice>
            <mc:Fallback xmlns="">
              <p:pic>
                <p:nvPicPr>
                  <p:cNvPr id="18617" name="Ink 18616">
                    <a:extLst>
                      <a:ext uri="{FF2B5EF4-FFF2-40B4-BE49-F238E27FC236}">
                        <a16:creationId xmlns:a16="http://schemas.microsoft.com/office/drawing/2014/main" id="{568EE484-6A89-AC6F-FA30-CBEC1B3E3ED4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8142568" y="5965910"/>
                    <a:ext cx="2412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18618" name="Ink 18617">
                    <a:extLst>
                      <a:ext uri="{FF2B5EF4-FFF2-40B4-BE49-F238E27FC236}">
                        <a16:creationId xmlns:a16="http://schemas.microsoft.com/office/drawing/2014/main" id="{318BB430-984B-DC28-444C-D2778B04D914}"/>
                      </a:ext>
                    </a:extLst>
                  </p14:cNvPr>
                  <p14:cNvContentPartPr/>
                  <p14:nvPr/>
                </p14:nvContentPartPr>
                <p14:xfrm>
                  <a:off x="8235448" y="5981030"/>
                  <a:ext cx="12240" cy="131760"/>
                </p14:xfrm>
              </p:contentPart>
            </mc:Choice>
            <mc:Fallback xmlns="">
              <p:pic>
                <p:nvPicPr>
                  <p:cNvPr id="18618" name="Ink 18617">
                    <a:extLst>
                      <a:ext uri="{FF2B5EF4-FFF2-40B4-BE49-F238E27FC236}">
                        <a16:creationId xmlns:a16="http://schemas.microsoft.com/office/drawing/2014/main" id="{318BB430-984B-DC28-444C-D2778B04D914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8226448" y="5972030"/>
                    <a:ext cx="2988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18619" name="Ink 18618">
                    <a:extLst>
                      <a:ext uri="{FF2B5EF4-FFF2-40B4-BE49-F238E27FC236}">
                        <a16:creationId xmlns:a16="http://schemas.microsoft.com/office/drawing/2014/main" id="{BC1D6C8D-1D45-95F7-B53D-F5FE28622B42}"/>
                      </a:ext>
                    </a:extLst>
                  </p14:cNvPr>
                  <p14:cNvContentPartPr/>
                  <p14:nvPr/>
                </p14:nvContentPartPr>
                <p14:xfrm>
                  <a:off x="8333368" y="5917670"/>
                  <a:ext cx="109440" cy="152640"/>
                </p14:xfrm>
              </p:contentPart>
            </mc:Choice>
            <mc:Fallback xmlns="">
              <p:pic>
                <p:nvPicPr>
                  <p:cNvPr id="18619" name="Ink 18618">
                    <a:extLst>
                      <a:ext uri="{FF2B5EF4-FFF2-40B4-BE49-F238E27FC236}">
                        <a16:creationId xmlns:a16="http://schemas.microsoft.com/office/drawing/2014/main" id="{BC1D6C8D-1D45-95F7-B53D-F5FE28622B42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8324728" y="5908670"/>
                    <a:ext cx="127080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18620" name="Ink 18619">
                    <a:extLst>
                      <a:ext uri="{FF2B5EF4-FFF2-40B4-BE49-F238E27FC236}">
                        <a16:creationId xmlns:a16="http://schemas.microsoft.com/office/drawing/2014/main" id="{17FA27B3-4F24-4597-668B-7B14A843E4EE}"/>
                      </a:ext>
                    </a:extLst>
                  </p14:cNvPr>
                  <p14:cNvContentPartPr/>
                  <p14:nvPr/>
                </p14:nvContentPartPr>
                <p14:xfrm>
                  <a:off x="8487808" y="5917670"/>
                  <a:ext cx="127800" cy="221400"/>
                </p14:xfrm>
              </p:contentPart>
            </mc:Choice>
            <mc:Fallback xmlns="">
              <p:pic>
                <p:nvPicPr>
                  <p:cNvPr id="18620" name="Ink 18619">
                    <a:extLst>
                      <a:ext uri="{FF2B5EF4-FFF2-40B4-BE49-F238E27FC236}">
                        <a16:creationId xmlns:a16="http://schemas.microsoft.com/office/drawing/2014/main" id="{17FA27B3-4F24-4597-668B-7B14A843E4EE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8478808" y="5908670"/>
                    <a:ext cx="145440" cy="23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18621" name="Ink 18620">
                    <a:extLst>
                      <a:ext uri="{FF2B5EF4-FFF2-40B4-BE49-F238E27FC236}">
                        <a16:creationId xmlns:a16="http://schemas.microsoft.com/office/drawing/2014/main" id="{95074831-086D-6B71-40E1-90F8EA8CD881}"/>
                      </a:ext>
                    </a:extLst>
                  </p14:cNvPr>
                  <p14:cNvContentPartPr/>
                  <p14:nvPr/>
                </p14:nvContentPartPr>
                <p14:xfrm>
                  <a:off x="8522008" y="6028550"/>
                  <a:ext cx="90720" cy="17640"/>
                </p14:xfrm>
              </p:contentPart>
            </mc:Choice>
            <mc:Fallback xmlns="">
              <p:pic>
                <p:nvPicPr>
                  <p:cNvPr id="18621" name="Ink 18620">
                    <a:extLst>
                      <a:ext uri="{FF2B5EF4-FFF2-40B4-BE49-F238E27FC236}">
                        <a16:creationId xmlns:a16="http://schemas.microsoft.com/office/drawing/2014/main" id="{95074831-086D-6B71-40E1-90F8EA8CD881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8513008" y="6019910"/>
                    <a:ext cx="108360" cy="35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639" name="Group 18638">
              <a:extLst>
                <a:ext uri="{FF2B5EF4-FFF2-40B4-BE49-F238E27FC236}">
                  <a16:creationId xmlns:a16="http://schemas.microsoft.com/office/drawing/2014/main" id="{EC77C9AB-FB4A-721D-7300-4F4B05E7FCF8}"/>
                </a:ext>
              </a:extLst>
            </p:cNvPr>
            <p:cNvGrpSpPr/>
            <p:nvPr/>
          </p:nvGrpSpPr>
          <p:grpSpPr>
            <a:xfrm>
              <a:off x="7200808" y="4512590"/>
              <a:ext cx="1795320" cy="306720"/>
              <a:chOff x="7200808" y="4512590"/>
              <a:chExt cx="1795320" cy="306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18623" name="Ink 18622">
                    <a:extLst>
                      <a:ext uri="{FF2B5EF4-FFF2-40B4-BE49-F238E27FC236}">
                        <a16:creationId xmlns:a16="http://schemas.microsoft.com/office/drawing/2014/main" id="{DD492922-6905-B467-2FBC-77B81E06E815}"/>
                      </a:ext>
                    </a:extLst>
                  </p14:cNvPr>
                  <p14:cNvContentPartPr/>
                  <p14:nvPr/>
                </p14:nvContentPartPr>
                <p14:xfrm>
                  <a:off x="7200808" y="4632470"/>
                  <a:ext cx="267840" cy="123120"/>
                </p14:xfrm>
              </p:contentPart>
            </mc:Choice>
            <mc:Fallback xmlns="">
              <p:pic>
                <p:nvPicPr>
                  <p:cNvPr id="18623" name="Ink 18622">
                    <a:extLst>
                      <a:ext uri="{FF2B5EF4-FFF2-40B4-BE49-F238E27FC236}">
                        <a16:creationId xmlns:a16="http://schemas.microsoft.com/office/drawing/2014/main" id="{DD492922-6905-B467-2FBC-77B81E06E815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191808" y="4623470"/>
                    <a:ext cx="28548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18624" name="Ink 18623">
                    <a:extLst>
                      <a:ext uri="{FF2B5EF4-FFF2-40B4-BE49-F238E27FC236}">
                        <a16:creationId xmlns:a16="http://schemas.microsoft.com/office/drawing/2014/main" id="{30E31AF1-33C9-1142-820C-A9E32F3A6B47}"/>
                      </a:ext>
                    </a:extLst>
                  </p14:cNvPr>
                  <p14:cNvContentPartPr/>
                  <p14:nvPr/>
                </p14:nvContentPartPr>
                <p14:xfrm>
                  <a:off x="7521208" y="4547870"/>
                  <a:ext cx="100440" cy="191880"/>
                </p14:xfrm>
              </p:contentPart>
            </mc:Choice>
            <mc:Fallback xmlns="">
              <p:pic>
                <p:nvPicPr>
                  <p:cNvPr id="18624" name="Ink 18623">
                    <a:extLst>
                      <a:ext uri="{FF2B5EF4-FFF2-40B4-BE49-F238E27FC236}">
                        <a16:creationId xmlns:a16="http://schemas.microsoft.com/office/drawing/2014/main" id="{30E31AF1-33C9-1142-820C-A9E32F3A6B47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7512568" y="4538870"/>
                    <a:ext cx="1180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18625" name="Ink 18624">
                    <a:extLst>
                      <a:ext uri="{FF2B5EF4-FFF2-40B4-BE49-F238E27FC236}">
                        <a16:creationId xmlns:a16="http://schemas.microsoft.com/office/drawing/2014/main" id="{51B4276C-FC3F-E728-EDB9-BC63F99D6833}"/>
                      </a:ext>
                    </a:extLst>
                  </p14:cNvPr>
                  <p14:cNvContentPartPr/>
                  <p14:nvPr/>
                </p14:nvContentPartPr>
                <p14:xfrm>
                  <a:off x="7654768" y="4544630"/>
                  <a:ext cx="118440" cy="212400"/>
                </p14:xfrm>
              </p:contentPart>
            </mc:Choice>
            <mc:Fallback xmlns="">
              <p:pic>
                <p:nvPicPr>
                  <p:cNvPr id="18625" name="Ink 18624">
                    <a:extLst>
                      <a:ext uri="{FF2B5EF4-FFF2-40B4-BE49-F238E27FC236}">
                        <a16:creationId xmlns:a16="http://schemas.microsoft.com/office/drawing/2014/main" id="{51B4276C-FC3F-E728-EDB9-BC63F99D6833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7645768" y="4535990"/>
                    <a:ext cx="136080" cy="23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18626" name="Ink 18625">
                    <a:extLst>
                      <a:ext uri="{FF2B5EF4-FFF2-40B4-BE49-F238E27FC236}">
                        <a16:creationId xmlns:a16="http://schemas.microsoft.com/office/drawing/2014/main" id="{F33A8DC6-CC2F-FCEE-6477-96042F77A1B4}"/>
                      </a:ext>
                    </a:extLst>
                  </p14:cNvPr>
                  <p14:cNvContentPartPr/>
                  <p14:nvPr/>
                </p14:nvContentPartPr>
                <p14:xfrm>
                  <a:off x="7779688" y="4579190"/>
                  <a:ext cx="135360" cy="360"/>
                </p14:xfrm>
              </p:contentPart>
            </mc:Choice>
            <mc:Fallback xmlns="">
              <p:pic>
                <p:nvPicPr>
                  <p:cNvPr id="18626" name="Ink 18625">
                    <a:extLst>
                      <a:ext uri="{FF2B5EF4-FFF2-40B4-BE49-F238E27FC236}">
                        <a16:creationId xmlns:a16="http://schemas.microsoft.com/office/drawing/2014/main" id="{F33A8DC6-CC2F-FCEE-6477-96042F77A1B4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7770688" y="4570190"/>
                    <a:ext cx="153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18627" name="Ink 18626">
                    <a:extLst>
                      <a:ext uri="{FF2B5EF4-FFF2-40B4-BE49-F238E27FC236}">
                        <a16:creationId xmlns:a16="http://schemas.microsoft.com/office/drawing/2014/main" id="{F12E76A0-65A0-924E-47A1-084BBD4A2E07}"/>
                      </a:ext>
                    </a:extLst>
                  </p14:cNvPr>
                  <p14:cNvContentPartPr/>
                  <p14:nvPr/>
                </p14:nvContentPartPr>
                <p14:xfrm>
                  <a:off x="7861048" y="4579190"/>
                  <a:ext cx="360" cy="240120"/>
                </p14:xfrm>
              </p:contentPart>
            </mc:Choice>
            <mc:Fallback xmlns="">
              <p:pic>
                <p:nvPicPr>
                  <p:cNvPr id="18627" name="Ink 18626">
                    <a:extLst>
                      <a:ext uri="{FF2B5EF4-FFF2-40B4-BE49-F238E27FC236}">
                        <a16:creationId xmlns:a16="http://schemas.microsoft.com/office/drawing/2014/main" id="{F12E76A0-65A0-924E-47A1-084BBD4A2E07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7852048" y="4570190"/>
                    <a:ext cx="18000" cy="25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18628" name="Ink 18627">
                    <a:extLst>
                      <a:ext uri="{FF2B5EF4-FFF2-40B4-BE49-F238E27FC236}">
                        <a16:creationId xmlns:a16="http://schemas.microsoft.com/office/drawing/2014/main" id="{85CE8A0A-F9EE-3503-4D5C-06094BC705C1}"/>
                      </a:ext>
                    </a:extLst>
                  </p14:cNvPr>
                  <p14:cNvContentPartPr/>
                  <p14:nvPr/>
                </p14:nvContentPartPr>
                <p14:xfrm>
                  <a:off x="7958968" y="4564430"/>
                  <a:ext cx="142560" cy="170280"/>
                </p14:xfrm>
              </p:contentPart>
            </mc:Choice>
            <mc:Fallback xmlns="">
              <p:pic>
                <p:nvPicPr>
                  <p:cNvPr id="18628" name="Ink 18627">
                    <a:extLst>
                      <a:ext uri="{FF2B5EF4-FFF2-40B4-BE49-F238E27FC236}">
                        <a16:creationId xmlns:a16="http://schemas.microsoft.com/office/drawing/2014/main" id="{85CE8A0A-F9EE-3503-4D5C-06094BC705C1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7949968" y="4555790"/>
                    <a:ext cx="16020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18629" name="Ink 18628">
                    <a:extLst>
                      <a:ext uri="{FF2B5EF4-FFF2-40B4-BE49-F238E27FC236}">
                        <a16:creationId xmlns:a16="http://schemas.microsoft.com/office/drawing/2014/main" id="{6FAA4123-1CB8-5B80-8A71-0F709F518A0C}"/>
                      </a:ext>
                    </a:extLst>
                  </p14:cNvPr>
                  <p14:cNvContentPartPr/>
                  <p14:nvPr/>
                </p14:nvContentPartPr>
                <p14:xfrm>
                  <a:off x="8100808" y="4657670"/>
                  <a:ext cx="360" cy="76320"/>
                </p14:xfrm>
              </p:contentPart>
            </mc:Choice>
            <mc:Fallback xmlns="">
              <p:pic>
                <p:nvPicPr>
                  <p:cNvPr id="18629" name="Ink 18628">
                    <a:extLst>
                      <a:ext uri="{FF2B5EF4-FFF2-40B4-BE49-F238E27FC236}">
                        <a16:creationId xmlns:a16="http://schemas.microsoft.com/office/drawing/2014/main" id="{6FAA4123-1CB8-5B80-8A71-0F709F518A0C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8092168" y="4649030"/>
                    <a:ext cx="18000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18630" name="Ink 18629">
                    <a:extLst>
                      <a:ext uri="{FF2B5EF4-FFF2-40B4-BE49-F238E27FC236}">
                        <a16:creationId xmlns:a16="http://schemas.microsoft.com/office/drawing/2014/main" id="{08626778-8331-39AE-A874-5C912EC4DCFE}"/>
                      </a:ext>
                    </a:extLst>
                  </p14:cNvPr>
                  <p14:cNvContentPartPr/>
                  <p14:nvPr/>
                </p14:nvContentPartPr>
                <p14:xfrm>
                  <a:off x="8110888" y="4570910"/>
                  <a:ext cx="146520" cy="125280"/>
                </p14:xfrm>
              </p:contentPart>
            </mc:Choice>
            <mc:Fallback xmlns="">
              <p:pic>
                <p:nvPicPr>
                  <p:cNvPr id="18630" name="Ink 18629">
                    <a:extLst>
                      <a:ext uri="{FF2B5EF4-FFF2-40B4-BE49-F238E27FC236}">
                        <a16:creationId xmlns:a16="http://schemas.microsoft.com/office/drawing/2014/main" id="{08626778-8331-39AE-A874-5C912EC4DCF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8101888" y="4561910"/>
                    <a:ext cx="16416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18631" name="Ink 18630">
                    <a:extLst>
                      <a:ext uri="{FF2B5EF4-FFF2-40B4-BE49-F238E27FC236}">
                        <a16:creationId xmlns:a16="http://schemas.microsoft.com/office/drawing/2014/main" id="{93D5B1C3-EF97-E3A3-D085-84D2098879B9}"/>
                      </a:ext>
                    </a:extLst>
                  </p14:cNvPr>
                  <p14:cNvContentPartPr/>
                  <p14:nvPr/>
                </p14:nvContentPartPr>
                <p14:xfrm>
                  <a:off x="8297368" y="4568030"/>
                  <a:ext cx="107280" cy="164160"/>
                </p14:xfrm>
              </p:contentPart>
            </mc:Choice>
            <mc:Fallback xmlns="">
              <p:pic>
                <p:nvPicPr>
                  <p:cNvPr id="18631" name="Ink 18630">
                    <a:extLst>
                      <a:ext uri="{FF2B5EF4-FFF2-40B4-BE49-F238E27FC236}">
                        <a16:creationId xmlns:a16="http://schemas.microsoft.com/office/drawing/2014/main" id="{93D5B1C3-EF97-E3A3-D085-84D2098879B9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8288728" y="4559030"/>
                    <a:ext cx="124920" cy="18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18632" name="Ink 18631">
                    <a:extLst>
                      <a:ext uri="{FF2B5EF4-FFF2-40B4-BE49-F238E27FC236}">
                        <a16:creationId xmlns:a16="http://schemas.microsoft.com/office/drawing/2014/main" id="{4FC73C03-21E7-FF7B-18A8-2E2C182C7737}"/>
                      </a:ext>
                    </a:extLst>
                  </p14:cNvPr>
                  <p14:cNvContentPartPr/>
                  <p14:nvPr/>
                </p14:nvContentPartPr>
                <p14:xfrm>
                  <a:off x="8420848" y="4566950"/>
                  <a:ext cx="126360" cy="22680"/>
                </p14:xfrm>
              </p:contentPart>
            </mc:Choice>
            <mc:Fallback xmlns="">
              <p:pic>
                <p:nvPicPr>
                  <p:cNvPr id="18632" name="Ink 18631">
                    <a:extLst>
                      <a:ext uri="{FF2B5EF4-FFF2-40B4-BE49-F238E27FC236}">
                        <a16:creationId xmlns:a16="http://schemas.microsoft.com/office/drawing/2014/main" id="{4FC73C03-21E7-FF7B-18A8-2E2C182C7737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8412208" y="4557950"/>
                    <a:ext cx="14400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18633" name="Ink 18632">
                    <a:extLst>
                      <a:ext uri="{FF2B5EF4-FFF2-40B4-BE49-F238E27FC236}">
                        <a16:creationId xmlns:a16="http://schemas.microsoft.com/office/drawing/2014/main" id="{7E92BBEB-84AD-D20C-F6C4-6C8AB1BF9A2C}"/>
                      </a:ext>
                    </a:extLst>
                  </p14:cNvPr>
                  <p14:cNvContentPartPr/>
                  <p14:nvPr/>
                </p14:nvContentPartPr>
                <p14:xfrm>
                  <a:off x="8510488" y="4566950"/>
                  <a:ext cx="15120" cy="134280"/>
                </p14:xfrm>
              </p:contentPart>
            </mc:Choice>
            <mc:Fallback xmlns="">
              <p:pic>
                <p:nvPicPr>
                  <p:cNvPr id="18633" name="Ink 18632">
                    <a:extLst>
                      <a:ext uri="{FF2B5EF4-FFF2-40B4-BE49-F238E27FC236}">
                        <a16:creationId xmlns:a16="http://schemas.microsoft.com/office/drawing/2014/main" id="{7E92BBEB-84AD-D20C-F6C4-6C8AB1BF9A2C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8501488" y="4557950"/>
                    <a:ext cx="3276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18634" name="Ink 18633">
                    <a:extLst>
                      <a:ext uri="{FF2B5EF4-FFF2-40B4-BE49-F238E27FC236}">
                        <a16:creationId xmlns:a16="http://schemas.microsoft.com/office/drawing/2014/main" id="{36F68CFA-0CE4-2E13-1808-E39B94EF61BA}"/>
                      </a:ext>
                    </a:extLst>
                  </p14:cNvPr>
                  <p14:cNvContentPartPr/>
                  <p14:nvPr/>
                </p14:nvContentPartPr>
                <p14:xfrm>
                  <a:off x="8628568" y="4512590"/>
                  <a:ext cx="9720" cy="239760"/>
                </p14:xfrm>
              </p:contentPart>
            </mc:Choice>
            <mc:Fallback xmlns="">
              <p:pic>
                <p:nvPicPr>
                  <p:cNvPr id="18634" name="Ink 18633">
                    <a:extLst>
                      <a:ext uri="{FF2B5EF4-FFF2-40B4-BE49-F238E27FC236}">
                        <a16:creationId xmlns:a16="http://schemas.microsoft.com/office/drawing/2014/main" id="{36F68CFA-0CE4-2E13-1808-E39B94EF61BA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8619568" y="4503950"/>
                    <a:ext cx="2736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8">
                <p14:nvContentPartPr>
                  <p14:cNvPr id="18635" name="Ink 18634">
                    <a:extLst>
                      <a:ext uri="{FF2B5EF4-FFF2-40B4-BE49-F238E27FC236}">
                        <a16:creationId xmlns:a16="http://schemas.microsoft.com/office/drawing/2014/main" id="{5D965A47-C9C6-E8F4-0731-CF0ACBAD4513}"/>
                      </a:ext>
                    </a:extLst>
                  </p14:cNvPr>
                  <p14:cNvContentPartPr/>
                  <p14:nvPr/>
                </p14:nvContentPartPr>
                <p14:xfrm>
                  <a:off x="8699848" y="4567670"/>
                  <a:ext cx="126000" cy="164160"/>
                </p14:xfrm>
              </p:contentPart>
            </mc:Choice>
            <mc:Fallback xmlns="">
              <p:pic>
                <p:nvPicPr>
                  <p:cNvPr id="18635" name="Ink 18634">
                    <a:extLst>
                      <a:ext uri="{FF2B5EF4-FFF2-40B4-BE49-F238E27FC236}">
                        <a16:creationId xmlns:a16="http://schemas.microsoft.com/office/drawing/2014/main" id="{5D965A47-C9C6-E8F4-0731-CF0ACBAD4513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8690848" y="4558670"/>
                    <a:ext cx="143640" cy="18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18636" name="Ink 18635">
                    <a:extLst>
                      <a:ext uri="{FF2B5EF4-FFF2-40B4-BE49-F238E27FC236}">
                        <a16:creationId xmlns:a16="http://schemas.microsoft.com/office/drawing/2014/main" id="{19A3811E-EFEF-649B-F18E-E461DDACA6A1}"/>
                      </a:ext>
                    </a:extLst>
                  </p14:cNvPr>
                  <p14:cNvContentPartPr/>
                  <p14:nvPr/>
                </p14:nvContentPartPr>
                <p14:xfrm>
                  <a:off x="8892808" y="4553630"/>
                  <a:ext cx="79920" cy="223200"/>
                </p14:xfrm>
              </p:contentPart>
            </mc:Choice>
            <mc:Fallback xmlns="">
              <p:pic>
                <p:nvPicPr>
                  <p:cNvPr id="18636" name="Ink 18635">
                    <a:extLst>
                      <a:ext uri="{FF2B5EF4-FFF2-40B4-BE49-F238E27FC236}">
                        <a16:creationId xmlns:a16="http://schemas.microsoft.com/office/drawing/2014/main" id="{19A3811E-EFEF-649B-F18E-E461DDACA6A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8884168" y="4544630"/>
                    <a:ext cx="97560" cy="24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0">
                <p14:nvContentPartPr>
                  <p14:cNvPr id="18637" name="Ink 18636">
                    <a:extLst>
                      <a:ext uri="{FF2B5EF4-FFF2-40B4-BE49-F238E27FC236}">
                        <a16:creationId xmlns:a16="http://schemas.microsoft.com/office/drawing/2014/main" id="{C00AC3DD-066D-6F17-0625-AF4C9DFD197A}"/>
                      </a:ext>
                    </a:extLst>
                  </p14:cNvPr>
                  <p14:cNvContentPartPr/>
                  <p14:nvPr/>
                </p14:nvContentPartPr>
                <p14:xfrm>
                  <a:off x="8936728" y="4629950"/>
                  <a:ext cx="59400" cy="11160"/>
                </p14:xfrm>
              </p:contentPart>
            </mc:Choice>
            <mc:Fallback xmlns="">
              <p:pic>
                <p:nvPicPr>
                  <p:cNvPr id="18637" name="Ink 18636">
                    <a:extLst>
                      <a:ext uri="{FF2B5EF4-FFF2-40B4-BE49-F238E27FC236}">
                        <a16:creationId xmlns:a16="http://schemas.microsoft.com/office/drawing/2014/main" id="{C00AC3DD-066D-6F17-0625-AF4C9DFD197A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8927728" y="4620950"/>
                    <a:ext cx="77040" cy="2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18638" name="Ink 18637">
                    <a:extLst>
                      <a:ext uri="{FF2B5EF4-FFF2-40B4-BE49-F238E27FC236}">
                        <a16:creationId xmlns:a16="http://schemas.microsoft.com/office/drawing/2014/main" id="{81C9347A-8180-8CC1-D988-C58245BA4BB6}"/>
                      </a:ext>
                    </a:extLst>
                  </p14:cNvPr>
                  <p14:cNvContentPartPr/>
                  <p14:nvPr/>
                </p14:nvContentPartPr>
                <p14:xfrm>
                  <a:off x="8556208" y="4577750"/>
                  <a:ext cx="64440" cy="360"/>
                </p14:xfrm>
              </p:contentPart>
            </mc:Choice>
            <mc:Fallback xmlns="">
              <p:pic>
                <p:nvPicPr>
                  <p:cNvPr id="18638" name="Ink 18637">
                    <a:extLst>
                      <a:ext uri="{FF2B5EF4-FFF2-40B4-BE49-F238E27FC236}">
                        <a16:creationId xmlns:a16="http://schemas.microsoft.com/office/drawing/2014/main" id="{81C9347A-8180-8CC1-D988-C58245BA4BB6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8547568" y="4568750"/>
                    <a:ext cx="82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A603518-2846-32F5-04EE-50E167803834}"/>
                    </a:ext>
                  </a:extLst>
                </p14:cNvPr>
                <p14:cNvContentPartPr/>
                <p14:nvPr/>
              </p14:nvContentPartPr>
              <p14:xfrm>
                <a:off x="6572201" y="4759812"/>
                <a:ext cx="360" cy="204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A603518-2846-32F5-04EE-50E167803834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563201" y="4750812"/>
                  <a:ext cx="18000" cy="222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88D820-53CF-122E-281D-A1DC10AFDAB7}"/>
                </a:ext>
              </a:extLst>
            </p:cNvPr>
            <p:cNvGrpSpPr/>
            <p:nvPr/>
          </p:nvGrpSpPr>
          <p:grpSpPr>
            <a:xfrm>
              <a:off x="6424601" y="5133852"/>
              <a:ext cx="269640" cy="369000"/>
              <a:chOff x="6424601" y="5133852"/>
              <a:chExt cx="269640" cy="36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39A1D2F7-5471-137C-CF6C-4E43BEFBF15C}"/>
                      </a:ext>
                    </a:extLst>
                  </p14:cNvPr>
                  <p14:cNvContentPartPr/>
                  <p14:nvPr/>
                </p14:nvContentPartPr>
                <p14:xfrm>
                  <a:off x="6456281" y="5133852"/>
                  <a:ext cx="360" cy="12168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39A1D2F7-5471-137C-CF6C-4E43BEFBF15C}"/>
                      </a:ext>
                    </a:extLst>
                  </p:cNvPr>
                  <p:cNvPicPr/>
                  <p:nvPr/>
                </p:nvPicPr>
                <p:blipFill>
                  <a:blip r:embed="rId375"/>
                  <a:stretch>
                    <a:fillRect/>
                  </a:stretch>
                </p:blipFill>
                <p:spPr>
                  <a:xfrm>
                    <a:off x="6447641" y="5124852"/>
                    <a:ext cx="1800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6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25EDA79D-E65A-7B37-755B-D4645EBA67F3}"/>
                      </a:ext>
                    </a:extLst>
                  </p14:cNvPr>
                  <p14:cNvContentPartPr/>
                  <p14:nvPr/>
                </p14:nvContentPartPr>
                <p14:xfrm>
                  <a:off x="6424601" y="5172012"/>
                  <a:ext cx="147240" cy="238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25EDA79D-E65A-7B37-755B-D4645EBA67F3}"/>
                      </a:ext>
                    </a:extLst>
                  </p:cNvPr>
                  <p:cNvPicPr/>
                  <p:nvPr/>
                </p:nvPicPr>
                <p:blipFill>
                  <a:blip r:embed="rId377"/>
                  <a:stretch>
                    <a:fillRect/>
                  </a:stretch>
                </p:blipFill>
                <p:spPr>
                  <a:xfrm>
                    <a:off x="6415961" y="5163372"/>
                    <a:ext cx="16488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8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4B7D5D53-24A9-61E6-CD7D-4DEDA82BDC8D}"/>
                      </a:ext>
                    </a:extLst>
                  </p14:cNvPr>
                  <p14:cNvContentPartPr/>
                  <p14:nvPr/>
                </p14:nvContentPartPr>
                <p14:xfrm>
                  <a:off x="6531881" y="5334732"/>
                  <a:ext cx="162360" cy="1681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4B7D5D53-24A9-61E6-CD7D-4DEDA82BDC8D}"/>
                      </a:ext>
                    </a:extLst>
                  </p:cNvPr>
                  <p:cNvPicPr/>
                  <p:nvPr/>
                </p:nvPicPr>
                <p:blipFill>
                  <a:blip r:embed="rId379"/>
                  <a:stretch>
                    <a:fillRect/>
                  </a:stretch>
                </p:blipFill>
                <p:spPr>
                  <a:xfrm>
                    <a:off x="6523241" y="5325732"/>
                    <a:ext cx="180000" cy="185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3FB91D-46E5-CE68-B62F-158ABD053D2D}"/>
              </a:ext>
            </a:extLst>
          </p:cNvPr>
          <p:cNvGrpSpPr/>
          <p:nvPr/>
        </p:nvGrpSpPr>
        <p:grpSpPr>
          <a:xfrm>
            <a:off x="1296041" y="5898492"/>
            <a:ext cx="1549440" cy="462600"/>
            <a:chOff x="1296041" y="5898492"/>
            <a:chExt cx="1549440" cy="46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1E5D01B-A1EC-7929-C0D1-F558226BFB5D}"/>
                    </a:ext>
                  </a:extLst>
                </p14:cNvPr>
                <p14:cNvContentPartPr/>
                <p14:nvPr/>
              </p14:nvContentPartPr>
              <p14:xfrm>
                <a:off x="1441481" y="5898492"/>
                <a:ext cx="1166400" cy="81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1E5D01B-A1EC-7929-C0D1-F558226BFB5D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432841" y="5889492"/>
                  <a:ext cx="11840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1FA1A59-C9A6-F106-661F-BA611C6A2FA8}"/>
                    </a:ext>
                  </a:extLst>
                </p14:cNvPr>
                <p14:cNvContentPartPr/>
                <p14:nvPr/>
              </p14:nvContentPartPr>
              <p14:xfrm>
                <a:off x="1577561" y="6060492"/>
                <a:ext cx="523080" cy="272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1FA1A59-C9A6-F106-661F-BA611C6A2FA8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1568561" y="6051492"/>
                  <a:ext cx="540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C536453-EA6D-7A4E-861A-8A3DF6ADE7C0}"/>
                    </a:ext>
                  </a:extLst>
                </p14:cNvPr>
                <p14:cNvContentPartPr/>
                <p14:nvPr/>
              </p14:nvContentPartPr>
              <p14:xfrm>
                <a:off x="1926401" y="6153012"/>
                <a:ext cx="214560" cy="208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C536453-EA6D-7A4E-861A-8A3DF6ADE7C0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1917761" y="6144012"/>
                  <a:ext cx="2322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F6C9D92-8BA1-65C2-8BB2-53C2E50B39E3}"/>
                    </a:ext>
                  </a:extLst>
                </p14:cNvPr>
                <p14:cNvContentPartPr/>
                <p14:nvPr/>
              </p14:nvContentPartPr>
              <p14:xfrm>
                <a:off x="2845121" y="5989212"/>
                <a:ext cx="360" cy="276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F6C9D92-8BA1-65C2-8BB2-53C2E50B39E3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2836481" y="5980212"/>
                  <a:ext cx="180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789F08C-D52A-419B-F6E9-1AEDE485DF68}"/>
                    </a:ext>
                  </a:extLst>
                </p14:cNvPr>
                <p14:cNvContentPartPr/>
                <p14:nvPr/>
              </p14:nvContentPartPr>
              <p14:xfrm>
                <a:off x="1296041" y="5953212"/>
                <a:ext cx="360" cy="338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789F08C-D52A-419B-F6E9-1AEDE485DF6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287041" y="5944212"/>
                  <a:ext cx="18000" cy="356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666B0B57-494F-5DCF-AB47-280C2D3D74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9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9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76"/>
    </mc:Choice>
    <mc:Fallback xmlns="">
      <p:transition spd="slow" advTm="8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6400F7F9-3188-8845-9ECF-BA29DAA842D5}" type="slidenum">
              <a:rPr lang="en-US" sz="1400" smtClean="0">
                <a:latin typeface="Arial" charset="0"/>
              </a:rPr>
              <a:pPr eaLnBrk="1" hangingPunct="1">
                <a:defRPr/>
              </a:pPr>
              <a:t>24</a:t>
            </a:fld>
            <a:endParaRPr lang="en-US" sz="1400">
              <a:latin typeface="Arial" charset="0"/>
            </a:endParaRP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613BB57E-4CDE-9500-8E85-49DE5148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2" y="1630671"/>
            <a:ext cx="3429360" cy="216296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8B5B507-AD86-0541-6906-247CA7E5CF5A}"/>
              </a:ext>
            </a:extLst>
          </p:cNvPr>
          <p:cNvSpPr/>
          <p:nvPr/>
        </p:nvSpPr>
        <p:spPr bwMode="auto">
          <a:xfrm>
            <a:off x="3871006" y="2461942"/>
            <a:ext cx="1066800" cy="685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Picture 9" descr="hqdefault.jpg">
            <a:extLst>
              <a:ext uri="{FF2B5EF4-FFF2-40B4-BE49-F238E27FC236}">
                <a16:creationId xmlns:a16="http://schemas.microsoft.com/office/drawing/2014/main" id="{0C1B3FF2-04D2-AC9F-9F6C-F70F5203A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02" y="1404824"/>
            <a:ext cx="33527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3F38A60B-5541-AECD-C636-05E9FDE7E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0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We can still extract definitive #s</a:t>
            </a:r>
          </a:p>
        </p:txBody>
      </p:sp>
      <p:grpSp>
        <p:nvGrpSpPr>
          <p:cNvPr id="18468" name="Group 18467">
            <a:extLst>
              <a:ext uri="{FF2B5EF4-FFF2-40B4-BE49-F238E27FC236}">
                <a16:creationId xmlns:a16="http://schemas.microsoft.com/office/drawing/2014/main" id="{0D43A749-0758-8C8E-A726-354C0403C5BC}"/>
              </a:ext>
            </a:extLst>
          </p:cNvPr>
          <p:cNvGrpSpPr/>
          <p:nvPr/>
        </p:nvGrpSpPr>
        <p:grpSpPr>
          <a:xfrm>
            <a:off x="61306" y="5614344"/>
            <a:ext cx="1135440" cy="602640"/>
            <a:chOff x="4670408" y="2552436"/>
            <a:chExt cx="1135440" cy="60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469" name="Ink 18468">
                  <a:extLst>
                    <a:ext uri="{FF2B5EF4-FFF2-40B4-BE49-F238E27FC236}">
                      <a16:creationId xmlns:a16="http://schemas.microsoft.com/office/drawing/2014/main" id="{2667AF24-224C-23F9-4E47-2A5F9F582815}"/>
                    </a:ext>
                  </a:extLst>
                </p14:cNvPr>
                <p14:cNvContentPartPr/>
                <p14:nvPr/>
              </p14:nvContentPartPr>
              <p14:xfrm>
                <a:off x="4927808" y="2728836"/>
                <a:ext cx="272880" cy="271080"/>
              </p14:xfrm>
            </p:contentPart>
          </mc:Choice>
          <mc:Fallback xmlns="">
            <p:pic>
              <p:nvPicPr>
                <p:cNvPr id="18469" name="Ink 18468">
                  <a:extLst>
                    <a:ext uri="{FF2B5EF4-FFF2-40B4-BE49-F238E27FC236}">
                      <a16:creationId xmlns:a16="http://schemas.microsoft.com/office/drawing/2014/main" id="{2667AF24-224C-23F9-4E47-2A5F9F58281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19168" y="2719836"/>
                  <a:ext cx="2905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8470" name="Ink 18469">
                  <a:extLst>
                    <a:ext uri="{FF2B5EF4-FFF2-40B4-BE49-F238E27FC236}">
                      <a16:creationId xmlns:a16="http://schemas.microsoft.com/office/drawing/2014/main" id="{B7D5B0A0-A0BB-3F7D-7311-48D5416A7EE3}"/>
                    </a:ext>
                  </a:extLst>
                </p14:cNvPr>
                <p14:cNvContentPartPr/>
                <p14:nvPr/>
              </p14:nvContentPartPr>
              <p14:xfrm>
                <a:off x="4960208" y="2695716"/>
                <a:ext cx="183960" cy="296280"/>
              </p14:xfrm>
            </p:contentPart>
          </mc:Choice>
          <mc:Fallback xmlns="">
            <p:pic>
              <p:nvPicPr>
                <p:cNvPr id="18470" name="Ink 18469">
                  <a:extLst>
                    <a:ext uri="{FF2B5EF4-FFF2-40B4-BE49-F238E27FC236}">
                      <a16:creationId xmlns:a16="http://schemas.microsoft.com/office/drawing/2014/main" id="{B7D5B0A0-A0BB-3F7D-7311-48D5416A7EE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951208" y="2686716"/>
                  <a:ext cx="2016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8471" name="Ink 18470">
                  <a:extLst>
                    <a:ext uri="{FF2B5EF4-FFF2-40B4-BE49-F238E27FC236}">
                      <a16:creationId xmlns:a16="http://schemas.microsoft.com/office/drawing/2014/main" id="{D12DC705-46B7-0EE9-8A2E-9613A5FD45DF}"/>
                    </a:ext>
                  </a:extLst>
                </p14:cNvPr>
                <p14:cNvContentPartPr/>
                <p14:nvPr/>
              </p14:nvContentPartPr>
              <p14:xfrm>
                <a:off x="5211848" y="2574396"/>
                <a:ext cx="276480" cy="580680"/>
              </p14:xfrm>
            </p:contentPart>
          </mc:Choice>
          <mc:Fallback xmlns="">
            <p:pic>
              <p:nvPicPr>
                <p:cNvPr id="18471" name="Ink 18470">
                  <a:extLst>
                    <a:ext uri="{FF2B5EF4-FFF2-40B4-BE49-F238E27FC236}">
                      <a16:creationId xmlns:a16="http://schemas.microsoft.com/office/drawing/2014/main" id="{D12DC705-46B7-0EE9-8A2E-9613A5FD45D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02848" y="2565396"/>
                  <a:ext cx="29412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8472" name="Ink 18471">
                  <a:extLst>
                    <a:ext uri="{FF2B5EF4-FFF2-40B4-BE49-F238E27FC236}">
                      <a16:creationId xmlns:a16="http://schemas.microsoft.com/office/drawing/2014/main" id="{34C78DB7-CCC3-EE35-65CD-87B8076FA2A9}"/>
                    </a:ext>
                  </a:extLst>
                </p14:cNvPr>
                <p14:cNvContentPartPr/>
                <p14:nvPr/>
              </p14:nvContentPartPr>
              <p14:xfrm>
                <a:off x="4670408" y="2552436"/>
                <a:ext cx="254880" cy="586800"/>
              </p14:xfrm>
            </p:contentPart>
          </mc:Choice>
          <mc:Fallback xmlns="">
            <p:pic>
              <p:nvPicPr>
                <p:cNvPr id="18472" name="Ink 18471">
                  <a:extLst>
                    <a:ext uri="{FF2B5EF4-FFF2-40B4-BE49-F238E27FC236}">
                      <a16:creationId xmlns:a16="http://schemas.microsoft.com/office/drawing/2014/main" id="{34C78DB7-CCC3-EE35-65CD-87B8076FA2A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61408" y="2543436"/>
                  <a:ext cx="27252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8473" name="Ink 18472">
                  <a:extLst>
                    <a:ext uri="{FF2B5EF4-FFF2-40B4-BE49-F238E27FC236}">
                      <a16:creationId xmlns:a16="http://schemas.microsoft.com/office/drawing/2014/main" id="{5DB7CE4E-BD90-F44C-29E5-214757F33C25}"/>
                    </a:ext>
                  </a:extLst>
                </p14:cNvPr>
                <p14:cNvContentPartPr/>
                <p14:nvPr/>
              </p14:nvContentPartPr>
              <p14:xfrm>
                <a:off x="5590208" y="2846196"/>
                <a:ext cx="185760" cy="360"/>
              </p14:xfrm>
            </p:contentPart>
          </mc:Choice>
          <mc:Fallback xmlns="">
            <p:pic>
              <p:nvPicPr>
                <p:cNvPr id="18473" name="Ink 18472">
                  <a:extLst>
                    <a:ext uri="{FF2B5EF4-FFF2-40B4-BE49-F238E27FC236}">
                      <a16:creationId xmlns:a16="http://schemas.microsoft.com/office/drawing/2014/main" id="{5DB7CE4E-BD90-F44C-29E5-214757F33C2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81208" y="2837196"/>
                  <a:ext cx="20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8474" name="Ink 18473">
                  <a:extLst>
                    <a:ext uri="{FF2B5EF4-FFF2-40B4-BE49-F238E27FC236}">
                      <a16:creationId xmlns:a16="http://schemas.microsoft.com/office/drawing/2014/main" id="{80F98E35-2AA0-CC03-9A27-552459AF8FB7}"/>
                    </a:ext>
                  </a:extLst>
                </p14:cNvPr>
                <p14:cNvContentPartPr/>
                <p14:nvPr/>
              </p14:nvContentPartPr>
              <p14:xfrm>
                <a:off x="5625488" y="2923596"/>
                <a:ext cx="180360" cy="3600"/>
              </p14:xfrm>
            </p:contentPart>
          </mc:Choice>
          <mc:Fallback xmlns="">
            <p:pic>
              <p:nvPicPr>
                <p:cNvPr id="18474" name="Ink 18473">
                  <a:extLst>
                    <a:ext uri="{FF2B5EF4-FFF2-40B4-BE49-F238E27FC236}">
                      <a16:creationId xmlns:a16="http://schemas.microsoft.com/office/drawing/2014/main" id="{80F98E35-2AA0-CC03-9A27-552459AF8FB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16848" y="2914956"/>
                  <a:ext cx="19800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75" name="Group 18474">
            <a:extLst>
              <a:ext uri="{FF2B5EF4-FFF2-40B4-BE49-F238E27FC236}">
                <a16:creationId xmlns:a16="http://schemas.microsoft.com/office/drawing/2014/main" id="{C0143737-2D1D-9839-CD5A-C5579EC12608}"/>
              </a:ext>
            </a:extLst>
          </p:cNvPr>
          <p:cNvGrpSpPr/>
          <p:nvPr/>
        </p:nvGrpSpPr>
        <p:grpSpPr>
          <a:xfrm>
            <a:off x="1470346" y="5355864"/>
            <a:ext cx="2501640" cy="1045800"/>
            <a:chOff x="6079448" y="2293956"/>
            <a:chExt cx="2501640" cy="10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8476" name="Ink 18475">
                  <a:extLst>
                    <a:ext uri="{FF2B5EF4-FFF2-40B4-BE49-F238E27FC236}">
                      <a16:creationId xmlns:a16="http://schemas.microsoft.com/office/drawing/2014/main" id="{87B03A75-6867-4E5E-46A0-C1B5146E33CD}"/>
                    </a:ext>
                  </a:extLst>
                </p14:cNvPr>
                <p14:cNvContentPartPr/>
                <p14:nvPr/>
              </p14:nvContentPartPr>
              <p14:xfrm>
                <a:off x="6079448" y="2293956"/>
                <a:ext cx="288720" cy="1045800"/>
              </p14:xfrm>
            </p:contentPart>
          </mc:Choice>
          <mc:Fallback xmlns="">
            <p:pic>
              <p:nvPicPr>
                <p:cNvPr id="18476" name="Ink 18475">
                  <a:extLst>
                    <a:ext uri="{FF2B5EF4-FFF2-40B4-BE49-F238E27FC236}">
                      <a16:creationId xmlns:a16="http://schemas.microsoft.com/office/drawing/2014/main" id="{87B03A75-6867-4E5E-46A0-C1B5146E33C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70808" y="2285316"/>
                  <a:ext cx="306360" cy="10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8477" name="Ink 18476">
                  <a:extLst>
                    <a:ext uri="{FF2B5EF4-FFF2-40B4-BE49-F238E27FC236}">
                      <a16:creationId xmlns:a16="http://schemas.microsoft.com/office/drawing/2014/main" id="{300F5657-0EB8-87B0-6D5D-8135D528199C}"/>
                    </a:ext>
                  </a:extLst>
                </p14:cNvPr>
                <p14:cNvContentPartPr/>
                <p14:nvPr/>
              </p14:nvContentPartPr>
              <p14:xfrm>
                <a:off x="6470768" y="2624076"/>
                <a:ext cx="374760" cy="295200"/>
              </p14:xfrm>
            </p:contentPart>
          </mc:Choice>
          <mc:Fallback xmlns="">
            <p:pic>
              <p:nvPicPr>
                <p:cNvPr id="18477" name="Ink 18476">
                  <a:extLst>
                    <a:ext uri="{FF2B5EF4-FFF2-40B4-BE49-F238E27FC236}">
                      <a16:creationId xmlns:a16="http://schemas.microsoft.com/office/drawing/2014/main" id="{300F5657-0EB8-87B0-6D5D-8135D52819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462128" y="2615076"/>
                  <a:ext cx="39240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8478" name="Ink 18477">
                  <a:extLst>
                    <a:ext uri="{FF2B5EF4-FFF2-40B4-BE49-F238E27FC236}">
                      <a16:creationId xmlns:a16="http://schemas.microsoft.com/office/drawing/2014/main" id="{70C65969-F464-D70B-38E4-C326F0C942F0}"/>
                    </a:ext>
                  </a:extLst>
                </p14:cNvPr>
                <p14:cNvContentPartPr/>
                <p14:nvPr/>
              </p14:nvContentPartPr>
              <p14:xfrm>
                <a:off x="6684968" y="2536956"/>
                <a:ext cx="10440" cy="544680"/>
              </p14:xfrm>
            </p:contentPart>
          </mc:Choice>
          <mc:Fallback xmlns="">
            <p:pic>
              <p:nvPicPr>
                <p:cNvPr id="18478" name="Ink 18477">
                  <a:extLst>
                    <a:ext uri="{FF2B5EF4-FFF2-40B4-BE49-F238E27FC236}">
                      <a16:creationId xmlns:a16="http://schemas.microsoft.com/office/drawing/2014/main" id="{70C65969-F464-D70B-38E4-C326F0C942F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76328" y="2528316"/>
                  <a:ext cx="2808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479" name="Ink 18478">
                  <a:extLst>
                    <a:ext uri="{FF2B5EF4-FFF2-40B4-BE49-F238E27FC236}">
                      <a16:creationId xmlns:a16="http://schemas.microsoft.com/office/drawing/2014/main" id="{BEB9373E-3C58-E6CE-FF8B-278E8C5845DF}"/>
                    </a:ext>
                  </a:extLst>
                </p14:cNvPr>
                <p14:cNvContentPartPr/>
                <p14:nvPr/>
              </p14:nvContentPartPr>
              <p14:xfrm>
                <a:off x="6849128" y="2350836"/>
                <a:ext cx="110160" cy="209160"/>
              </p14:xfrm>
            </p:contentPart>
          </mc:Choice>
          <mc:Fallback xmlns="">
            <p:pic>
              <p:nvPicPr>
                <p:cNvPr id="18479" name="Ink 18478">
                  <a:extLst>
                    <a:ext uri="{FF2B5EF4-FFF2-40B4-BE49-F238E27FC236}">
                      <a16:creationId xmlns:a16="http://schemas.microsoft.com/office/drawing/2014/main" id="{BEB9373E-3C58-E6CE-FF8B-278E8C5845D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840128" y="2342196"/>
                  <a:ext cx="1278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480" name="Ink 18479">
                  <a:extLst>
                    <a:ext uri="{FF2B5EF4-FFF2-40B4-BE49-F238E27FC236}">
                      <a16:creationId xmlns:a16="http://schemas.microsoft.com/office/drawing/2014/main" id="{F9C6FD7A-0A2F-C8F7-5AC3-A8B2C61D07A4}"/>
                    </a:ext>
                  </a:extLst>
                </p14:cNvPr>
                <p14:cNvContentPartPr/>
                <p14:nvPr/>
              </p14:nvContentPartPr>
              <p14:xfrm>
                <a:off x="6872528" y="2377116"/>
                <a:ext cx="79920" cy="205200"/>
              </p14:xfrm>
            </p:contentPart>
          </mc:Choice>
          <mc:Fallback xmlns="">
            <p:pic>
              <p:nvPicPr>
                <p:cNvPr id="18480" name="Ink 18479">
                  <a:extLst>
                    <a:ext uri="{FF2B5EF4-FFF2-40B4-BE49-F238E27FC236}">
                      <a16:creationId xmlns:a16="http://schemas.microsoft.com/office/drawing/2014/main" id="{F9C6FD7A-0A2F-C8F7-5AC3-A8B2C61D07A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63888" y="2368116"/>
                  <a:ext cx="975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8481" name="Ink 18480">
                  <a:extLst>
                    <a:ext uri="{FF2B5EF4-FFF2-40B4-BE49-F238E27FC236}">
                      <a16:creationId xmlns:a16="http://schemas.microsoft.com/office/drawing/2014/main" id="{8FD7333C-B9D0-E470-08F5-2EEC6A2445C5}"/>
                    </a:ext>
                  </a:extLst>
                </p14:cNvPr>
                <p14:cNvContentPartPr/>
                <p14:nvPr/>
              </p14:nvContentPartPr>
              <p14:xfrm>
                <a:off x="6826448" y="2456316"/>
                <a:ext cx="257400" cy="6120"/>
              </p14:xfrm>
            </p:contentPart>
          </mc:Choice>
          <mc:Fallback xmlns="">
            <p:pic>
              <p:nvPicPr>
                <p:cNvPr id="18481" name="Ink 18480">
                  <a:extLst>
                    <a:ext uri="{FF2B5EF4-FFF2-40B4-BE49-F238E27FC236}">
                      <a16:creationId xmlns:a16="http://schemas.microsoft.com/office/drawing/2014/main" id="{8FD7333C-B9D0-E470-08F5-2EEC6A2445C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448" y="2447676"/>
                  <a:ext cx="275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8482" name="Ink 18481">
                  <a:extLst>
                    <a:ext uri="{FF2B5EF4-FFF2-40B4-BE49-F238E27FC236}">
                      <a16:creationId xmlns:a16="http://schemas.microsoft.com/office/drawing/2014/main" id="{34D96F48-6910-689D-733E-E5613B0DFB0F}"/>
                    </a:ext>
                  </a:extLst>
                </p14:cNvPr>
                <p14:cNvContentPartPr/>
                <p14:nvPr/>
              </p14:nvContentPartPr>
              <p14:xfrm>
                <a:off x="7128488" y="2643876"/>
                <a:ext cx="261000" cy="228240"/>
              </p14:xfrm>
            </p:contentPart>
          </mc:Choice>
          <mc:Fallback xmlns="">
            <p:pic>
              <p:nvPicPr>
                <p:cNvPr id="18482" name="Ink 18481">
                  <a:extLst>
                    <a:ext uri="{FF2B5EF4-FFF2-40B4-BE49-F238E27FC236}">
                      <a16:creationId xmlns:a16="http://schemas.microsoft.com/office/drawing/2014/main" id="{34D96F48-6910-689D-733E-E5613B0DFB0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119488" y="2635236"/>
                  <a:ext cx="27864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8483" name="Ink 18482">
                  <a:extLst>
                    <a:ext uri="{FF2B5EF4-FFF2-40B4-BE49-F238E27FC236}">
                      <a16:creationId xmlns:a16="http://schemas.microsoft.com/office/drawing/2014/main" id="{39B7323C-20C3-FFBA-B4EE-DF13B161ED2F}"/>
                    </a:ext>
                  </a:extLst>
                </p14:cNvPr>
                <p14:cNvContentPartPr/>
                <p14:nvPr/>
              </p14:nvContentPartPr>
              <p14:xfrm>
                <a:off x="7150448" y="2669796"/>
                <a:ext cx="212400" cy="232920"/>
              </p14:xfrm>
            </p:contentPart>
          </mc:Choice>
          <mc:Fallback xmlns="">
            <p:pic>
              <p:nvPicPr>
                <p:cNvPr id="18483" name="Ink 18482">
                  <a:extLst>
                    <a:ext uri="{FF2B5EF4-FFF2-40B4-BE49-F238E27FC236}">
                      <a16:creationId xmlns:a16="http://schemas.microsoft.com/office/drawing/2014/main" id="{39B7323C-20C3-FFBA-B4EE-DF13B161ED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41808" y="2661156"/>
                  <a:ext cx="2300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8484" name="Ink 18483">
                  <a:extLst>
                    <a:ext uri="{FF2B5EF4-FFF2-40B4-BE49-F238E27FC236}">
                      <a16:creationId xmlns:a16="http://schemas.microsoft.com/office/drawing/2014/main" id="{B07C6358-8F39-45B3-AECA-70CEC1F07A0D}"/>
                    </a:ext>
                  </a:extLst>
                </p14:cNvPr>
                <p14:cNvContentPartPr/>
                <p14:nvPr/>
              </p14:nvContentPartPr>
              <p14:xfrm>
                <a:off x="7509728" y="2571156"/>
                <a:ext cx="350640" cy="235080"/>
              </p14:xfrm>
            </p:contentPart>
          </mc:Choice>
          <mc:Fallback xmlns="">
            <p:pic>
              <p:nvPicPr>
                <p:cNvPr id="18484" name="Ink 18483">
                  <a:extLst>
                    <a:ext uri="{FF2B5EF4-FFF2-40B4-BE49-F238E27FC236}">
                      <a16:creationId xmlns:a16="http://schemas.microsoft.com/office/drawing/2014/main" id="{B07C6358-8F39-45B3-AECA-70CEC1F07A0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00728" y="2562156"/>
                  <a:ext cx="3682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8485" name="Ink 18484">
                  <a:extLst>
                    <a:ext uri="{FF2B5EF4-FFF2-40B4-BE49-F238E27FC236}">
                      <a16:creationId xmlns:a16="http://schemas.microsoft.com/office/drawing/2014/main" id="{1E2D347D-8DD2-5EF4-4EEB-D71CA510BCB9}"/>
                    </a:ext>
                  </a:extLst>
                </p14:cNvPr>
                <p14:cNvContentPartPr/>
                <p14:nvPr/>
              </p14:nvContentPartPr>
              <p14:xfrm>
                <a:off x="7755248" y="2530116"/>
                <a:ext cx="33120" cy="387360"/>
              </p14:xfrm>
            </p:contentPart>
          </mc:Choice>
          <mc:Fallback xmlns="">
            <p:pic>
              <p:nvPicPr>
                <p:cNvPr id="18485" name="Ink 18484">
                  <a:extLst>
                    <a:ext uri="{FF2B5EF4-FFF2-40B4-BE49-F238E27FC236}">
                      <a16:creationId xmlns:a16="http://schemas.microsoft.com/office/drawing/2014/main" id="{1E2D347D-8DD2-5EF4-4EEB-D71CA510BCB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746248" y="2521116"/>
                  <a:ext cx="5076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8486" name="Ink 18485">
                  <a:extLst>
                    <a:ext uri="{FF2B5EF4-FFF2-40B4-BE49-F238E27FC236}">
                      <a16:creationId xmlns:a16="http://schemas.microsoft.com/office/drawing/2014/main" id="{535EA68C-0498-86B0-35B1-05F3431F06CC}"/>
                    </a:ext>
                  </a:extLst>
                </p14:cNvPr>
                <p14:cNvContentPartPr/>
                <p14:nvPr/>
              </p14:nvContentPartPr>
              <p14:xfrm>
                <a:off x="8014448" y="2525436"/>
                <a:ext cx="205200" cy="320760"/>
              </p14:xfrm>
            </p:contentPart>
          </mc:Choice>
          <mc:Fallback xmlns="">
            <p:pic>
              <p:nvPicPr>
                <p:cNvPr id="18486" name="Ink 18485">
                  <a:extLst>
                    <a:ext uri="{FF2B5EF4-FFF2-40B4-BE49-F238E27FC236}">
                      <a16:creationId xmlns:a16="http://schemas.microsoft.com/office/drawing/2014/main" id="{535EA68C-0498-86B0-35B1-05F3431F06C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005448" y="2516436"/>
                  <a:ext cx="2228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8487" name="Ink 18486">
                  <a:extLst>
                    <a:ext uri="{FF2B5EF4-FFF2-40B4-BE49-F238E27FC236}">
                      <a16:creationId xmlns:a16="http://schemas.microsoft.com/office/drawing/2014/main" id="{BD57DC93-1CA9-D44A-C08D-E52CA62C9BB5}"/>
                    </a:ext>
                  </a:extLst>
                </p14:cNvPr>
                <p14:cNvContentPartPr/>
                <p14:nvPr/>
              </p14:nvContentPartPr>
              <p14:xfrm>
                <a:off x="8390648" y="2643876"/>
                <a:ext cx="190440" cy="210240"/>
              </p14:xfrm>
            </p:contentPart>
          </mc:Choice>
          <mc:Fallback xmlns="">
            <p:pic>
              <p:nvPicPr>
                <p:cNvPr id="18487" name="Ink 18486">
                  <a:extLst>
                    <a:ext uri="{FF2B5EF4-FFF2-40B4-BE49-F238E27FC236}">
                      <a16:creationId xmlns:a16="http://schemas.microsoft.com/office/drawing/2014/main" id="{BD57DC93-1CA9-D44A-C08D-E52CA62C9BB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81648" y="2634876"/>
                  <a:ext cx="2080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8488" name="Ink 18487">
                  <a:extLst>
                    <a:ext uri="{FF2B5EF4-FFF2-40B4-BE49-F238E27FC236}">
                      <a16:creationId xmlns:a16="http://schemas.microsoft.com/office/drawing/2014/main" id="{CDCD74FD-74FE-89B0-30A7-E334F9B3BB59}"/>
                    </a:ext>
                  </a:extLst>
                </p14:cNvPr>
                <p14:cNvContentPartPr/>
                <p14:nvPr/>
              </p14:nvContentPartPr>
              <p14:xfrm>
                <a:off x="8382728" y="2646036"/>
                <a:ext cx="194760" cy="275400"/>
              </p14:xfrm>
            </p:contentPart>
          </mc:Choice>
          <mc:Fallback xmlns="">
            <p:pic>
              <p:nvPicPr>
                <p:cNvPr id="18488" name="Ink 18487">
                  <a:extLst>
                    <a:ext uri="{FF2B5EF4-FFF2-40B4-BE49-F238E27FC236}">
                      <a16:creationId xmlns:a16="http://schemas.microsoft.com/office/drawing/2014/main" id="{CDCD74FD-74FE-89B0-30A7-E334F9B3BB5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373728" y="2637396"/>
                  <a:ext cx="212400" cy="29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489" name="Group 18488">
            <a:extLst>
              <a:ext uri="{FF2B5EF4-FFF2-40B4-BE49-F238E27FC236}">
                <a16:creationId xmlns:a16="http://schemas.microsoft.com/office/drawing/2014/main" id="{7866894F-735B-15DA-B2B3-4824C804F94C}"/>
              </a:ext>
            </a:extLst>
          </p:cNvPr>
          <p:cNvGrpSpPr/>
          <p:nvPr/>
        </p:nvGrpSpPr>
        <p:grpSpPr>
          <a:xfrm>
            <a:off x="1568986" y="6453144"/>
            <a:ext cx="577800" cy="162720"/>
            <a:chOff x="6178088" y="3391236"/>
            <a:chExt cx="577800" cy="16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8490" name="Ink 18489">
                  <a:extLst>
                    <a:ext uri="{FF2B5EF4-FFF2-40B4-BE49-F238E27FC236}">
                      <a16:creationId xmlns:a16="http://schemas.microsoft.com/office/drawing/2014/main" id="{00B87928-0CDD-ED1D-2FED-93E8CAA35120}"/>
                    </a:ext>
                  </a:extLst>
                </p14:cNvPr>
                <p14:cNvContentPartPr/>
                <p14:nvPr/>
              </p14:nvContentPartPr>
              <p14:xfrm>
                <a:off x="6178088" y="3530916"/>
                <a:ext cx="260280" cy="23040"/>
              </p14:xfrm>
            </p:contentPart>
          </mc:Choice>
          <mc:Fallback xmlns="">
            <p:pic>
              <p:nvPicPr>
                <p:cNvPr id="18490" name="Ink 18489">
                  <a:extLst>
                    <a:ext uri="{FF2B5EF4-FFF2-40B4-BE49-F238E27FC236}">
                      <a16:creationId xmlns:a16="http://schemas.microsoft.com/office/drawing/2014/main" id="{00B87928-0CDD-ED1D-2FED-93E8CAA3512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69088" y="3522276"/>
                  <a:ext cx="2779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491" name="Ink 18490">
                  <a:extLst>
                    <a:ext uri="{FF2B5EF4-FFF2-40B4-BE49-F238E27FC236}">
                      <a16:creationId xmlns:a16="http://schemas.microsoft.com/office/drawing/2014/main" id="{EF2783DB-F7C2-4B86-F0B2-651D5462FBC6}"/>
                    </a:ext>
                  </a:extLst>
                </p14:cNvPr>
                <p14:cNvContentPartPr/>
                <p14:nvPr/>
              </p14:nvContentPartPr>
              <p14:xfrm>
                <a:off x="6517208" y="3391236"/>
                <a:ext cx="238680" cy="156240"/>
              </p14:xfrm>
            </p:contentPart>
          </mc:Choice>
          <mc:Fallback xmlns="">
            <p:pic>
              <p:nvPicPr>
                <p:cNvPr id="18491" name="Ink 18490">
                  <a:extLst>
                    <a:ext uri="{FF2B5EF4-FFF2-40B4-BE49-F238E27FC236}">
                      <a16:creationId xmlns:a16="http://schemas.microsoft.com/office/drawing/2014/main" id="{EF2783DB-F7C2-4B86-F0B2-651D5462FBC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508568" y="3382596"/>
                  <a:ext cx="256320" cy="17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8492" name="Ink 18491">
                <a:extLst>
                  <a:ext uri="{FF2B5EF4-FFF2-40B4-BE49-F238E27FC236}">
                    <a16:creationId xmlns:a16="http://schemas.microsoft.com/office/drawing/2014/main" id="{43B3EC6A-4534-DB41-8A70-CDC03DD00638}"/>
                  </a:ext>
                </a:extLst>
              </p14:cNvPr>
              <p14:cNvContentPartPr/>
              <p14:nvPr/>
            </p14:nvContentPartPr>
            <p14:xfrm>
              <a:off x="1727386" y="5005224"/>
              <a:ext cx="374040" cy="201240"/>
            </p14:xfrm>
          </p:contentPart>
        </mc:Choice>
        <mc:Fallback xmlns="">
          <p:pic>
            <p:nvPicPr>
              <p:cNvPr id="18492" name="Ink 18491">
                <a:extLst>
                  <a:ext uri="{FF2B5EF4-FFF2-40B4-BE49-F238E27FC236}">
                    <a16:creationId xmlns:a16="http://schemas.microsoft.com/office/drawing/2014/main" id="{43B3EC6A-4534-DB41-8A70-CDC03DD0063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718746" y="4996584"/>
                <a:ext cx="391680" cy="2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93" name="Group 18492">
            <a:extLst>
              <a:ext uri="{FF2B5EF4-FFF2-40B4-BE49-F238E27FC236}">
                <a16:creationId xmlns:a16="http://schemas.microsoft.com/office/drawing/2014/main" id="{AAA19FE7-9F78-9DF3-67D8-8B615EC9449D}"/>
              </a:ext>
            </a:extLst>
          </p:cNvPr>
          <p:cNvGrpSpPr/>
          <p:nvPr/>
        </p:nvGrpSpPr>
        <p:grpSpPr>
          <a:xfrm>
            <a:off x="4966128" y="5533484"/>
            <a:ext cx="538200" cy="582840"/>
            <a:chOff x="4413368" y="4352796"/>
            <a:chExt cx="53820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494" name="Ink 18493">
                  <a:extLst>
                    <a:ext uri="{FF2B5EF4-FFF2-40B4-BE49-F238E27FC236}">
                      <a16:creationId xmlns:a16="http://schemas.microsoft.com/office/drawing/2014/main" id="{A06E193F-4651-ACCB-245C-06FE0B266FBB}"/>
                    </a:ext>
                  </a:extLst>
                </p14:cNvPr>
                <p14:cNvContentPartPr/>
                <p14:nvPr/>
              </p14:nvContentPartPr>
              <p14:xfrm>
                <a:off x="4413368" y="4352796"/>
                <a:ext cx="346680" cy="451080"/>
              </p14:xfrm>
            </p:contentPart>
          </mc:Choice>
          <mc:Fallback xmlns="">
            <p:pic>
              <p:nvPicPr>
                <p:cNvPr id="18494" name="Ink 18493">
                  <a:extLst>
                    <a:ext uri="{FF2B5EF4-FFF2-40B4-BE49-F238E27FC236}">
                      <a16:creationId xmlns:a16="http://schemas.microsoft.com/office/drawing/2014/main" id="{A06E193F-4651-ACCB-245C-06FE0B266FB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404368" y="4344156"/>
                  <a:ext cx="36432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495" name="Ink 18494">
                  <a:extLst>
                    <a:ext uri="{FF2B5EF4-FFF2-40B4-BE49-F238E27FC236}">
                      <a16:creationId xmlns:a16="http://schemas.microsoft.com/office/drawing/2014/main" id="{A0D8BC3F-FB49-1D68-D9A4-EABF32CDE7C0}"/>
                    </a:ext>
                  </a:extLst>
                </p14:cNvPr>
                <p14:cNvContentPartPr/>
                <p14:nvPr/>
              </p14:nvContentPartPr>
              <p14:xfrm>
                <a:off x="4755368" y="4712796"/>
                <a:ext cx="196200" cy="168120"/>
              </p14:xfrm>
            </p:contentPart>
          </mc:Choice>
          <mc:Fallback xmlns="">
            <p:pic>
              <p:nvPicPr>
                <p:cNvPr id="18495" name="Ink 18494">
                  <a:extLst>
                    <a:ext uri="{FF2B5EF4-FFF2-40B4-BE49-F238E27FC236}">
                      <a16:creationId xmlns:a16="http://schemas.microsoft.com/office/drawing/2014/main" id="{A0D8BC3F-FB49-1D68-D9A4-EABF32CDE7C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46368" y="4704156"/>
                  <a:ext cx="2138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360" name="Ink 15359">
                  <a:extLst>
                    <a:ext uri="{FF2B5EF4-FFF2-40B4-BE49-F238E27FC236}">
                      <a16:creationId xmlns:a16="http://schemas.microsoft.com/office/drawing/2014/main" id="{5A046B3A-CF87-53AF-5B47-E8A98B61A2B9}"/>
                    </a:ext>
                  </a:extLst>
                </p14:cNvPr>
                <p14:cNvContentPartPr/>
                <p14:nvPr/>
              </p14:nvContentPartPr>
              <p14:xfrm>
                <a:off x="4745648" y="4692276"/>
                <a:ext cx="188280" cy="243360"/>
              </p14:xfrm>
            </p:contentPart>
          </mc:Choice>
          <mc:Fallback xmlns="">
            <p:pic>
              <p:nvPicPr>
                <p:cNvPr id="15360" name="Ink 15359">
                  <a:extLst>
                    <a:ext uri="{FF2B5EF4-FFF2-40B4-BE49-F238E27FC236}">
                      <a16:creationId xmlns:a16="http://schemas.microsoft.com/office/drawing/2014/main" id="{5A046B3A-CF87-53AF-5B47-E8A98B61A2B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736648" y="4683636"/>
                  <a:ext cx="20592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61" name="Group 15360">
            <a:extLst>
              <a:ext uri="{FF2B5EF4-FFF2-40B4-BE49-F238E27FC236}">
                <a16:creationId xmlns:a16="http://schemas.microsoft.com/office/drawing/2014/main" id="{D9AAF45B-5997-8448-08EE-A118DE5346C8}"/>
              </a:ext>
            </a:extLst>
          </p:cNvPr>
          <p:cNvGrpSpPr/>
          <p:nvPr/>
        </p:nvGrpSpPr>
        <p:grpSpPr>
          <a:xfrm>
            <a:off x="5829768" y="5699084"/>
            <a:ext cx="164880" cy="118800"/>
            <a:chOff x="5277008" y="4518396"/>
            <a:chExt cx="164880" cy="11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363" name="Ink 15362">
                  <a:extLst>
                    <a:ext uri="{FF2B5EF4-FFF2-40B4-BE49-F238E27FC236}">
                      <a16:creationId xmlns:a16="http://schemas.microsoft.com/office/drawing/2014/main" id="{B42E3AE7-EC0B-2CC0-E716-90E46A37EA4A}"/>
                    </a:ext>
                  </a:extLst>
                </p14:cNvPr>
                <p14:cNvContentPartPr/>
                <p14:nvPr/>
              </p14:nvContentPartPr>
              <p14:xfrm>
                <a:off x="5277008" y="4518396"/>
                <a:ext cx="150120" cy="360"/>
              </p14:xfrm>
            </p:contentPart>
          </mc:Choice>
          <mc:Fallback xmlns="">
            <p:pic>
              <p:nvPicPr>
                <p:cNvPr id="15363" name="Ink 15362">
                  <a:extLst>
                    <a:ext uri="{FF2B5EF4-FFF2-40B4-BE49-F238E27FC236}">
                      <a16:creationId xmlns:a16="http://schemas.microsoft.com/office/drawing/2014/main" id="{B42E3AE7-EC0B-2CC0-E716-90E46A37EA4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268368" y="4509396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364" name="Ink 15363">
                  <a:extLst>
                    <a:ext uri="{FF2B5EF4-FFF2-40B4-BE49-F238E27FC236}">
                      <a16:creationId xmlns:a16="http://schemas.microsoft.com/office/drawing/2014/main" id="{0778D37A-406D-8977-3EFE-1FDDF414207E}"/>
                    </a:ext>
                  </a:extLst>
                </p14:cNvPr>
                <p14:cNvContentPartPr/>
                <p14:nvPr/>
              </p14:nvContentPartPr>
              <p14:xfrm>
                <a:off x="5314808" y="4636836"/>
                <a:ext cx="127080" cy="360"/>
              </p14:xfrm>
            </p:contentPart>
          </mc:Choice>
          <mc:Fallback xmlns="">
            <p:pic>
              <p:nvPicPr>
                <p:cNvPr id="15364" name="Ink 15363">
                  <a:extLst>
                    <a:ext uri="{FF2B5EF4-FFF2-40B4-BE49-F238E27FC236}">
                      <a16:creationId xmlns:a16="http://schemas.microsoft.com/office/drawing/2014/main" id="{0778D37A-406D-8977-3EFE-1FDDF414207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06168" y="4628196"/>
                  <a:ext cx="144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65" name="Group 15364">
            <a:extLst>
              <a:ext uri="{FF2B5EF4-FFF2-40B4-BE49-F238E27FC236}">
                <a16:creationId xmlns:a16="http://schemas.microsoft.com/office/drawing/2014/main" id="{D1C427F2-DF89-E0D1-186E-074E87101847}"/>
              </a:ext>
            </a:extLst>
          </p:cNvPr>
          <p:cNvGrpSpPr/>
          <p:nvPr/>
        </p:nvGrpSpPr>
        <p:grpSpPr>
          <a:xfrm>
            <a:off x="6324048" y="5236484"/>
            <a:ext cx="2610720" cy="868680"/>
            <a:chOff x="5771288" y="4055796"/>
            <a:chExt cx="2610720" cy="86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366" name="Ink 15365">
                  <a:extLst>
                    <a:ext uri="{FF2B5EF4-FFF2-40B4-BE49-F238E27FC236}">
                      <a16:creationId xmlns:a16="http://schemas.microsoft.com/office/drawing/2014/main" id="{8D27ADEE-A157-326B-D2AC-5D42B8B462F2}"/>
                    </a:ext>
                  </a:extLst>
                </p14:cNvPr>
                <p14:cNvContentPartPr/>
                <p14:nvPr/>
              </p14:nvContentPartPr>
              <p14:xfrm>
                <a:off x="5989088" y="4360716"/>
                <a:ext cx="228600" cy="479520"/>
              </p14:xfrm>
            </p:contentPart>
          </mc:Choice>
          <mc:Fallback xmlns="">
            <p:pic>
              <p:nvPicPr>
                <p:cNvPr id="15366" name="Ink 15365">
                  <a:extLst>
                    <a:ext uri="{FF2B5EF4-FFF2-40B4-BE49-F238E27FC236}">
                      <a16:creationId xmlns:a16="http://schemas.microsoft.com/office/drawing/2014/main" id="{8D27ADEE-A157-326B-D2AC-5D42B8B462F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80088" y="4351716"/>
                  <a:ext cx="24624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367" name="Ink 15366">
                  <a:extLst>
                    <a:ext uri="{FF2B5EF4-FFF2-40B4-BE49-F238E27FC236}">
                      <a16:creationId xmlns:a16="http://schemas.microsoft.com/office/drawing/2014/main" id="{2F5AFAA6-2E29-03CE-CCEA-4C6571516940}"/>
                    </a:ext>
                  </a:extLst>
                </p14:cNvPr>
                <p14:cNvContentPartPr/>
                <p14:nvPr/>
              </p14:nvContentPartPr>
              <p14:xfrm>
                <a:off x="6314168" y="4449276"/>
                <a:ext cx="191160" cy="254880"/>
              </p14:xfrm>
            </p:contentPart>
          </mc:Choice>
          <mc:Fallback xmlns="">
            <p:pic>
              <p:nvPicPr>
                <p:cNvPr id="15367" name="Ink 15366">
                  <a:extLst>
                    <a:ext uri="{FF2B5EF4-FFF2-40B4-BE49-F238E27FC236}">
                      <a16:creationId xmlns:a16="http://schemas.microsoft.com/office/drawing/2014/main" id="{2F5AFAA6-2E29-03CE-CCEA-4C657151694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305528" y="4440276"/>
                  <a:ext cx="2088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368" name="Ink 15367">
                  <a:extLst>
                    <a:ext uri="{FF2B5EF4-FFF2-40B4-BE49-F238E27FC236}">
                      <a16:creationId xmlns:a16="http://schemas.microsoft.com/office/drawing/2014/main" id="{B9CD08F4-568F-A5F5-1134-1697061DC7EE}"/>
                    </a:ext>
                  </a:extLst>
                </p14:cNvPr>
                <p14:cNvContentPartPr/>
                <p14:nvPr/>
              </p14:nvContentPartPr>
              <p14:xfrm>
                <a:off x="6301928" y="4475196"/>
                <a:ext cx="147240" cy="273960"/>
              </p14:xfrm>
            </p:contentPart>
          </mc:Choice>
          <mc:Fallback xmlns="">
            <p:pic>
              <p:nvPicPr>
                <p:cNvPr id="15368" name="Ink 15367">
                  <a:extLst>
                    <a:ext uri="{FF2B5EF4-FFF2-40B4-BE49-F238E27FC236}">
                      <a16:creationId xmlns:a16="http://schemas.microsoft.com/office/drawing/2014/main" id="{B9CD08F4-568F-A5F5-1134-1697061DC7E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93288" y="4466196"/>
                  <a:ext cx="1648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369" name="Ink 15368">
                  <a:extLst>
                    <a:ext uri="{FF2B5EF4-FFF2-40B4-BE49-F238E27FC236}">
                      <a16:creationId xmlns:a16="http://schemas.microsoft.com/office/drawing/2014/main" id="{D5241C3B-9CC0-1058-A62D-CAB47FD891FD}"/>
                    </a:ext>
                  </a:extLst>
                </p14:cNvPr>
                <p14:cNvContentPartPr/>
                <p14:nvPr/>
              </p14:nvContentPartPr>
              <p14:xfrm>
                <a:off x="6594968" y="4363596"/>
                <a:ext cx="169920" cy="214920"/>
              </p14:xfrm>
            </p:contentPart>
          </mc:Choice>
          <mc:Fallback xmlns="">
            <p:pic>
              <p:nvPicPr>
                <p:cNvPr id="15369" name="Ink 15368">
                  <a:extLst>
                    <a:ext uri="{FF2B5EF4-FFF2-40B4-BE49-F238E27FC236}">
                      <a16:creationId xmlns:a16="http://schemas.microsoft.com/office/drawing/2014/main" id="{D5241C3B-9CC0-1058-A62D-CAB47FD891F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585968" y="4354596"/>
                  <a:ext cx="1875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370" name="Ink 15369">
                  <a:extLst>
                    <a:ext uri="{FF2B5EF4-FFF2-40B4-BE49-F238E27FC236}">
                      <a16:creationId xmlns:a16="http://schemas.microsoft.com/office/drawing/2014/main" id="{7B55AD4E-F96F-2E77-48B7-89D79856ABF5}"/>
                    </a:ext>
                  </a:extLst>
                </p14:cNvPr>
                <p14:cNvContentPartPr/>
                <p14:nvPr/>
              </p14:nvContentPartPr>
              <p14:xfrm>
                <a:off x="6858128" y="4312836"/>
                <a:ext cx="169200" cy="401400"/>
              </p14:xfrm>
            </p:contentPart>
          </mc:Choice>
          <mc:Fallback xmlns="">
            <p:pic>
              <p:nvPicPr>
                <p:cNvPr id="15370" name="Ink 15369">
                  <a:extLst>
                    <a:ext uri="{FF2B5EF4-FFF2-40B4-BE49-F238E27FC236}">
                      <a16:creationId xmlns:a16="http://schemas.microsoft.com/office/drawing/2014/main" id="{7B55AD4E-F96F-2E77-48B7-89D79856ABF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49128" y="4303836"/>
                  <a:ext cx="18684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371" name="Ink 15370">
                  <a:extLst>
                    <a:ext uri="{FF2B5EF4-FFF2-40B4-BE49-F238E27FC236}">
                      <a16:creationId xmlns:a16="http://schemas.microsoft.com/office/drawing/2014/main" id="{7C81AE1D-CB78-188D-6ACA-59A5D3DC4FB0}"/>
                    </a:ext>
                  </a:extLst>
                </p14:cNvPr>
                <p14:cNvContentPartPr/>
                <p14:nvPr/>
              </p14:nvContentPartPr>
              <p14:xfrm>
                <a:off x="7194368" y="4498236"/>
                <a:ext cx="161280" cy="360"/>
              </p14:xfrm>
            </p:contentPart>
          </mc:Choice>
          <mc:Fallback xmlns="">
            <p:pic>
              <p:nvPicPr>
                <p:cNvPr id="15371" name="Ink 15370">
                  <a:extLst>
                    <a:ext uri="{FF2B5EF4-FFF2-40B4-BE49-F238E27FC236}">
                      <a16:creationId xmlns:a16="http://schemas.microsoft.com/office/drawing/2014/main" id="{7C81AE1D-CB78-188D-6ACA-59A5D3DC4FB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185368" y="4489236"/>
                  <a:ext cx="17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372" name="Ink 15371">
                  <a:extLst>
                    <a:ext uri="{FF2B5EF4-FFF2-40B4-BE49-F238E27FC236}">
                      <a16:creationId xmlns:a16="http://schemas.microsoft.com/office/drawing/2014/main" id="{3BD5DFE6-5BB7-F753-E42F-70D6740D5851}"/>
                    </a:ext>
                  </a:extLst>
                </p14:cNvPr>
                <p14:cNvContentPartPr/>
                <p14:nvPr/>
              </p14:nvContentPartPr>
              <p14:xfrm>
                <a:off x="7520528" y="4289436"/>
                <a:ext cx="168840" cy="433440"/>
              </p14:xfrm>
            </p:contentPart>
          </mc:Choice>
          <mc:Fallback xmlns="">
            <p:pic>
              <p:nvPicPr>
                <p:cNvPr id="15372" name="Ink 15371">
                  <a:extLst>
                    <a:ext uri="{FF2B5EF4-FFF2-40B4-BE49-F238E27FC236}">
                      <a16:creationId xmlns:a16="http://schemas.microsoft.com/office/drawing/2014/main" id="{3BD5DFE6-5BB7-F753-E42F-70D6740D585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511888" y="4280436"/>
                  <a:ext cx="18648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5373" name="Ink 15372">
                  <a:extLst>
                    <a:ext uri="{FF2B5EF4-FFF2-40B4-BE49-F238E27FC236}">
                      <a16:creationId xmlns:a16="http://schemas.microsoft.com/office/drawing/2014/main" id="{DF02498E-3B15-7523-37F4-92E78EA551E2}"/>
                    </a:ext>
                  </a:extLst>
                </p14:cNvPr>
                <p14:cNvContentPartPr/>
                <p14:nvPr/>
              </p14:nvContentPartPr>
              <p14:xfrm>
                <a:off x="7708088" y="4385916"/>
                <a:ext cx="221040" cy="198360"/>
              </p14:xfrm>
            </p:contentPart>
          </mc:Choice>
          <mc:Fallback xmlns="">
            <p:pic>
              <p:nvPicPr>
                <p:cNvPr id="15373" name="Ink 15372">
                  <a:extLst>
                    <a:ext uri="{FF2B5EF4-FFF2-40B4-BE49-F238E27FC236}">
                      <a16:creationId xmlns:a16="http://schemas.microsoft.com/office/drawing/2014/main" id="{DF02498E-3B15-7523-37F4-92E78EA551E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699448" y="4376916"/>
                  <a:ext cx="2386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5374" name="Ink 15373">
                  <a:extLst>
                    <a:ext uri="{FF2B5EF4-FFF2-40B4-BE49-F238E27FC236}">
                      <a16:creationId xmlns:a16="http://schemas.microsoft.com/office/drawing/2014/main" id="{939B7334-1F50-1CD9-CF83-903F798BC351}"/>
                    </a:ext>
                  </a:extLst>
                </p14:cNvPr>
                <p14:cNvContentPartPr/>
                <p14:nvPr/>
              </p14:nvContentPartPr>
              <p14:xfrm>
                <a:off x="7700888" y="4392756"/>
                <a:ext cx="199080" cy="206640"/>
              </p14:xfrm>
            </p:contentPart>
          </mc:Choice>
          <mc:Fallback xmlns="">
            <p:pic>
              <p:nvPicPr>
                <p:cNvPr id="15374" name="Ink 15373">
                  <a:extLst>
                    <a:ext uri="{FF2B5EF4-FFF2-40B4-BE49-F238E27FC236}">
                      <a16:creationId xmlns:a16="http://schemas.microsoft.com/office/drawing/2014/main" id="{939B7334-1F50-1CD9-CF83-903F798BC35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691888" y="4383756"/>
                  <a:ext cx="2167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5375" name="Ink 15374">
                  <a:extLst>
                    <a:ext uri="{FF2B5EF4-FFF2-40B4-BE49-F238E27FC236}">
                      <a16:creationId xmlns:a16="http://schemas.microsoft.com/office/drawing/2014/main" id="{6794B93C-752F-76FE-6845-2530CE630CD1}"/>
                    </a:ext>
                  </a:extLst>
                </p14:cNvPr>
                <p14:cNvContentPartPr/>
                <p14:nvPr/>
              </p14:nvContentPartPr>
              <p14:xfrm>
                <a:off x="7944608" y="4276476"/>
                <a:ext cx="157680" cy="510120"/>
              </p14:xfrm>
            </p:contentPart>
          </mc:Choice>
          <mc:Fallback xmlns="">
            <p:pic>
              <p:nvPicPr>
                <p:cNvPr id="15375" name="Ink 15374">
                  <a:extLst>
                    <a:ext uri="{FF2B5EF4-FFF2-40B4-BE49-F238E27FC236}">
                      <a16:creationId xmlns:a16="http://schemas.microsoft.com/office/drawing/2014/main" id="{6794B93C-752F-76FE-6845-2530CE630CD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935968" y="4267836"/>
                  <a:ext cx="17532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5376" name="Ink 15375">
                  <a:extLst>
                    <a:ext uri="{FF2B5EF4-FFF2-40B4-BE49-F238E27FC236}">
                      <a16:creationId xmlns:a16="http://schemas.microsoft.com/office/drawing/2014/main" id="{A9B4716A-B34E-87BF-3300-79C52C102327}"/>
                    </a:ext>
                  </a:extLst>
                </p14:cNvPr>
                <p14:cNvContentPartPr/>
                <p14:nvPr/>
              </p14:nvContentPartPr>
              <p14:xfrm>
                <a:off x="8119928" y="4175316"/>
                <a:ext cx="262080" cy="279000"/>
              </p14:xfrm>
            </p:contentPart>
          </mc:Choice>
          <mc:Fallback xmlns="">
            <p:pic>
              <p:nvPicPr>
                <p:cNvPr id="15376" name="Ink 15375">
                  <a:extLst>
                    <a:ext uri="{FF2B5EF4-FFF2-40B4-BE49-F238E27FC236}">
                      <a16:creationId xmlns:a16="http://schemas.microsoft.com/office/drawing/2014/main" id="{A9B4716A-B34E-87BF-3300-79C52C10232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111288" y="4166676"/>
                  <a:ext cx="27972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5377" name="Ink 15376">
                  <a:extLst>
                    <a:ext uri="{FF2B5EF4-FFF2-40B4-BE49-F238E27FC236}">
                      <a16:creationId xmlns:a16="http://schemas.microsoft.com/office/drawing/2014/main" id="{BADF353C-5797-B935-89EC-1CDE45AD570A}"/>
                    </a:ext>
                  </a:extLst>
                </p14:cNvPr>
                <p14:cNvContentPartPr/>
                <p14:nvPr/>
              </p14:nvContentPartPr>
              <p14:xfrm>
                <a:off x="5771288" y="4055796"/>
                <a:ext cx="2563920" cy="868680"/>
              </p14:xfrm>
            </p:contentPart>
          </mc:Choice>
          <mc:Fallback xmlns="">
            <p:pic>
              <p:nvPicPr>
                <p:cNvPr id="15377" name="Ink 15376">
                  <a:extLst>
                    <a:ext uri="{FF2B5EF4-FFF2-40B4-BE49-F238E27FC236}">
                      <a16:creationId xmlns:a16="http://schemas.microsoft.com/office/drawing/2014/main" id="{BADF353C-5797-B935-89EC-1CDE45AD570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62648" y="4047156"/>
                  <a:ext cx="2581560" cy="88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378" name="Ink 15377">
                <a:extLst>
                  <a:ext uri="{FF2B5EF4-FFF2-40B4-BE49-F238E27FC236}">
                    <a16:creationId xmlns:a16="http://schemas.microsoft.com/office/drawing/2014/main" id="{4C617A07-B299-D672-A16D-C4883CC2ED17}"/>
                  </a:ext>
                </a:extLst>
              </p14:cNvPr>
              <p14:cNvContentPartPr/>
              <p14:nvPr/>
            </p14:nvContentPartPr>
            <p14:xfrm>
              <a:off x="4482848" y="4266756"/>
              <a:ext cx="28080" cy="2460960"/>
            </p14:xfrm>
          </p:contentPart>
        </mc:Choice>
        <mc:Fallback xmlns="">
          <p:pic>
            <p:nvPicPr>
              <p:cNvPr id="15378" name="Ink 15377">
                <a:extLst>
                  <a:ext uri="{FF2B5EF4-FFF2-40B4-BE49-F238E27FC236}">
                    <a16:creationId xmlns:a16="http://schemas.microsoft.com/office/drawing/2014/main" id="{4C617A07-B299-D672-A16D-C4883CC2ED1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473848" y="4258116"/>
                <a:ext cx="45720" cy="247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96" name="Group 15395">
            <a:extLst>
              <a:ext uri="{FF2B5EF4-FFF2-40B4-BE49-F238E27FC236}">
                <a16:creationId xmlns:a16="http://schemas.microsoft.com/office/drawing/2014/main" id="{7F15D71A-D21E-549B-2CC2-6D3D8A83BC99}"/>
              </a:ext>
            </a:extLst>
          </p:cNvPr>
          <p:cNvGrpSpPr/>
          <p:nvPr/>
        </p:nvGrpSpPr>
        <p:grpSpPr>
          <a:xfrm>
            <a:off x="73006" y="4065624"/>
            <a:ext cx="3721680" cy="747000"/>
            <a:chOff x="71462" y="4337676"/>
            <a:chExt cx="3721680" cy="74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379" name="Ink 15378">
                  <a:extLst>
                    <a:ext uri="{FF2B5EF4-FFF2-40B4-BE49-F238E27FC236}">
                      <a16:creationId xmlns:a16="http://schemas.microsoft.com/office/drawing/2014/main" id="{D57F0761-B6FA-7BAC-CA15-395B0DAF0850}"/>
                    </a:ext>
                  </a:extLst>
                </p14:cNvPr>
                <p14:cNvContentPartPr/>
                <p14:nvPr/>
              </p14:nvContentPartPr>
              <p14:xfrm>
                <a:off x="166142" y="4436676"/>
                <a:ext cx="186120" cy="408600"/>
              </p14:xfrm>
            </p:contentPart>
          </mc:Choice>
          <mc:Fallback xmlns="">
            <p:pic>
              <p:nvPicPr>
                <p:cNvPr id="15379" name="Ink 15378">
                  <a:extLst>
                    <a:ext uri="{FF2B5EF4-FFF2-40B4-BE49-F238E27FC236}">
                      <a16:creationId xmlns:a16="http://schemas.microsoft.com/office/drawing/2014/main" id="{D57F0761-B6FA-7BAC-CA15-395B0DAF085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57502" y="4427676"/>
                  <a:ext cx="20376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380" name="Ink 15379">
                  <a:extLst>
                    <a:ext uri="{FF2B5EF4-FFF2-40B4-BE49-F238E27FC236}">
                      <a16:creationId xmlns:a16="http://schemas.microsoft.com/office/drawing/2014/main" id="{5615D023-9670-45F7-9846-9B2EE74859ED}"/>
                    </a:ext>
                  </a:extLst>
                </p14:cNvPr>
                <p14:cNvContentPartPr/>
                <p14:nvPr/>
              </p14:nvContentPartPr>
              <p14:xfrm>
                <a:off x="153542" y="4665276"/>
                <a:ext cx="403200" cy="192240"/>
              </p14:xfrm>
            </p:contentPart>
          </mc:Choice>
          <mc:Fallback xmlns="">
            <p:pic>
              <p:nvPicPr>
                <p:cNvPr id="15380" name="Ink 15379">
                  <a:extLst>
                    <a:ext uri="{FF2B5EF4-FFF2-40B4-BE49-F238E27FC236}">
                      <a16:creationId xmlns:a16="http://schemas.microsoft.com/office/drawing/2014/main" id="{5615D023-9670-45F7-9846-9B2EE74859E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44902" y="4656636"/>
                  <a:ext cx="4208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381" name="Ink 15380">
                  <a:extLst>
                    <a:ext uri="{FF2B5EF4-FFF2-40B4-BE49-F238E27FC236}">
                      <a16:creationId xmlns:a16="http://schemas.microsoft.com/office/drawing/2014/main" id="{502531DA-1552-C92B-E974-767529F3A1BE}"/>
                    </a:ext>
                  </a:extLst>
                </p14:cNvPr>
                <p14:cNvContentPartPr/>
                <p14:nvPr/>
              </p14:nvContentPartPr>
              <p14:xfrm>
                <a:off x="605342" y="4673196"/>
                <a:ext cx="116280" cy="356040"/>
              </p14:xfrm>
            </p:contentPart>
          </mc:Choice>
          <mc:Fallback xmlns="">
            <p:pic>
              <p:nvPicPr>
                <p:cNvPr id="15381" name="Ink 15380">
                  <a:extLst>
                    <a:ext uri="{FF2B5EF4-FFF2-40B4-BE49-F238E27FC236}">
                      <a16:creationId xmlns:a16="http://schemas.microsoft.com/office/drawing/2014/main" id="{502531DA-1552-C92B-E974-767529F3A1B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96342" y="4664196"/>
                  <a:ext cx="1339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382" name="Ink 15381">
                  <a:extLst>
                    <a:ext uri="{FF2B5EF4-FFF2-40B4-BE49-F238E27FC236}">
                      <a16:creationId xmlns:a16="http://schemas.microsoft.com/office/drawing/2014/main" id="{534F687F-106A-4D37-F4C3-9512CA1925F5}"/>
                    </a:ext>
                  </a:extLst>
                </p14:cNvPr>
                <p14:cNvContentPartPr/>
                <p14:nvPr/>
              </p14:nvContentPartPr>
              <p14:xfrm>
                <a:off x="852302" y="4764636"/>
                <a:ext cx="3960" cy="23400"/>
              </p14:xfrm>
            </p:contentPart>
          </mc:Choice>
          <mc:Fallback xmlns="">
            <p:pic>
              <p:nvPicPr>
                <p:cNvPr id="15382" name="Ink 15381">
                  <a:extLst>
                    <a:ext uri="{FF2B5EF4-FFF2-40B4-BE49-F238E27FC236}">
                      <a16:creationId xmlns:a16="http://schemas.microsoft.com/office/drawing/2014/main" id="{534F687F-106A-4D37-F4C3-9512CA1925F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43662" y="4755996"/>
                  <a:ext cx="216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383" name="Ink 15382">
                  <a:extLst>
                    <a:ext uri="{FF2B5EF4-FFF2-40B4-BE49-F238E27FC236}">
                      <a16:creationId xmlns:a16="http://schemas.microsoft.com/office/drawing/2014/main" id="{33C4DB32-E901-1E47-866B-39AB0ED36757}"/>
                    </a:ext>
                  </a:extLst>
                </p14:cNvPr>
                <p14:cNvContentPartPr/>
                <p14:nvPr/>
              </p14:nvContentPartPr>
              <p14:xfrm>
                <a:off x="1039502" y="4493196"/>
                <a:ext cx="263880" cy="549360"/>
              </p14:xfrm>
            </p:contentPart>
          </mc:Choice>
          <mc:Fallback xmlns="">
            <p:pic>
              <p:nvPicPr>
                <p:cNvPr id="15383" name="Ink 15382">
                  <a:extLst>
                    <a:ext uri="{FF2B5EF4-FFF2-40B4-BE49-F238E27FC236}">
                      <a16:creationId xmlns:a16="http://schemas.microsoft.com/office/drawing/2014/main" id="{33C4DB32-E901-1E47-866B-39AB0ED3675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30862" y="4484556"/>
                  <a:ext cx="28152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384" name="Ink 15383">
                  <a:extLst>
                    <a:ext uri="{FF2B5EF4-FFF2-40B4-BE49-F238E27FC236}">
                      <a16:creationId xmlns:a16="http://schemas.microsoft.com/office/drawing/2014/main" id="{CAED5FE3-89ED-5D08-6CA2-DBAD8EC7B559}"/>
                    </a:ext>
                  </a:extLst>
                </p14:cNvPr>
                <p14:cNvContentPartPr/>
                <p14:nvPr/>
              </p14:nvContentPartPr>
              <p14:xfrm>
                <a:off x="1468262" y="4618116"/>
                <a:ext cx="292680" cy="242640"/>
              </p14:xfrm>
            </p:contentPart>
          </mc:Choice>
          <mc:Fallback xmlns="">
            <p:pic>
              <p:nvPicPr>
                <p:cNvPr id="15384" name="Ink 15383">
                  <a:extLst>
                    <a:ext uri="{FF2B5EF4-FFF2-40B4-BE49-F238E27FC236}">
                      <a16:creationId xmlns:a16="http://schemas.microsoft.com/office/drawing/2014/main" id="{CAED5FE3-89ED-5D08-6CA2-DBAD8EC7B55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459622" y="4609116"/>
                  <a:ext cx="3103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385" name="Ink 15384">
                  <a:extLst>
                    <a:ext uri="{FF2B5EF4-FFF2-40B4-BE49-F238E27FC236}">
                      <a16:creationId xmlns:a16="http://schemas.microsoft.com/office/drawing/2014/main" id="{296790A9-12F7-25FC-744A-95D27C05BEB5}"/>
                    </a:ext>
                  </a:extLst>
                </p14:cNvPr>
                <p14:cNvContentPartPr/>
                <p14:nvPr/>
              </p14:nvContentPartPr>
              <p14:xfrm>
                <a:off x="1757702" y="4806036"/>
                <a:ext cx="360" cy="360"/>
              </p14:xfrm>
            </p:contentPart>
          </mc:Choice>
          <mc:Fallback xmlns="">
            <p:pic>
              <p:nvPicPr>
                <p:cNvPr id="15385" name="Ink 15384">
                  <a:extLst>
                    <a:ext uri="{FF2B5EF4-FFF2-40B4-BE49-F238E27FC236}">
                      <a16:creationId xmlns:a16="http://schemas.microsoft.com/office/drawing/2014/main" id="{296790A9-12F7-25FC-744A-95D27C05BEB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48702" y="47970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386" name="Ink 15385">
                  <a:extLst>
                    <a:ext uri="{FF2B5EF4-FFF2-40B4-BE49-F238E27FC236}">
                      <a16:creationId xmlns:a16="http://schemas.microsoft.com/office/drawing/2014/main" id="{17ED7168-5B8E-3319-0F40-FA9B3E666EF5}"/>
                    </a:ext>
                  </a:extLst>
                </p14:cNvPr>
                <p14:cNvContentPartPr/>
                <p14:nvPr/>
              </p14:nvContentPartPr>
              <p14:xfrm>
                <a:off x="1819262" y="4621716"/>
                <a:ext cx="526680" cy="356760"/>
              </p14:xfrm>
            </p:contentPart>
          </mc:Choice>
          <mc:Fallback xmlns="">
            <p:pic>
              <p:nvPicPr>
                <p:cNvPr id="15386" name="Ink 15385">
                  <a:extLst>
                    <a:ext uri="{FF2B5EF4-FFF2-40B4-BE49-F238E27FC236}">
                      <a16:creationId xmlns:a16="http://schemas.microsoft.com/office/drawing/2014/main" id="{17ED7168-5B8E-3319-0F40-FA9B3E666EF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10622" y="4612716"/>
                  <a:ext cx="54432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387" name="Ink 15386">
                  <a:extLst>
                    <a:ext uri="{FF2B5EF4-FFF2-40B4-BE49-F238E27FC236}">
                      <a16:creationId xmlns:a16="http://schemas.microsoft.com/office/drawing/2014/main" id="{D34D3FA0-3C15-1FCC-55E4-D96EB531B18A}"/>
                    </a:ext>
                  </a:extLst>
                </p14:cNvPr>
                <p14:cNvContentPartPr/>
                <p14:nvPr/>
              </p14:nvContentPartPr>
              <p14:xfrm>
                <a:off x="2469062" y="4617396"/>
                <a:ext cx="191160" cy="244800"/>
              </p14:xfrm>
            </p:contentPart>
          </mc:Choice>
          <mc:Fallback xmlns="">
            <p:pic>
              <p:nvPicPr>
                <p:cNvPr id="15387" name="Ink 15386">
                  <a:extLst>
                    <a:ext uri="{FF2B5EF4-FFF2-40B4-BE49-F238E27FC236}">
                      <a16:creationId xmlns:a16="http://schemas.microsoft.com/office/drawing/2014/main" id="{D34D3FA0-3C15-1FCC-55E4-D96EB531B18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460062" y="4608396"/>
                  <a:ext cx="2088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388" name="Ink 15387">
                  <a:extLst>
                    <a:ext uri="{FF2B5EF4-FFF2-40B4-BE49-F238E27FC236}">
                      <a16:creationId xmlns:a16="http://schemas.microsoft.com/office/drawing/2014/main" id="{B863F3DC-1FDD-8B26-E045-99432D6A6A67}"/>
                    </a:ext>
                  </a:extLst>
                </p14:cNvPr>
                <p14:cNvContentPartPr/>
                <p14:nvPr/>
              </p14:nvContentPartPr>
              <p14:xfrm>
                <a:off x="2659502" y="4588596"/>
                <a:ext cx="146520" cy="190080"/>
              </p14:xfrm>
            </p:contentPart>
          </mc:Choice>
          <mc:Fallback xmlns="">
            <p:pic>
              <p:nvPicPr>
                <p:cNvPr id="15388" name="Ink 15387">
                  <a:extLst>
                    <a:ext uri="{FF2B5EF4-FFF2-40B4-BE49-F238E27FC236}">
                      <a16:creationId xmlns:a16="http://schemas.microsoft.com/office/drawing/2014/main" id="{B863F3DC-1FDD-8B26-E045-99432D6A6A6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650862" y="4579596"/>
                  <a:ext cx="1641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5390" name="Ink 15389">
                  <a:extLst>
                    <a:ext uri="{FF2B5EF4-FFF2-40B4-BE49-F238E27FC236}">
                      <a16:creationId xmlns:a16="http://schemas.microsoft.com/office/drawing/2014/main" id="{A18116B2-B170-94DB-627C-15DF0DB18801}"/>
                    </a:ext>
                  </a:extLst>
                </p14:cNvPr>
                <p14:cNvContentPartPr/>
                <p14:nvPr/>
              </p14:nvContentPartPr>
              <p14:xfrm>
                <a:off x="2798462" y="4618116"/>
                <a:ext cx="360" cy="3240"/>
              </p14:xfrm>
            </p:contentPart>
          </mc:Choice>
          <mc:Fallback xmlns="">
            <p:pic>
              <p:nvPicPr>
                <p:cNvPr id="15390" name="Ink 15389">
                  <a:extLst>
                    <a:ext uri="{FF2B5EF4-FFF2-40B4-BE49-F238E27FC236}">
                      <a16:creationId xmlns:a16="http://schemas.microsoft.com/office/drawing/2014/main" id="{A18116B2-B170-94DB-627C-15DF0DB1880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89462" y="4609476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5391" name="Ink 15390">
                  <a:extLst>
                    <a:ext uri="{FF2B5EF4-FFF2-40B4-BE49-F238E27FC236}">
                      <a16:creationId xmlns:a16="http://schemas.microsoft.com/office/drawing/2014/main" id="{5ECC95D8-022F-7823-1283-E4103911D62B}"/>
                    </a:ext>
                  </a:extLst>
                </p14:cNvPr>
                <p14:cNvContentPartPr/>
                <p14:nvPr/>
              </p14:nvContentPartPr>
              <p14:xfrm>
                <a:off x="2812142" y="4337676"/>
                <a:ext cx="981000" cy="586800"/>
              </p14:xfrm>
            </p:contentPart>
          </mc:Choice>
          <mc:Fallback xmlns="">
            <p:pic>
              <p:nvPicPr>
                <p:cNvPr id="15391" name="Ink 15390">
                  <a:extLst>
                    <a:ext uri="{FF2B5EF4-FFF2-40B4-BE49-F238E27FC236}">
                      <a16:creationId xmlns:a16="http://schemas.microsoft.com/office/drawing/2014/main" id="{5ECC95D8-022F-7823-1283-E4103911D62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803502" y="4329036"/>
                  <a:ext cx="998640" cy="60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5393" name="Ink 15392">
                  <a:extLst>
                    <a:ext uri="{FF2B5EF4-FFF2-40B4-BE49-F238E27FC236}">
                      <a16:creationId xmlns:a16="http://schemas.microsoft.com/office/drawing/2014/main" id="{FE0890D5-D8CF-8854-03CE-059D1CD67B13}"/>
                    </a:ext>
                  </a:extLst>
                </p14:cNvPr>
                <p14:cNvContentPartPr/>
                <p14:nvPr/>
              </p14:nvContentPartPr>
              <p14:xfrm>
                <a:off x="3263942" y="4362876"/>
                <a:ext cx="24480" cy="38160"/>
              </p14:xfrm>
            </p:contentPart>
          </mc:Choice>
          <mc:Fallback xmlns="">
            <p:pic>
              <p:nvPicPr>
                <p:cNvPr id="15393" name="Ink 15392">
                  <a:extLst>
                    <a:ext uri="{FF2B5EF4-FFF2-40B4-BE49-F238E27FC236}">
                      <a16:creationId xmlns:a16="http://schemas.microsoft.com/office/drawing/2014/main" id="{FE0890D5-D8CF-8854-03CE-059D1CD67B1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254942" y="4353876"/>
                  <a:ext cx="421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5395" name="Ink 15394">
                  <a:extLst>
                    <a:ext uri="{FF2B5EF4-FFF2-40B4-BE49-F238E27FC236}">
                      <a16:creationId xmlns:a16="http://schemas.microsoft.com/office/drawing/2014/main" id="{7DD7D3B9-BD4F-A223-65DB-06906B5CC643}"/>
                    </a:ext>
                  </a:extLst>
                </p14:cNvPr>
                <p14:cNvContentPartPr/>
                <p14:nvPr/>
              </p14:nvContentPartPr>
              <p14:xfrm>
                <a:off x="71462" y="4998276"/>
                <a:ext cx="3433320" cy="86400"/>
              </p14:xfrm>
            </p:contentPart>
          </mc:Choice>
          <mc:Fallback xmlns="">
            <p:pic>
              <p:nvPicPr>
                <p:cNvPr id="15395" name="Ink 15394">
                  <a:extLst>
                    <a:ext uri="{FF2B5EF4-FFF2-40B4-BE49-F238E27FC236}">
                      <a16:creationId xmlns:a16="http://schemas.microsoft.com/office/drawing/2014/main" id="{7DD7D3B9-BD4F-A223-65DB-06906B5CC64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2822" y="4989276"/>
                  <a:ext cx="3450960" cy="10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99" name="Group 15398">
            <a:extLst>
              <a:ext uri="{FF2B5EF4-FFF2-40B4-BE49-F238E27FC236}">
                <a16:creationId xmlns:a16="http://schemas.microsoft.com/office/drawing/2014/main" id="{FFDF24A6-3104-3EF5-5DE6-E55E0F2A8080}"/>
              </a:ext>
            </a:extLst>
          </p:cNvPr>
          <p:cNvGrpSpPr/>
          <p:nvPr/>
        </p:nvGrpSpPr>
        <p:grpSpPr>
          <a:xfrm>
            <a:off x="5070166" y="4456584"/>
            <a:ext cx="1337400" cy="595800"/>
            <a:chOff x="5068622" y="4728636"/>
            <a:chExt cx="1337400" cy="59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5397" name="Ink 15396">
                  <a:extLst>
                    <a:ext uri="{FF2B5EF4-FFF2-40B4-BE49-F238E27FC236}">
                      <a16:creationId xmlns:a16="http://schemas.microsoft.com/office/drawing/2014/main" id="{FD35CA8F-4E5E-F134-CE26-D999AB8B9B7C}"/>
                    </a:ext>
                  </a:extLst>
                </p14:cNvPr>
                <p14:cNvContentPartPr/>
                <p14:nvPr/>
              </p14:nvContentPartPr>
              <p14:xfrm>
                <a:off x="5106062" y="4728636"/>
                <a:ext cx="1299960" cy="595800"/>
              </p14:xfrm>
            </p:contentPart>
          </mc:Choice>
          <mc:Fallback xmlns="">
            <p:pic>
              <p:nvPicPr>
                <p:cNvPr id="15397" name="Ink 15396">
                  <a:extLst>
                    <a:ext uri="{FF2B5EF4-FFF2-40B4-BE49-F238E27FC236}">
                      <a16:creationId xmlns:a16="http://schemas.microsoft.com/office/drawing/2014/main" id="{FD35CA8F-4E5E-F134-CE26-D999AB8B9B7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097062" y="4719996"/>
                  <a:ext cx="131760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5398" name="Ink 15397">
                  <a:extLst>
                    <a:ext uri="{FF2B5EF4-FFF2-40B4-BE49-F238E27FC236}">
                      <a16:creationId xmlns:a16="http://schemas.microsoft.com/office/drawing/2014/main" id="{4CF11726-3039-B2E7-B6C8-62A4FE2A4266}"/>
                    </a:ext>
                  </a:extLst>
                </p14:cNvPr>
                <p14:cNvContentPartPr/>
                <p14:nvPr/>
              </p14:nvContentPartPr>
              <p14:xfrm>
                <a:off x="5068622" y="5221836"/>
                <a:ext cx="1292040" cy="37080"/>
              </p14:xfrm>
            </p:contentPart>
          </mc:Choice>
          <mc:Fallback xmlns="">
            <p:pic>
              <p:nvPicPr>
                <p:cNvPr id="15398" name="Ink 15397">
                  <a:extLst>
                    <a:ext uri="{FF2B5EF4-FFF2-40B4-BE49-F238E27FC236}">
                      <a16:creationId xmlns:a16="http://schemas.microsoft.com/office/drawing/2014/main" id="{4CF11726-3039-B2E7-B6C8-62A4FE2A426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059622" y="5213196"/>
                  <a:ext cx="130968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3DC324-582F-E0D3-7559-93E67AFB8CF4}"/>
              </a:ext>
            </a:extLst>
          </p:cNvPr>
          <p:cNvGrpSpPr/>
          <p:nvPr/>
        </p:nvGrpSpPr>
        <p:grpSpPr>
          <a:xfrm>
            <a:off x="3118416" y="808818"/>
            <a:ext cx="1769400" cy="776520"/>
            <a:chOff x="1745048" y="1021356"/>
            <a:chExt cx="1769400" cy="77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F7B38DC-6C95-1503-F3E0-1546FE8F7FFC}"/>
                    </a:ext>
                  </a:extLst>
                </p14:cNvPr>
                <p14:cNvContentPartPr/>
                <p14:nvPr/>
              </p14:nvContentPartPr>
              <p14:xfrm>
                <a:off x="1745048" y="1137996"/>
                <a:ext cx="476640" cy="369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BE07DD1-1E34-DF63-01F1-BE1319264CC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736048" y="1129356"/>
                  <a:ext cx="49428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0B3808B-F4F3-5703-1851-9CFFCD8021C8}"/>
                    </a:ext>
                  </a:extLst>
                </p14:cNvPr>
                <p14:cNvContentPartPr/>
                <p14:nvPr/>
              </p14:nvContentPartPr>
              <p14:xfrm>
                <a:off x="2088128" y="1021356"/>
                <a:ext cx="16200" cy="720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8547DE8-B2ED-690D-E989-ED56761E6A6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79488" y="1012716"/>
                  <a:ext cx="3384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EADF264-CD49-A227-C433-ECBA2D849641}"/>
                    </a:ext>
                  </a:extLst>
                </p14:cNvPr>
                <p14:cNvContentPartPr/>
                <p14:nvPr/>
              </p14:nvContentPartPr>
              <p14:xfrm>
                <a:off x="2754848" y="1495116"/>
                <a:ext cx="156960" cy="302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16B69B4-74FF-A696-9AC2-ED524BE96C1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45848" y="1486476"/>
                  <a:ext cx="1746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5604C3E-D9C5-8E21-5BCC-54C5AD623F00}"/>
                    </a:ext>
                  </a:extLst>
                </p14:cNvPr>
                <p14:cNvContentPartPr/>
                <p14:nvPr/>
              </p14:nvContentPartPr>
              <p14:xfrm>
                <a:off x="3090008" y="1177236"/>
                <a:ext cx="210960" cy="451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184B638-CF49-178F-D949-2FDE5208AF6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81008" y="1168596"/>
                  <a:ext cx="22860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9E59361-1565-EA23-42E1-9776E537FD82}"/>
                    </a:ext>
                  </a:extLst>
                </p14:cNvPr>
                <p14:cNvContentPartPr/>
                <p14:nvPr/>
              </p14:nvContentPartPr>
              <p14:xfrm>
                <a:off x="2957528" y="1297836"/>
                <a:ext cx="336960" cy="40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FE46803-3120-5C2E-2ACC-EEF1074394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48528" y="1289196"/>
                  <a:ext cx="3546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D4CF509-F15D-DB48-2789-CF043904BDA8}"/>
                    </a:ext>
                  </a:extLst>
                </p14:cNvPr>
                <p14:cNvContentPartPr/>
                <p14:nvPr/>
              </p14:nvContentPartPr>
              <p14:xfrm>
                <a:off x="3302768" y="1065276"/>
                <a:ext cx="211680" cy="603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006019C-B980-BCE9-2989-4878E6C5CE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94128" y="1056276"/>
                  <a:ext cx="229320" cy="62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5F5370-E83D-1367-FCAC-DDC61FF4B76C}"/>
              </a:ext>
            </a:extLst>
          </p:cNvPr>
          <p:cNvGrpSpPr/>
          <p:nvPr/>
        </p:nvGrpSpPr>
        <p:grpSpPr>
          <a:xfrm>
            <a:off x="3708785" y="840812"/>
            <a:ext cx="361440" cy="646200"/>
            <a:chOff x="2335417" y="1053350"/>
            <a:chExt cx="361440" cy="64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4760360-017B-877A-7436-A798C6DBF54A}"/>
                    </a:ext>
                  </a:extLst>
                </p14:cNvPr>
                <p14:cNvContentPartPr/>
                <p14:nvPr/>
              </p14:nvContentPartPr>
              <p14:xfrm>
                <a:off x="2335417" y="1053350"/>
                <a:ext cx="137880" cy="64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4760360-017B-877A-7436-A798C6DBF54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326417" y="1044350"/>
                  <a:ext cx="155520" cy="66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77248FF-CDE9-E7C8-65A1-142EC6FC3956}"/>
                    </a:ext>
                  </a:extLst>
                </p14:cNvPr>
                <p14:cNvContentPartPr/>
                <p14:nvPr/>
              </p14:nvContentPartPr>
              <p14:xfrm>
                <a:off x="2530897" y="1313270"/>
                <a:ext cx="162720" cy="198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77248FF-CDE9-E7C8-65A1-142EC6FC395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521897" y="1304270"/>
                  <a:ext cx="1803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D867C1F-8301-742B-9B6C-BACD261DA9B4}"/>
                    </a:ext>
                  </a:extLst>
                </p14:cNvPr>
                <p14:cNvContentPartPr/>
                <p14:nvPr/>
              </p14:nvContentPartPr>
              <p14:xfrm>
                <a:off x="2515417" y="1278350"/>
                <a:ext cx="181440" cy="244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D867C1F-8301-742B-9B6C-BACD261DA9B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506417" y="1269710"/>
                  <a:ext cx="199080" cy="262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D606165-7E9F-F25D-B6A2-7CA9DB5D6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69D989F-B864-22D9-DE74-877242EC751D}"/>
                  </a:ext>
                </a:extLst>
              </p14:cNvPr>
              <p14:cNvContentPartPr/>
              <p14:nvPr/>
            </p14:nvContentPartPr>
            <p14:xfrm>
              <a:off x="2259856" y="6039312"/>
              <a:ext cx="397440" cy="338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69D989F-B864-22D9-DE74-877242EC751D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251216" y="6030312"/>
                <a:ext cx="41508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CC8C01E-FFC5-1DD4-922D-7CF9F10E4E5E}"/>
                  </a:ext>
                </a:extLst>
              </p14:cNvPr>
              <p14:cNvContentPartPr/>
              <p14:nvPr/>
            </p14:nvContentPartPr>
            <p14:xfrm>
              <a:off x="2565136" y="6369432"/>
              <a:ext cx="134280" cy="37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CC8C01E-FFC5-1DD4-922D-7CF9F10E4E5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556136" y="6360432"/>
                <a:ext cx="1519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5966702-6432-D9CF-BFC5-FBA9E1B231B1}"/>
                  </a:ext>
                </a:extLst>
              </p14:cNvPr>
              <p14:cNvContentPartPr/>
              <p14:nvPr/>
            </p14:nvContentPartPr>
            <p14:xfrm>
              <a:off x="2784736" y="6073872"/>
              <a:ext cx="208800" cy="297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5966702-6432-D9CF-BFC5-FBA9E1B231B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775736" y="6064872"/>
                <a:ext cx="22644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15B4833-263E-08E2-3967-B7B5F6E4CA61}"/>
                  </a:ext>
                </a:extLst>
              </p14:cNvPr>
              <p14:cNvContentPartPr/>
              <p14:nvPr/>
            </p14:nvContentPartPr>
            <p14:xfrm>
              <a:off x="2753776" y="6515952"/>
              <a:ext cx="96120" cy="192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15B4833-263E-08E2-3967-B7B5F6E4CA6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745136" y="6506952"/>
                <a:ext cx="1137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BD54DDB-4684-1591-D1AA-F26B2E57F57D}"/>
                  </a:ext>
                </a:extLst>
              </p14:cNvPr>
              <p14:cNvContentPartPr/>
              <p14:nvPr/>
            </p14:nvContentPartPr>
            <p14:xfrm>
              <a:off x="2886976" y="6502272"/>
              <a:ext cx="59400" cy="223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BD54DDB-4684-1591-D1AA-F26B2E57F57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877976" y="6493272"/>
                <a:ext cx="7704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E424439-A078-9853-EF76-17A6C928E558}"/>
                  </a:ext>
                </a:extLst>
              </p14:cNvPr>
              <p14:cNvContentPartPr/>
              <p14:nvPr/>
            </p14:nvContentPartPr>
            <p14:xfrm>
              <a:off x="2946736" y="6602712"/>
              <a:ext cx="129240" cy="65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E424439-A078-9853-EF76-17A6C928E558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937736" y="6594072"/>
                <a:ext cx="14688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39D6999-EE6C-2273-AF3B-569CF7317245}"/>
                  </a:ext>
                </a:extLst>
              </p14:cNvPr>
              <p14:cNvContentPartPr/>
              <p14:nvPr/>
            </p14:nvContentPartPr>
            <p14:xfrm>
              <a:off x="2976616" y="6569952"/>
              <a:ext cx="89280" cy="115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39D6999-EE6C-2273-AF3B-569CF731724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967616" y="6560952"/>
                <a:ext cx="1069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DBCDBC-94F0-0449-A5B6-CCD7F61CEBD5}"/>
                  </a:ext>
                </a:extLst>
              </p14:cNvPr>
              <p14:cNvContentPartPr/>
              <p14:nvPr/>
            </p14:nvContentPartPr>
            <p14:xfrm>
              <a:off x="3077056" y="6495432"/>
              <a:ext cx="77040" cy="260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DBCDBC-94F0-0449-A5B6-CCD7F61CEBD5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068416" y="6486792"/>
                <a:ext cx="9468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F950507-53AB-1956-1F87-D9F83852F521}"/>
                  </a:ext>
                </a:extLst>
              </p14:cNvPr>
              <p14:cNvContentPartPr/>
              <p14:nvPr/>
            </p14:nvContentPartPr>
            <p14:xfrm>
              <a:off x="3227176" y="6599112"/>
              <a:ext cx="98280" cy="92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F950507-53AB-1956-1F87-D9F83852F521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218176" y="6590472"/>
                <a:ext cx="11592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14CA6B5-680A-00F7-A0E5-53422360A2DB}"/>
                  </a:ext>
                </a:extLst>
              </p14:cNvPr>
              <p14:cNvContentPartPr/>
              <p14:nvPr/>
            </p14:nvContentPartPr>
            <p14:xfrm>
              <a:off x="3236896" y="6571392"/>
              <a:ext cx="88200" cy="128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14CA6B5-680A-00F7-A0E5-53422360A2DB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228256" y="6562392"/>
                <a:ext cx="105840" cy="14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8"/>
    </mc:Choice>
    <mc:Fallback xmlns="">
      <p:transition spd="slow" advTm="38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surface chart&#10;&#10;Description automatically generated">
            <a:extLst>
              <a:ext uri="{FF2B5EF4-FFF2-40B4-BE49-F238E27FC236}">
                <a16:creationId xmlns:a16="http://schemas.microsoft.com/office/drawing/2014/main" id="{B8A2087C-B4D8-4EBB-2565-E0D1E492AB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3914094" cy="2468700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D7010A4F-D57C-B263-8FF6-030DC20A146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97069" y="1291449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>
                <a:latin typeface="Symbol" charset="0"/>
              </a:rPr>
              <a:t>y</a:t>
            </a:r>
            <a:r>
              <a:rPr lang="en-US" sz="2800" dirty="0"/>
              <a:t> = c</a:t>
            </a:r>
            <a:r>
              <a:rPr lang="en-US" sz="2800" baseline="-25000" dirty="0"/>
              <a:t>1</a:t>
            </a:r>
            <a:r>
              <a:rPr lang="en-US" sz="2800" dirty="0">
                <a:latin typeface="Symbol" charset="0"/>
              </a:rPr>
              <a:t>y</a:t>
            </a:r>
            <a:r>
              <a:rPr lang="en-US" sz="2800" baseline="-25000" dirty="0"/>
              <a:t>1</a:t>
            </a:r>
            <a:r>
              <a:rPr lang="en-US" sz="2800" dirty="0"/>
              <a:t> + c</a:t>
            </a:r>
            <a:r>
              <a:rPr lang="en-US" sz="2800" baseline="-25000" dirty="0"/>
              <a:t>2</a:t>
            </a:r>
            <a:r>
              <a:rPr lang="en-US" sz="2800" dirty="0">
                <a:latin typeface="Symbol" charset="0"/>
              </a:rPr>
              <a:t>y</a:t>
            </a:r>
            <a:r>
              <a:rPr lang="en-US" sz="2800" baseline="-25000" dirty="0"/>
              <a:t>2</a:t>
            </a:r>
            <a:r>
              <a:rPr lang="en-US" sz="2800" dirty="0"/>
              <a:t> + c</a:t>
            </a:r>
            <a:r>
              <a:rPr lang="en-US" sz="2800" baseline="-25000" dirty="0"/>
              <a:t>3</a:t>
            </a:r>
            <a:r>
              <a:rPr lang="en-US" sz="2800" dirty="0">
                <a:latin typeface="Symbol" charset="0"/>
              </a:rPr>
              <a:t>y</a:t>
            </a:r>
            <a:r>
              <a:rPr lang="en-US" sz="2800" baseline="-25000" dirty="0"/>
              <a:t>3</a:t>
            </a:r>
            <a:r>
              <a:rPr lang="en-US" sz="2800" dirty="0"/>
              <a:t> +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DDF51-FDDA-2474-28EE-170C1FBBA017}"/>
              </a:ext>
            </a:extLst>
          </p:cNvPr>
          <p:cNvSpPr txBox="1"/>
          <p:nvPr/>
        </p:nvSpPr>
        <p:spPr>
          <a:xfrm>
            <a:off x="457200" y="4987251"/>
            <a:ext cx="262604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Probability Wave</a:t>
            </a:r>
          </a:p>
          <a:p>
            <a:pPr>
              <a:buNone/>
            </a:pPr>
            <a:r>
              <a:rPr lang="en-US" dirty="0"/>
              <a:t>(analog)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09964C1-EA79-BD6D-0A96-A7D92A4EB541}"/>
              </a:ext>
            </a:extLst>
          </p:cNvPr>
          <p:cNvSpPr/>
          <p:nvPr/>
        </p:nvSpPr>
        <p:spPr bwMode="auto">
          <a:xfrm>
            <a:off x="4267200" y="2971800"/>
            <a:ext cx="1066800" cy="685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Picture 9" descr="hqdefault.jpg">
            <a:extLst>
              <a:ext uri="{FF2B5EF4-FFF2-40B4-BE49-F238E27FC236}">
                <a16:creationId xmlns:a16="http://schemas.microsoft.com/office/drawing/2014/main" id="{49A18DB8-524F-F000-3DC1-5B54BC2F8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06" y="2180897"/>
            <a:ext cx="33527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55D5B7-A60E-1C1C-5002-11789AE79272}"/>
              </a:ext>
            </a:extLst>
          </p:cNvPr>
          <p:cNvSpPr txBox="1"/>
          <p:nvPr/>
        </p:nvSpPr>
        <p:spPr>
          <a:xfrm>
            <a:off x="5347138" y="4950465"/>
            <a:ext cx="374493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Individual measurements</a:t>
            </a:r>
          </a:p>
          <a:p>
            <a:pPr>
              <a:buNone/>
            </a:pPr>
            <a:r>
              <a:rPr lang="en-US" dirty="0"/>
              <a:t>(digital)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9436DFF-1CE9-47A4-D463-4C43C586CB2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03174" y="233829"/>
            <a:ext cx="1507225" cy="152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Collapse to</a:t>
            </a:r>
          </a:p>
          <a:p>
            <a:pPr eaLnBrk="1" hangingPunct="1">
              <a:buFontTx/>
              <a:buNone/>
            </a:pPr>
            <a:r>
              <a:rPr lang="en-US" sz="1600" dirty="0"/>
              <a:t>state </a:t>
            </a:r>
            <a:r>
              <a:rPr lang="en-US" sz="1600" dirty="0">
                <a:latin typeface="Symbol" charset="0"/>
              </a:rPr>
              <a:t>y</a:t>
            </a:r>
            <a:r>
              <a:rPr lang="en-US" sz="1600" baseline="-25000" dirty="0"/>
              <a:t>1 </a:t>
            </a:r>
            <a:r>
              <a:rPr lang="en-US" sz="1600" dirty="0"/>
              <a:t>with</a:t>
            </a:r>
          </a:p>
          <a:p>
            <a:pPr eaLnBrk="1" hangingPunct="1">
              <a:buFontTx/>
              <a:buNone/>
            </a:pPr>
            <a:r>
              <a:rPr lang="en-US" sz="1600" dirty="0"/>
              <a:t>Prob |c</a:t>
            </a:r>
            <a:r>
              <a:rPr lang="en-US" sz="1600" baseline="-25000" dirty="0"/>
              <a:t>1</a:t>
            </a:r>
            <a:r>
              <a:rPr lang="en-US" sz="1600" dirty="0"/>
              <a:t>|</a:t>
            </a:r>
            <a:r>
              <a:rPr lang="en-US" sz="1600" baseline="30000" dirty="0"/>
              <a:t>2 </a:t>
            </a:r>
          </a:p>
          <a:p>
            <a:pPr eaLnBrk="1" hangingPunct="1">
              <a:buFontTx/>
              <a:buNone/>
            </a:pPr>
            <a:r>
              <a:rPr lang="en-US" sz="1600" dirty="0"/>
              <a:t>to generate</a:t>
            </a:r>
          </a:p>
          <a:p>
            <a:pPr eaLnBrk="1" hangingPunct="1">
              <a:buFontTx/>
              <a:buNone/>
            </a:pPr>
            <a:r>
              <a:rPr lang="en-US" sz="1600" dirty="0"/>
              <a:t>Reading </a:t>
            </a:r>
            <a:r>
              <a:rPr lang="en-US" sz="1600" dirty="0">
                <a:latin typeface="Symbol" charset="0"/>
              </a:rPr>
              <a:t>e</a:t>
            </a:r>
            <a:r>
              <a:rPr lang="en-US" sz="1600" baseline="-25000" dirty="0"/>
              <a:t>1</a:t>
            </a:r>
            <a:endParaRPr lang="en-US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FD0A8C-EA20-187E-250B-143742C8BF9F}"/>
              </a:ext>
            </a:extLst>
          </p:cNvPr>
          <p:cNvCxnSpPr>
            <a:cxnSpLocks/>
          </p:cNvCxnSpPr>
          <p:nvPr/>
        </p:nvCxnSpPr>
        <p:spPr bwMode="auto">
          <a:xfrm>
            <a:off x="6934200" y="1905000"/>
            <a:ext cx="276905" cy="140970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E7BB7E-5AB7-FEC5-FA3A-DDE59D38E8A0}"/>
              </a:ext>
            </a:extLst>
          </p:cNvPr>
          <p:cNvCxnSpPr>
            <a:cxnSpLocks/>
          </p:cNvCxnSpPr>
          <p:nvPr/>
        </p:nvCxnSpPr>
        <p:spPr bwMode="auto">
          <a:xfrm>
            <a:off x="7010400" y="2400300"/>
            <a:ext cx="186757" cy="876300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7">
            <a:extLst>
              <a:ext uri="{FF2B5EF4-FFF2-40B4-BE49-F238E27FC236}">
                <a16:creationId xmlns:a16="http://schemas.microsoft.com/office/drawing/2014/main" id="{4A507335-DF44-F13A-CA4D-B75E546D19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380280" y="220691"/>
            <a:ext cx="1507225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>
                <a:latin typeface="Symbol" charset="0"/>
              </a:rPr>
              <a:t>y</a:t>
            </a:r>
            <a:r>
              <a:rPr lang="en-US" sz="1600" baseline="-25000" dirty="0"/>
              <a:t>2 </a:t>
            </a:r>
            <a:r>
              <a:rPr lang="en-US" sz="1600" dirty="0"/>
              <a:t>with</a:t>
            </a:r>
          </a:p>
          <a:p>
            <a:pPr eaLnBrk="1" hangingPunct="1">
              <a:buFontTx/>
              <a:buNone/>
            </a:pPr>
            <a:r>
              <a:rPr lang="en-US" sz="1600" dirty="0"/>
              <a:t>Prob |c</a:t>
            </a:r>
            <a:r>
              <a:rPr lang="en-US" sz="1600" baseline="-25000" dirty="0"/>
              <a:t>2</a:t>
            </a:r>
            <a:r>
              <a:rPr lang="en-US" sz="1600" dirty="0"/>
              <a:t>|</a:t>
            </a:r>
            <a:r>
              <a:rPr lang="en-US" sz="1600" baseline="30000" dirty="0"/>
              <a:t>2 </a:t>
            </a:r>
          </a:p>
          <a:p>
            <a:pPr eaLnBrk="1" hangingPunct="1">
              <a:buFontTx/>
              <a:buNone/>
            </a:pPr>
            <a:r>
              <a:rPr lang="en-US" sz="1600" dirty="0"/>
              <a:t>to generate</a:t>
            </a:r>
          </a:p>
          <a:p>
            <a:pPr eaLnBrk="1" hangingPunct="1">
              <a:buFontTx/>
              <a:buNone/>
            </a:pPr>
            <a:r>
              <a:rPr lang="en-US" sz="1600" dirty="0"/>
              <a:t>Reading </a:t>
            </a:r>
            <a:r>
              <a:rPr lang="en-US" sz="1600" dirty="0">
                <a:latin typeface="Symbol" charset="0"/>
              </a:rPr>
              <a:t>e</a:t>
            </a:r>
            <a:r>
              <a:rPr lang="en-US" sz="1600" baseline="-25000" dirty="0"/>
              <a:t>2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0DCCB8-F473-2079-67E8-8A517556015E}"/>
              </a:ext>
            </a:extLst>
          </p:cNvPr>
          <p:cNvCxnSpPr>
            <a:cxnSpLocks/>
          </p:cNvCxnSpPr>
          <p:nvPr/>
        </p:nvCxnSpPr>
        <p:spPr bwMode="auto">
          <a:xfrm flipH="1">
            <a:off x="7924800" y="1513820"/>
            <a:ext cx="381000" cy="145798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37FC88-5D11-93E5-C4A8-F9D652B2B414}"/>
              </a:ext>
            </a:extLst>
          </p:cNvPr>
          <p:cNvCxnSpPr>
            <a:cxnSpLocks/>
          </p:cNvCxnSpPr>
          <p:nvPr/>
        </p:nvCxnSpPr>
        <p:spPr bwMode="auto">
          <a:xfrm flipH="1">
            <a:off x="7910852" y="2430964"/>
            <a:ext cx="166348" cy="617036"/>
          </a:xfrm>
          <a:prstGeom prst="straightConnector1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1E61FBE-00F9-970A-D2F8-7F823B36F65A}"/>
              </a:ext>
            </a:extLst>
          </p:cNvPr>
          <p:cNvSpPr txBox="1"/>
          <p:nvPr/>
        </p:nvSpPr>
        <p:spPr>
          <a:xfrm>
            <a:off x="220488" y="6235813"/>
            <a:ext cx="8703024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>
                <a:solidFill>
                  <a:srgbClr val="FF0000"/>
                </a:solidFill>
              </a:rPr>
              <a:t>Entanglement with classical measuring device rapidly phase washes (decoheres) all states</a:t>
            </a:r>
          </a:p>
          <a:p>
            <a:pPr algn="l">
              <a:buNone/>
            </a:pPr>
            <a:r>
              <a:rPr lang="en-US" sz="1600" dirty="0">
                <a:solidFill>
                  <a:srgbClr val="FF0000"/>
                </a:solidFill>
              </a:rPr>
              <a:t>till one is left as a reading  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E7A681A-76AD-3F37-B794-2B33EEDE6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0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C8E3C0FB-1E71-5387-B0C0-205124BEA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2552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Also individual outcomes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&amp; their odds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FBEF874-F79C-63AD-3408-929FA03DD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58"/>
    </mc:Choice>
    <mc:Fallback xmlns="">
      <p:transition spd="slow" advTm="97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C8E3C0FB-1E71-5387-B0C0-205124BEA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3648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Every measurable has an operator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8C2F18-DE8E-1144-74C4-613D339825CD}"/>
                  </a:ext>
                </a:extLst>
              </p14:cNvPr>
              <p14:cNvContentPartPr/>
              <p14:nvPr/>
            </p14:nvContentPartPr>
            <p14:xfrm>
              <a:off x="733440" y="1574640"/>
              <a:ext cx="160200" cy="219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8C2F18-DE8E-1144-74C4-613D339825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440" y="1565640"/>
                <a:ext cx="177840" cy="23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E092097F-55F2-24B2-91F0-2196C03F25DA}"/>
              </a:ext>
            </a:extLst>
          </p:cNvPr>
          <p:cNvGrpSpPr/>
          <p:nvPr/>
        </p:nvGrpSpPr>
        <p:grpSpPr>
          <a:xfrm>
            <a:off x="3558720" y="1920960"/>
            <a:ext cx="263160" cy="325440"/>
            <a:chOff x="5639441" y="1509372"/>
            <a:chExt cx="26316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87E2D18-B8A7-AE18-F28E-472D28EA5B4F}"/>
                    </a:ext>
                  </a:extLst>
                </p14:cNvPr>
                <p14:cNvContentPartPr/>
                <p14:nvPr/>
              </p14:nvContentPartPr>
              <p14:xfrm>
                <a:off x="5639441" y="1558332"/>
                <a:ext cx="231120" cy="204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87E2D18-B8A7-AE18-F28E-472D28EA5B4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30801" y="1549332"/>
                  <a:ext cx="2487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BD1FDD4-3ECD-C8A6-084E-923EF8BBE68E}"/>
                    </a:ext>
                  </a:extLst>
                </p14:cNvPr>
                <p14:cNvContentPartPr/>
                <p14:nvPr/>
              </p14:nvContentPartPr>
              <p14:xfrm>
                <a:off x="5703161" y="1509372"/>
                <a:ext cx="199440" cy="325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BD1FDD4-3ECD-C8A6-084E-923EF8BBE6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94521" y="1500732"/>
                  <a:ext cx="217080" cy="34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91C7EA-65C1-9220-FB91-6F7DCDAC2B62}"/>
              </a:ext>
            </a:extLst>
          </p:cNvPr>
          <p:cNvGrpSpPr/>
          <p:nvPr/>
        </p:nvGrpSpPr>
        <p:grpSpPr>
          <a:xfrm>
            <a:off x="670080" y="1963080"/>
            <a:ext cx="2320920" cy="402840"/>
            <a:chOff x="2750801" y="1551492"/>
            <a:chExt cx="232092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1A8807D-D178-174E-0620-8F8970FD2B00}"/>
                    </a:ext>
                  </a:extLst>
                </p14:cNvPr>
                <p14:cNvContentPartPr/>
                <p14:nvPr/>
              </p14:nvContentPartPr>
              <p14:xfrm>
                <a:off x="2750801" y="1607652"/>
                <a:ext cx="312480" cy="249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1A8807D-D178-174E-0620-8F8970FD2B0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41801" y="1599012"/>
                  <a:ext cx="3301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3031A38-7D5F-C819-2DDA-A33AD35E4BD4}"/>
                    </a:ext>
                  </a:extLst>
                </p14:cNvPr>
                <p14:cNvContentPartPr/>
                <p14:nvPr/>
              </p14:nvContentPartPr>
              <p14:xfrm>
                <a:off x="2790041" y="1590372"/>
                <a:ext cx="234000" cy="310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3031A38-7D5F-C819-2DDA-A33AD35E4BD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81041" y="1581732"/>
                  <a:ext cx="2516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5C0E575-9594-EA23-E2B7-10EFC45FF3EA}"/>
                    </a:ext>
                  </a:extLst>
                </p14:cNvPr>
                <p14:cNvContentPartPr/>
                <p14:nvPr/>
              </p14:nvContentPartPr>
              <p14:xfrm>
                <a:off x="3474761" y="1689372"/>
                <a:ext cx="1525680" cy="18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5C0E575-9594-EA23-E2B7-10EFC45FF3E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65761" y="1680372"/>
                  <a:ext cx="15433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5B65E1F-3C3B-E5AC-E772-2ABCAF8516B9}"/>
                    </a:ext>
                  </a:extLst>
                </p14:cNvPr>
                <p14:cNvContentPartPr/>
                <p14:nvPr/>
              </p14:nvContentPartPr>
              <p14:xfrm>
                <a:off x="4810361" y="1551492"/>
                <a:ext cx="261360" cy="340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5B65E1F-3C3B-E5AC-E772-2ABCAF8516B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801361" y="1542852"/>
                  <a:ext cx="27900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B4D8654-F18B-C375-15B9-54AC6E352F4E}"/>
                    </a:ext>
                  </a:extLst>
                </p14:cNvPr>
                <p14:cNvContentPartPr/>
                <p14:nvPr/>
              </p14:nvContentPartPr>
              <p14:xfrm>
                <a:off x="3540641" y="1803132"/>
                <a:ext cx="1442880" cy="42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B4D8654-F18B-C375-15B9-54AC6E352F4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32001" y="1794132"/>
                  <a:ext cx="14605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6AAD68F-D0BD-C2AD-F20B-79E4720D92DB}"/>
                    </a:ext>
                  </a:extLst>
                </p14:cNvPr>
                <p14:cNvContentPartPr/>
                <p14:nvPr/>
              </p14:nvContentPartPr>
              <p14:xfrm>
                <a:off x="4922681" y="1812852"/>
                <a:ext cx="105120" cy="141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6AAD68F-D0BD-C2AD-F20B-79E4720D92D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14041" y="1804212"/>
                  <a:ext cx="122760" cy="15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65F045-E225-BFC2-0976-45BDDCC8518B}"/>
              </a:ext>
            </a:extLst>
          </p:cNvPr>
          <p:cNvGrpSpPr/>
          <p:nvPr/>
        </p:nvGrpSpPr>
        <p:grpSpPr>
          <a:xfrm>
            <a:off x="668280" y="2808000"/>
            <a:ext cx="250560" cy="819720"/>
            <a:chOff x="2749001" y="2396412"/>
            <a:chExt cx="250560" cy="81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246B893-E8DA-6954-803E-34FAF6010F79}"/>
                    </a:ext>
                  </a:extLst>
                </p14:cNvPr>
                <p14:cNvContentPartPr/>
                <p14:nvPr/>
              </p14:nvContentPartPr>
              <p14:xfrm>
                <a:off x="2785001" y="2677932"/>
                <a:ext cx="214560" cy="538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246B893-E8DA-6954-803E-34FAF6010F7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76001" y="2668932"/>
                  <a:ext cx="23220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80345FB-7438-C105-01FC-DAA92E032E49}"/>
                    </a:ext>
                  </a:extLst>
                </p14:cNvPr>
                <p14:cNvContentPartPr/>
                <p14:nvPr/>
              </p14:nvContentPartPr>
              <p14:xfrm>
                <a:off x="2749001" y="2396412"/>
                <a:ext cx="213840" cy="193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80345FB-7438-C105-01FC-DAA92E032E4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40361" y="2387412"/>
                  <a:ext cx="231480" cy="21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462A43-366B-0A8B-2E41-3A8D27F574C2}"/>
              </a:ext>
            </a:extLst>
          </p:cNvPr>
          <p:cNvGrpSpPr/>
          <p:nvPr/>
        </p:nvGrpSpPr>
        <p:grpSpPr>
          <a:xfrm>
            <a:off x="1542000" y="3110760"/>
            <a:ext cx="1360080" cy="290160"/>
            <a:chOff x="3622721" y="2699172"/>
            <a:chExt cx="136008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40034FC-D2D6-FF7E-09E7-26EAA1481181}"/>
                    </a:ext>
                  </a:extLst>
                </p14:cNvPr>
                <p14:cNvContentPartPr/>
                <p14:nvPr/>
              </p14:nvContentPartPr>
              <p14:xfrm>
                <a:off x="3622721" y="2775132"/>
                <a:ext cx="12297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40034FC-D2D6-FF7E-09E7-26EAA148118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14081" y="2766132"/>
                  <a:ext cx="1247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C92022B-35F4-CDBD-EFDD-DAACA6953911}"/>
                    </a:ext>
                  </a:extLst>
                </p14:cNvPr>
                <p14:cNvContentPartPr/>
                <p14:nvPr/>
              </p14:nvContentPartPr>
              <p14:xfrm>
                <a:off x="3696521" y="2895012"/>
                <a:ext cx="1143720" cy="26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C92022B-35F4-CDBD-EFDD-DAACA695391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687881" y="2886012"/>
                  <a:ext cx="1161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C0E95EB-B19A-DCC0-6CB0-C9799861A2A4}"/>
                    </a:ext>
                  </a:extLst>
                </p14:cNvPr>
                <p14:cNvContentPartPr/>
                <p14:nvPr/>
              </p14:nvContentPartPr>
              <p14:xfrm>
                <a:off x="4677521" y="2699172"/>
                <a:ext cx="305280" cy="290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C0E95EB-B19A-DCC0-6CB0-C9799861A2A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668521" y="2690532"/>
                  <a:ext cx="322920" cy="30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1891DA-3A00-7952-475E-1C89A2AE4DC2}"/>
              </a:ext>
            </a:extLst>
          </p:cNvPr>
          <p:cNvGrpSpPr/>
          <p:nvPr/>
        </p:nvGrpSpPr>
        <p:grpSpPr>
          <a:xfrm>
            <a:off x="3581400" y="2721240"/>
            <a:ext cx="1626480" cy="707760"/>
            <a:chOff x="5662121" y="2309652"/>
            <a:chExt cx="1626480" cy="70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7DE23EF-9C29-2AC5-3317-31E65AFEC788}"/>
                    </a:ext>
                  </a:extLst>
                </p14:cNvPr>
                <p14:cNvContentPartPr/>
                <p14:nvPr/>
              </p14:nvContentPartPr>
              <p14:xfrm>
                <a:off x="5662121" y="2713212"/>
                <a:ext cx="248040" cy="59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7DE23EF-9C29-2AC5-3317-31E65AFEC78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53481" y="2704212"/>
                  <a:ext cx="2656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88D45D8-780B-EC7A-D148-D8FDD2160B61}"/>
                    </a:ext>
                  </a:extLst>
                </p14:cNvPr>
                <p14:cNvContentPartPr/>
                <p14:nvPr/>
              </p14:nvContentPartPr>
              <p14:xfrm>
                <a:off x="6093041" y="2713212"/>
                <a:ext cx="70560" cy="170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88D45D8-780B-EC7A-D148-D8FDD2160B6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84401" y="2704212"/>
                  <a:ext cx="882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0143B96-86B6-A025-6674-0C28745AA215}"/>
                    </a:ext>
                  </a:extLst>
                </p14:cNvPr>
                <p14:cNvContentPartPr/>
                <p14:nvPr/>
              </p14:nvContentPartPr>
              <p14:xfrm>
                <a:off x="6100241" y="2535012"/>
                <a:ext cx="3240" cy="385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0143B96-86B6-A025-6674-0C28745AA21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91241" y="2526372"/>
                  <a:ext cx="208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9FA8E4E-A60C-3932-9719-415B073A1AC8}"/>
                    </a:ext>
                  </a:extLst>
                </p14:cNvPr>
                <p14:cNvContentPartPr/>
                <p14:nvPr/>
              </p14:nvContentPartPr>
              <p14:xfrm>
                <a:off x="6287441" y="2432412"/>
                <a:ext cx="93240" cy="462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9FA8E4E-A60C-3932-9719-415B073A1AC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278441" y="2423412"/>
                  <a:ext cx="11088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A5A6273-9FA7-AE90-377A-E5E38E36E320}"/>
                    </a:ext>
                  </a:extLst>
                </p14:cNvPr>
                <p14:cNvContentPartPr/>
                <p14:nvPr/>
              </p14:nvContentPartPr>
              <p14:xfrm>
                <a:off x="6183761" y="2597292"/>
                <a:ext cx="216720" cy="69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A5A6273-9FA7-AE90-377A-E5E38E36E32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75121" y="2588292"/>
                  <a:ext cx="2343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71302C5-BCC4-A1BF-9FA0-C7C71F00753A}"/>
                    </a:ext>
                  </a:extLst>
                </p14:cNvPr>
                <p14:cNvContentPartPr/>
                <p14:nvPr/>
              </p14:nvContentPartPr>
              <p14:xfrm>
                <a:off x="6493001" y="2349612"/>
                <a:ext cx="177120" cy="411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71302C5-BCC4-A1BF-9FA0-C7C71F00753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484001" y="2340972"/>
                  <a:ext cx="19476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CB32BA8-3CA2-EC29-6E46-C7EB81848897}"/>
                    </a:ext>
                  </a:extLst>
                </p14:cNvPr>
                <p14:cNvContentPartPr/>
                <p14:nvPr/>
              </p14:nvContentPartPr>
              <p14:xfrm>
                <a:off x="6639521" y="2309652"/>
                <a:ext cx="288000" cy="611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CB32BA8-3CA2-EC29-6E46-C7EB8184889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630881" y="2300652"/>
                  <a:ext cx="30564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2EF7383-E5B5-BA1D-2367-3CFEFBF8012B}"/>
                    </a:ext>
                  </a:extLst>
                </p14:cNvPr>
                <p14:cNvContentPartPr/>
                <p14:nvPr/>
              </p14:nvContentPartPr>
              <p14:xfrm>
                <a:off x="6802961" y="2712852"/>
                <a:ext cx="139680" cy="304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2EF7383-E5B5-BA1D-2367-3CFEFBF8012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93961" y="2703852"/>
                  <a:ext cx="15732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89E22F6-F4EE-6785-DF4A-1FF84C699A8B}"/>
                    </a:ext>
                  </a:extLst>
                </p14:cNvPr>
                <p14:cNvContentPartPr/>
                <p14:nvPr/>
              </p14:nvContentPartPr>
              <p14:xfrm>
                <a:off x="7048841" y="2775852"/>
                <a:ext cx="239760" cy="238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89E22F6-F4EE-6785-DF4A-1FF84C699A8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39841" y="2766852"/>
                  <a:ext cx="25740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4BC497A-F465-354E-9C28-F31540B11681}"/>
              </a:ext>
            </a:extLst>
          </p:cNvPr>
          <p:cNvGrpSpPr/>
          <p:nvPr/>
        </p:nvGrpSpPr>
        <p:grpSpPr>
          <a:xfrm>
            <a:off x="694200" y="4147560"/>
            <a:ext cx="290520" cy="678600"/>
            <a:chOff x="2774921" y="3735972"/>
            <a:chExt cx="290520" cy="6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A822642-BD03-BA78-1A65-EB4296FD345A}"/>
                    </a:ext>
                  </a:extLst>
                </p14:cNvPr>
                <p14:cNvContentPartPr/>
                <p14:nvPr/>
              </p14:nvContentPartPr>
              <p14:xfrm>
                <a:off x="2774921" y="3982572"/>
                <a:ext cx="290520" cy="432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A822642-BD03-BA78-1A65-EB4296FD345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766281" y="3973932"/>
                  <a:ext cx="30816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91E554B-3D6C-F23C-A409-474E9C1F1CE3}"/>
                    </a:ext>
                  </a:extLst>
                </p14:cNvPr>
                <p14:cNvContentPartPr/>
                <p14:nvPr/>
              </p14:nvContentPartPr>
              <p14:xfrm>
                <a:off x="2822801" y="4198932"/>
                <a:ext cx="2030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91E554B-3D6C-F23C-A409-474E9C1F1CE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814161" y="4190292"/>
                  <a:ext cx="22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BB0EE60-1FD6-8D96-82E8-FD78E3D110EE}"/>
                    </a:ext>
                  </a:extLst>
                </p14:cNvPr>
                <p14:cNvContentPartPr/>
                <p14:nvPr/>
              </p14:nvContentPartPr>
              <p14:xfrm>
                <a:off x="2848001" y="3735972"/>
                <a:ext cx="108360" cy="158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BB0EE60-1FD6-8D96-82E8-FD78E3D110E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839001" y="3727332"/>
                  <a:ext cx="126000" cy="17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5E9A53D-E8AA-73F7-E33F-4EAD3D427A2B}"/>
              </a:ext>
            </a:extLst>
          </p:cNvPr>
          <p:cNvGrpSpPr/>
          <p:nvPr/>
        </p:nvGrpSpPr>
        <p:grpSpPr>
          <a:xfrm>
            <a:off x="1553880" y="4407120"/>
            <a:ext cx="1073160" cy="358560"/>
            <a:chOff x="3634601" y="3995532"/>
            <a:chExt cx="107316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D04525D-A8BB-81EA-5FB9-4F65B0F3D990}"/>
                    </a:ext>
                  </a:extLst>
                </p14:cNvPr>
                <p14:cNvContentPartPr/>
                <p14:nvPr/>
              </p14:nvContentPartPr>
              <p14:xfrm>
                <a:off x="3651161" y="4093812"/>
                <a:ext cx="915120" cy="7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D04525D-A8BB-81EA-5FB9-4F65B0F3D99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642521" y="4084812"/>
                  <a:ext cx="9327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33C11F7-EA73-5DF2-576C-E874CF9B6A54}"/>
                    </a:ext>
                  </a:extLst>
                </p14:cNvPr>
                <p14:cNvContentPartPr/>
                <p14:nvPr/>
              </p14:nvContentPartPr>
              <p14:xfrm>
                <a:off x="3634601" y="4263732"/>
                <a:ext cx="985680" cy="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33C11F7-EA73-5DF2-576C-E874CF9B6A5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625961" y="4254732"/>
                  <a:ext cx="1003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32B3B69-BCEE-5203-9B12-2B241C9C1747}"/>
                    </a:ext>
                  </a:extLst>
                </p14:cNvPr>
                <p14:cNvContentPartPr/>
                <p14:nvPr/>
              </p14:nvContentPartPr>
              <p14:xfrm>
                <a:off x="4362881" y="3995532"/>
                <a:ext cx="344880" cy="358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32B3B69-BCEE-5203-9B12-2B241C9C174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353881" y="3986532"/>
                  <a:ext cx="362520" cy="37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0B4828F-28FE-881D-43F1-66D0BF1246E4}"/>
              </a:ext>
            </a:extLst>
          </p:cNvPr>
          <p:cNvGrpSpPr/>
          <p:nvPr/>
        </p:nvGrpSpPr>
        <p:grpSpPr>
          <a:xfrm>
            <a:off x="3327600" y="4072320"/>
            <a:ext cx="1078920" cy="667440"/>
            <a:chOff x="5408321" y="3660732"/>
            <a:chExt cx="1078920" cy="66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E68DE78-CB9C-95E3-1580-5168D8A106CF}"/>
                    </a:ext>
                  </a:extLst>
                </p14:cNvPr>
                <p14:cNvContentPartPr/>
                <p14:nvPr/>
              </p14:nvContentPartPr>
              <p14:xfrm>
                <a:off x="5452961" y="4028652"/>
                <a:ext cx="77400" cy="241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E68DE78-CB9C-95E3-1580-5168D8A106C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44321" y="4020012"/>
                  <a:ext cx="950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0576D9D-693B-D8F1-BA86-7D9629B7266E}"/>
                    </a:ext>
                  </a:extLst>
                </p14:cNvPr>
                <p14:cNvContentPartPr/>
                <p14:nvPr/>
              </p14:nvContentPartPr>
              <p14:xfrm>
                <a:off x="5408321" y="3871332"/>
                <a:ext cx="28080" cy="27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0576D9D-693B-D8F1-BA86-7D9629B7266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99321" y="3862332"/>
                  <a:ext cx="457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46BF6BA-A018-E693-2087-7A8A77418A6F}"/>
                    </a:ext>
                  </a:extLst>
                </p14:cNvPr>
                <p14:cNvContentPartPr/>
                <p14:nvPr/>
              </p14:nvContentPartPr>
              <p14:xfrm>
                <a:off x="5628641" y="3831012"/>
                <a:ext cx="124560" cy="497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46BF6BA-A018-E693-2087-7A8A77418A6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620001" y="3822372"/>
                  <a:ext cx="14220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16540EA-C6E1-063E-F58A-455B5049CC8A}"/>
                    </a:ext>
                  </a:extLst>
                </p14:cNvPr>
                <p14:cNvContentPartPr/>
                <p14:nvPr/>
              </p14:nvContentPartPr>
              <p14:xfrm>
                <a:off x="5571401" y="4075452"/>
                <a:ext cx="173160" cy="26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16540EA-C6E1-063E-F58A-455B5049CC8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62761" y="4066812"/>
                  <a:ext cx="1908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59BBA6C-51DC-FD58-7D9E-8CDD75712BA4}"/>
                    </a:ext>
                  </a:extLst>
                </p14:cNvPr>
                <p14:cNvContentPartPr/>
                <p14:nvPr/>
              </p14:nvContentPartPr>
              <p14:xfrm>
                <a:off x="5863361" y="3660732"/>
                <a:ext cx="228240" cy="291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59BBA6C-51DC-FD58-7D9E-8CDD75712BA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854721" y="3652092"/>
                  <a:ext cx="2458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1083190-B7AA-EB75-3436-BEED03D2C835}"/>
                    </a:ext>
                  </a:extLst>
                </p14:cNvPr>
                <p14:cNvContentPartPr/>
                <p14:nvPr/>
              </p14:nvContentPartPr>
              <p14:xfrm>
                <a:off x="6066761" y="3680532"/>
                <a:ext cx="241920" cy="495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1083190-B7AA-EB75-3436-BEED03D2C83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058121" y="3671532"/>
                  <a:ext cx="25956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7B3B7B7-7368-037F-F677-1C4F0CE65FDF}"/>
                    </a:ext>
                  </a:extLst>
                </p14:cNvPr>
                <p14:cNvContentPartPr/>
                <p14:nvPr/>
              </p14:nvContentPartPr>
              <p14:xfrm>
                <a:off x="6122921" y="4086612"/>
                <a:ext cx="167400" cy="234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7B3B7B7-7368-037F-F677-1C4F0CE65FD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13921" y="4077612"/>
                  <a:ext cx="1850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1F655BE-CB5C-8CEB-ADD6-E5A6DE1ECA09}"/>
                    </a:ext>
                  </a:extLst>
                </p14:cNvPr>
                <p14:cNvContentPartPr/>
                <p14:nvPr/>
              </p14:nvContentPartPr>
              <p14:xfrm>
                <a:off x="6390041" y="3957012"/>
                <a:ext cx="97200" cy="353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1F655BE-CB5C-8CEB-ADD6-E5A6DE1ECA0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381041" y="3948012"/>
                  <a:ext cx="1148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EE88320-A60C-C3FD-E475-BE967D5EFA3C}"/>
                    </a:ext>
                  </a:extLst>
                </p14:cNvPr>
                <p14:cNvContentPartPr/>
                <p14:nvPr/>
              </p14:nvContentPartPr>
              <p14:xfrm>
                <a:off x="6294641" y="4106772"/>
                <a:ext cx="151560" cy="2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EE88320-A60C-C3FD-E475-BE967D5EFA3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285641" y="4097772"/>
                  <a:ext cx="1692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9EBC64-0F7B-BE9F-161C-54B5EE00C4C1}"/>
              </a:ext>
            </a:extLst>
          </p:cNvPr>
          <p:cNvGrpSpPr/>
          <p:nvPr/>
        </p:nvGrpSpPr>
        <p:grpSpPr>
          <a:xfrm>
            <a:off x="873881" y="5037732"/>
            <a:ext cx="2766240" cy="1264320"/>
            <a:chOff x="3032681" y="5308812"/>
            <a:chExt cx="2766240" cy="126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9BA2803-6FC3-DC8F-E217-2692765FA307}"/>
                    </a:ext>
                  </a:extLst>
                </p14:cNvPr>
                <p14:cNvContentPartPr/>
                <p14:nvPr/>
              </p14:nvContentPartPr>
              <p14:xfrm>
                <a:off x="3032681" y="5308812"/>
                <a:ext cx="322200" cy="6922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9BA2803-6FC3-DC8F-E217-2692765FA30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024041" y="5299812"/>
                  <a:ext cx="339840" cy="70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4493D1C-1E00-C400-E443-EDC858B1BADA}"/>
                    </a:ext>
                  </a:extLst>
                </p14:cNvPr>
                <p14:cNvContentPartPr/>
                <p14:nvPr/>
              </p14:nvContentPartPr>
              <p14:xfrm>
                <a:off x="3133841" y="5825412"/>
                <a:ext cx="331560" cy="204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4493D1C-1E00-C400-E443-EDC858B1BAD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124841" y="5816412"/>
                  <a:ext cx="3492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E359BAA-24E6-E6BD-E5BA-D6BEF55CE3BA}"/>
                    </a:ext>
                  </a:extLst>
                </p14:cNvPr>
                <p14:cNvContentPartPr/>
                <p14:nvPr/>
              </p14:nvContentPartPr>
              <p14:xfrm>
                <a:off x="3722081" y="5960772"/>
                <a:ext cx="25200" cy="612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E359BAA-24E6-E6BD-E5BA-D6BEF55CE3B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713081" y="5952132"/>
                  <a:ext cx="4284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AF5828F-E50F-4FCF-1075-D81DBD2E5CE0}"/>
                    </a:ext>
                  </a:extLst>
                </p14:cNvPr>
                <p14:cNvContentPartPr/>
                <p14:nvPr/>
              </p14:nvContentPartPr>
              <p14:xfrm>
                <a:off x="3746921" y="6308892"/>
                <a:ext cx="236880" cy="29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AF5828F-E50F-4FCF-1075-D81DBD2E5CE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737921" y="6299892"/>
                  <a:ext cx="2545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859CCB0-F5C2-E88B-F149-32D06CD5052D}"/>
                    </a:ext>
                  </a:extLst>
                </p14:cNvPr>
                <p14:cNvContentPartPr/>
                <p14:nvPr/>
              </p14:nvContentPartPr>
              <p14:xfrm>
                <a:off x="3983081" y="6004332"/>
                <a:ext cx="20520" cy="513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859CCB0-F5C2-E88B-F149-32D06CD5052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974441" y="5995332"/>
                  <a:ext cx="381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83D2BE6-834F-9948-20C6-40D7BA41C260}"/>
                    </a:ext>
                  </a:extLst>
                </p14:cNvPr>
                <p14:cNvContentPartPr/>
                <p14:nvPr/>
              </p14:nvContentPartPr>
              <p14:xfrm>
                <a:off x="4112321" y="6043212"/>
                <a:ext cx="1686600" cy="468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83D2BE6-834F-9948-20C6-40D7BA41C26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103321" y="6034572"/>
                  <a:ext cx="170424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76A5CD-4A99-3C4C-4EA2-DF4EF5A393F7}"/>
                    </a:ext>
                  </a:extLst>
                </p14:cNvPr>
                <p14:cNvContentPartPr/>
                <p14:nvPr/>
              </p14:nvContentPartPr>
              <p14:xfrm>
                <a:off x="4591841" y="6213132"/>
                <a:ext cx="33120" cy="13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76A5CD-4A99-3C4C-4EA2-DF4EF5A393F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582841" y="6204132"/>
                  <a:ext cx="507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993B47B-13D7-2D37-4CA5-3363BB2E9FDD}"/>
                    </a:ext>
                  </a:extLst>
                </p14:cNvPr>
                <p14:cNvContentPartPr/>
                <p14:nvPr/>
              </p14:nvContentPartPr>
              <p14:xfrm>
                <a:off x="4706681" y="6181452"/>
                <a:ext cx="308520" cy="70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93B47B-13D7-2D37-4CA5-3363BB2E9FD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98041" y="6172812"/>
                  <a:ext cx="3261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549F568-1AC7-0874-8FC1-F0AC704CE22F}"/>
                    </a:ext>
                  </a:extLst>
                </p14:cNvPr>
                <p14:cNvContentPartPr/>
                <p14:nvPr/>
              </p14:nvContentPartPr>
              <p14:xfrm>
                <a:off x="5266121" y="6149052"/>
                <a:ext cx="15480" cy="36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549F568-1AC7-0874-8FC1-F0AC704CE22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257121" y="6140052"/>
                  <a:ext cx="3312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253ED0-4B11-0CE4-BDB5-D7411CCDA037}"/>
              </a:ext>
            </a:extLst>
          </p:cNvPr>
          <p:cNvGrpSpPr/>
          <p:nvPr/>
        </p:nvGrpSpPr>
        <p:grpSpPr>
          <a:xfrm>
            <a:off x="4238081" y="5571252"/>
            <a:ext cx="258120" cy="636480"/>
            <a:chOff x="6396881" y="5842332"/>
            <a:chExt cx="258120" cy="63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9318640-187E-D80C-59C7-9AEE503E63AF}"/>
                    </a:ext>
                  </a:extLst>
                </p14:cNvPr>
                <p14:cNvContentPartPr/>
                <p14:nvPr/>
              </p14:nvContentPartPr>
              <p14:xfrm>
                <a:off x="6396881" y="6023412"/>
                <a:ext cx="360" cy="396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9318640-187E-D80C-59C7-9AEE503E63A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87881" y="6014412"/>
                  <a:ext cx="1800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F3D3F3E-9814-A680-A78D-E6A4E6AAC11A}"/>
                    </a:ext>
                  </a:extLst>
                </p14:cNvPr>
                <p14:cNvContentPartPr/>
                <p14:nvPr/>
              </p14:nvContentPartPr>
              <p14:xfrm>
                <a:off x="6396881" y="6229332"/>
                <a:ext cx="249120" cy="44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F3D3F3E-9814-A680-A78D-E6A4E6AAC11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87881" y="6220332"/>
                  <a:ext cx="2667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A6E6335-58A4-20D5-E13D-649F80320267}"/>
                    </a:ext>
                  </a:extLst>
                </p14:cNvPr>
                <p14:cNvContentPartPr/>
                <p14:nvPr/>
              </p14:nvContentPartPr>
              <p14:xfrm>
                <a:off x="6645281" y="6093972"/>
                <a:ext cx="9720" cy="384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A6E6335-58A4-20D5-E13D-649F8032026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636641" y="6085332"/>
                  <a:ext cx="273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BD9C4E8-3B34-B0EF-832A-6B4FEE53DD08}"/>
                    </a:ext>
                  </a:extLst>
                </p14:cNvPr>
                <p14:cNvContentPartPr/>
                <p14:nvPr/>
              </p14:nvContentPartPr>
              <p14:xfrm>
                <a:off x="6418481" y="5842332"/>
                <a:ext cx="158040" cy="96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BD9C4E8-3B34-B0EF-832A-6B4FEE53DD0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409481" y="5833332"/>
                  <a:ext cx="175680" cy="114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58E6DAF-D3CF-77AE-D5C5-BF48FD053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BD8AE-FDCD-7ECD-EB5C-DC2816D8BA02}"/>
              </a:ext>
            </a:extLst>
          </p:cNvPr>
          <p:cNvSpPr txBox="1"/>
          <p:nvPr/>
        </p:nvSpPr>
        <p:spPr>
          <a:xfrm>
            <a:off x="5610960" y="3600537"/>
            <a:ext cx="28956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This form is </a:t>
            </a:r>
          </a:p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not obvious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F1848EB-2421-524B-AF4A-2E943AF21C3E}"/>
                  </a:ext>
                </a:extLst>
              </p14:cNvPr>
              <p14:cNvContentPartPr/>
              <p14:nvPr/>
            </p14:nvContentPartPr>
            <p14:xfrm>
              <a:off x="4778657" y="2645657"/>
              <a:ext cx="832680" cy="2463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F1848EB-2421-524B-AF4A-2E943AF21C3E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770017" y="2636657"/>
                <a:ext cx="850320" cy="248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16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17"/>
    </mc:Choice>
    <mc:Fallback xmlns="">
      <p:transition spd="slow" advTm="4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3810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Readings .. </a:t>
            </a:r>
            <a:r>
              <a:rPr lang="en-US" sz="3200" b="1" dirty="0" err="1">
                <a:solidFill>
                  <a:srgbClr val="0000FF"/>
                </a:solidFill>
              </a:rPr>
              <a:t>Eigenstates</a:t>
            </a:r>
            <a:r>
              <a:rPr lang="en-US" sz="3200" b="1" dirty="0">
                <a:solidFill>
                  <a:srgbClr val="0000FF"/>
                </a:solidFill>
              </a:rPr>
              <a:t> (like modes)</a:t>
            </a:r>
          </a:p>
        </p:txBody>
      </p:sp>
      <p:sp>
        <p:nvSpPr>
          <p:cNvPr id="38914" name="TextBox 8"/>
          <p:cNvSpPr txBox="1">
            <a:spLocks noChangeArrowheads="1"/>
          </p:cNvSpPr>
          <p:nvPr/>
        </p:nvSpPr>
        <p:spPr bwMode="auto">
          <a:xfrm>
            <a:off x="1143000" y="1595735"/>
            <a:ext cx="2954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4000" dirty="0" err="1"/>
              <a:t>O</a:t>
            </a:r>
            <a:r>
              <a:rPr lang="en-US" sz="4000" dirty="0" err="1">
                <a:latin typeface="Symbol" charset="0"/>
              </a:rPr>
              <a:t>y</a:t>
            </a:r>
            <a:r>
              <a:rPr lang="en-US" sz="4000" baseline="-25000" dirty="0" err="1"/>
              <a:t>n</a:t>
            </a:r>
            <a:r>
              <a:rPr lang="en-US" sz="4000" dirty="0"/>
              <a:t> = </a:t>
            </a:r>
            <a:r>
              <a:rPr lang="en-US" sz="4000" dirty="0" err="1"/>
              <a:t>O</a:t>
            </a:r>
            <a:r>
              <a:rPr lang="en-US" sz="4800" baseline="-25000" dirty="0" err="1"/>
              <a:t>n</a:t>
            </a:r>
            <a:r>
              <a:rPr lang="en-US" sz="4800" dirty="0" err="1">
                <a:latin typeface="Symbol" charset="0"/>
              </a:rPr>
              <a:t>y</a:t>
            </a:r>
            <a:r>
              <a:rPr lang="en-US" sz="4800" baseline="-25000" dirty="0" err="1"/>
              <a:t>n</a:t>
            </a:r>
            <a:endParaRPr lang="en-US" sz="4800" dirty="0"/>
          </a:p>
        </p:txBody>
      </p:sp>
      <p:sp>
        <p:nvSpPr>
          <p:cNvPr id="38915" name="Rectangle 10"/>
          <p:cNvSpPr>
            <a:spLocks noChangeArrowheads="1"/>
          </p:cNvSpPr>
          <p:nvPr/>
        </p:nvSpPr>
        <p:spPr bwMode="auto">
          <a:xfrm>
            <a:off x="1219200" y="1595735"/>
            <a:ext cx="42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>
                <a:latin typeface="Lucida Grande" charset="0"/>
              </a:rPr>
              <a:t>⌃</a:t>
            </a:r>
            <a:endParaRPr lang="en-US" dirty="0"/>
          </a:p>
        </p:txBody>
      </p:sp>
      <p:sp>
        <p:nvSpPr>
          <p:cNvPr id="389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DA00DB3-6ABA-F04F-8BAA-106D03E9FD14}" type="slidenum">
              <a:rPr lang="en-US" sz="1400">
                <a:latin typeface="Arial" charset="0"/>
              </a:rPr>
              <a:pPr eaLnBrk="1" hangingPunct="1"/>
              <a:t>27</a:t>
            </a:fld>
            <a:endParaRPr lang="en-US" sz="140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0" y="2362200"/>
            <a:ext cx="5105399" cy="4221304"/>
            <a:chOff x="1524000" y="2362200"/>
            <a:chExt cx="5105399" cy="42213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2362200"/>
              <a:ext cx="1142999" cy="4221304"/>
            </a:xfrm>
            <a:prstGeom prst="rect">
              <a:avLst/>
            </a:prstGeom>
          </p:spPr>
        </p:pic>
        <p:pic>
          <p:nvPicPr>
            <p:cNvPr id="3" name="Picture 2" descr="Untitle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4096032"/>
              <a:ext cx="1066800" cy="222856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495800" y="4648200"/>
              <a:ext cx="47258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4400" dirty="0"/>
                <a:t>=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24000" y="4800600"/>
              <a:ext cx="11620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dirty="0"/>
                <a:t>Height</a:t>
              </a: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1905000" y="4567237"/>
              <a:ext cx="4286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dirty="0">
                  <a:latin typeface="Lucida Grande" charset="0"/>
                </a:rPr>
                <a:t>⌃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59601" y="2761968"/>
            <a:ext cx="4312399" cy="1348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eigenstate or eigenfunction 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or eigenvector</a:t>
            </a:r>
          </a:p>
          <a:p>
            <a:pPr>
              <a:buNone/>
            </a:pPr>
            <a:r>
              <a:rPr lang="en-US" dirty="0"/>
              <a:t>(measurable state)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84650" y="804871"/>
            <a:ext cx="5118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Eigenvalue </a:t>
            </a:r>
            <a:r>
              <a:rPr lang="en-US" dirty="0"/>
              <a:t>(reading/measurement)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828800" y="2514600"/>
            <a:ext cx="0" cy="381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3200400" y="1295400"/>
            <a:ext cx="533400" cy="533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28A34F-3AD4-8743-B361-BA3CAB066D32}"/>
              </a:ext>
            </a:extLst>
          </p:cNvPr>
          <p:cNvCxnSpPr>
            <a:cxnSpLocks/>
          </p:cNvCxnSpPr>
          <p:nvPr/>
        </p:nvCxnSpPr>
        <p:spPr bwMode="auto">
          <a:xfrm>
            <a:off x="838200" y="1227435"/>
            <a:ext cx="381000" cy="51562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42382F6-1736-D540-B3B7-7DBDC230C16B}"/>
              </a:ext>
            </a:extLst>
          </p:cNvPr>
          <p:cNvSpPr/>
          <p:nvPr/>
        </p:nvSpPr>
        <p:spPr>
          <a:xfrm>
            <a:off x="241565" y="733008"/>
            <a:ext cx="1612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Operator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85DF2D0-65B0-BB70-B0D7-4C15FF6B5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7"/>
    </mc:Choice>
    <mc:Fallback xmlns="">
      <p:transition spd="slow" advTm="3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3810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Non-</a:t>
            </a:r>
            <a:r>
              <a:rPr lang="en-US" sz="3200" b="1" dirty="0" err="1">
                <a:solidFill>
                  <a:srgbClr val="0000FF"/>
                </a:solidFill>
              </a:rPr>
              <a:t>eigenstates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389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DA00DB3-6ABA-F04F-8BAA-106D03E9FD14}" type="slidenum">
              <a:rPr lang="en-US" sz="1400">
                <a:latin typeface="Arial" charset="0"/>
              </a:rPr>
              <a:pPr eaLnBrk="1" hangingPunct="1"/>
              <a:t>28</a:t>
            </a:fld>
            <a:endParaRPr lang="en-US" sz="1400"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200" y="914400"/>
            <a:ext cx="8173698" cy="4052269"/>
            <a:chOff x="457200" y="1219200"/>
            <a:chExt cx="8173698" cy="4052269"/>
          </a:xfrm>
        </p:grpSpPr>
        <p:sp>
          <p:nvSpPr>
            <p:cNvPr id="4" name="Rectangle 3"/>
            <p:cNvSpPr/>
            <p:nvPr/>
          </p:nvSpPr>
          <p:spPr>
            <a:xfrm>
              <a:off x="6934200" y="2209800"/>
              <a:ext cx="169669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4400" dirty="0"/>
                <a:t>=  ???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" y="2514600"/>
              <a:ext cx="11620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dirty="0"/>
                <a:t>Height</a:t>
              </a: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838200" y="2281237"/>
              <a:ext cx="4286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dirty="0">
                  <a:latin typeface="Lucida Grande" charset="0"/>
                </a:rPr>
                <a:t>⌃</a:t>
              </a:r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00" y="1219200"/>
              <a:ext cx="5105400" cy="405226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62000" y="5181600"/>
            <a:ext cx="745483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Arbitrary state can still be decomposed into a </a:t>
            </a:r>
          </a:p>
          <a:p>
            <a:pPr algn="l">
              <a:buNone/>
            </a:pPr>
            <a:r>
              <a:rPr lang="en-US"/>
              <a:t>superposition </a:t>
            </a:r>
            <a:r>
              <a:rPr lang="en-US" dirty="0"/>
              <a:t>of individual measurable </a:t>
            </a:r>
            <a:r>
              <a:rPr lang="en-US" dirty="0" err="1"/>
              <a:t>eigenstates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61801F-B246-953D-DD83-68F37417D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4"/>
    </mc:Choice>
    <mc:Fallback xmlns="">
      <p:transition spd="slow" advTm="3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381000" y="1524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</a:rPr>
              <a:t>Eigenfunctions</a:t>
            </a:r>
            <a:r>
              <a:rPr lang="en-US" sz="3200" b="1" dirty="0">
                <a:solidFill>
                  <a:srgbClr val="0000FF"/>
                </a:solidFill>
              </a:rPr>
              <a:t> are a special set for a given operator</a:t>
            </a:r>
          </a:p>
        </p:txBody>
      </p:sp>
      <p:sp>
        <p:nvSpPr>
          <p:cNvPr id="38914" name="TextBox 8"/>
          <p:cNvSpPr txBox="1">
            <a:spLocks noChangeArrowheads="1"/>
          </p:cNvSpPr>
          <p:nvPr/>
        </p:nvSpPr>
        <p:spPr bwMode="auto">
          <a:xfrm>
            <a:off x="1511721" y="1143000"/>
            <a:ext cx="57221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4000" dirty="0" err="1"/>
              <a:t>O</a:t>
            </a:r>
            <a:r>
              <a:rPr lang="en-US" sz="4000" dirty="0" err="1">
                <a:latin typeface="Symbol" charset="0"/>
              </a:rPr>
              <a:t>y</a:t>
            </a:r>
            <a:r>
              <a:rPr lang="en-US" sz="4000" baseline="-25000" dirty="0" err="1"/>
              <a:t>n</a:t>
            </a:r>
            <a:r>
              <a:rPr lang="en-US" sz="4000" dirty="0"/>
              <a:t> = </a:t>
            </a:r>
            <a:r>
              <a:rPr lang="en-US" sz="4000" dirty="0" err="1"/>
              <a:t>O</a:t>
            </a:r>
            <a:r>
              <a:rPr lang="en-US" sz="4800" baseline="-25000" dirty="0" err="1"/>
              <a:t>n</a:t>
            </a:r>
            <a:r>
              <a:rPr lang="en-US" sz="4800" dirty="0" err="1">
                <a:latin typeface="Symbol" charset="0"/>
              </a:rPr>
              <a:t>y</a:t>
            </a:r>
            <a:r>
              <a:rPr lang="en-US" sz="4800" baseline="-25000" dirty="0" err="1"/>
              <a:t>n</a:t>
            </a:r>
            <a:r>
              <a:rPr lang="en-US" sz="4800" baseline="-25000" dirty="0"/>
              <a:t>     </a:t>
            </a:r>
            <a:r>
              <a:rPr lang="en-US" sz="3600" dirty="0"/>
              <a:t>(n=1,2,3</a:t>
            </a:r>
            <a:r>
              <a:rPr lang="is-IS" sz="3600" dirty="0"/>
              <a:t>…)</a:t>
            </a:r>
            <a:endParaRPr lang="en-US" sz="3600" dirty="0"/>
          </a:p>
        </p:txBody>
      </p:sp>
      <p:sp>
        <p:nvSpPr>
          <p:cNvPr id="389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DA00DB3-6ABA-F04F-8BAA-106D03E9FD14}" type="slidenum">
              <a:rPr lang="en-US" sz="1400">
                <a:latin typeface="Arial" charset="0"/>
              </a:rPr>
              <a:pPr eaLnBrk="1" hangingPunct="1"/>
              <a:t>29</a:t>
            </a:fld>
            <a:endParaRPr lang="en-US" sz="140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710966"/>
            <a:ext cx="7964040" cy="312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000FF"/>
                </a:solidFill>
              </a:rPr>
              <a:t>After operation, recover shape with a scale factor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Eigenstate of </a:t>
            </a:r>
            <a:r>
              <a:rPr lang="en-US" dirty="0">
                <a:solidFill>
                  <a:srgbClr val="FF0000"/>
                </a:solidFill>
              </a:rPr>
              <a:t>Fourier Transform </a:t>
            </a:r>
            <a:r>
              <a:rPr lang="en-US" dirty="0"/>
              <a:t>operator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Gaussian</a:t>
            </a:r>
          </a:p>
          <a:p>
            <a:pPr algn="l">
              <a:buNone/>
            </a:pPr>
            <a:endParaRPr lang="en-US" dirty="0">
              <a:sym typeface="Wingdings"/>
            </a:endParaRPr>
          </a:p>
          <a:p>
            <a:pPr algn="l">
              <a:buNone/>
            </a:pPr>
            <a:r>
              <a:rPr lang="en-US" dirty="0">
                <a:sym typeface="Wingdings"/>
              </a:rPr>
              <a:t>Eigenstate of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position operator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blip in x</a:t>
            </a:r>
          </a:p>
          <a:p>
            <a:pPr algn="l">
              <a:buNone/>
            </a:pPr>
            <a:endParaRPr lang="en-US" dirty="0">
              <a:sym typeface="Wingdings"/>
            </a:endParaRPr>
          </a:p>
          <a:p>
            <a:pPr algn="l">
              <a:buNone/>
            </a:pPr>
            <a:r>
              <a:rPr lang="en-US" dirty="0">
                <a:sym typeface="Wingdings"/>
              </a:rPr>
              <a:t>Eigenstate of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momentum operator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plane wave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AABA3D87-B714-5645-ADDD-746BDBC0B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98629"/>
            <a:ext cx="42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>
                <a:latin typeface="Lucida Grande" charset="0"/>
              </a:rPr>
              <a:t>⌃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CB2BEC-5A4C-85F1-7E49-3C6DE072D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73"/>
    </mc:Choice>
    <mc:Fallback xmlns="">
      <p:transition spd="slow" advTm="6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05" y="294771"/>
            <a:ext cx="5954240" cy="2384517"/>
          </a:xfrm>
          <a:prstGeom prst="rect">
            <a:avLst/>
          </a:prstGeom>
        </p:spPr>
      </p:pic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46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EAD4F1-69B5-DDD5-B930-A9528E479AA4}"/>
              </a:ext>
            </a:extLst>
          </p:cNvPr>
          <p:cNvGrpSpPr/>
          <p:nvPr/>
        </p:nvGrpSpPr>
        <p:grpSpPr>
          <a:xfrm>
            <a:off x="194076" y="3214675"/>
            <a:ext cx="259200" cy="1168560"/>
            <a:chOff x="4516360" y="4626840"/>
            <a:chExt cx="259200" cy="11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BDBB3AB-9FCE-CBFD-D4AD-1D9B44D3DCEE}"/>
                    </a:ext>
                  </a:extLst>
                </p14:cNvPr>
                <p14:cNvContentPartPr/>
                <p14:nvPr/>
              </p14:nvContentPartPr>
              <p14:xfrm>
                <a:off x="4516360" y="4834200"/>
                <a:ext cx="131400" cy="961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B00E372-5836-8D9C-0397-1755529B35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07360" y="4825560"/>
                  <a:ext cx="149040" cy="9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9493FD8-DAC1-570D-267E-E4AB61F040C4}"/>
                    </a:ext>
                  </a:extLst>
                </p14:cNvPr>
                <p14:cNvContentPartPr/>
                <p14:nvPr/>
              </p14:nvContentPartPr>
              <p14:xfrm>
                <a:off x="4608520" y="4626840"/>
                <a:ext cx="1292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BF84B5F-88F3-CE7E-354C-8FD866C501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9880" y="4617840"/>
                  <a:ext cx="146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8DA5F7C-E51E-FC42-FEE1-C321534ADD5F}"/>
                    </a:ext>
                  </a:extLst>
                </p14:cNvPr>
                <p14:cNvContentPartPr/>
                <p14:nvPr/>
              </p14:nvContentPartPr>
              <p14:xfrm>
                <a:off x="4668280" y="4648800"/>
                <a:ext cx="360" cy="89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D2B10A-84E1-1A73-04A2-F03D1EA162D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59280" y="4640160"/>
                  <a:ext cx="180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A485F8B-4134-FD61-8ABF-7CBA5470B26A}"/>
                    </a:ext>
                  </a:extLst>
                </p14:cNvPr>
                <p14:cNvContentPartPr/>
                <p14:nvPr/>
              </p14:nvContentPartPr>
              <p14:xfrm>
                <a:off x="4603120" y="4738080"/>
                <a:ext cx="172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CFA9359-7F4D-33FE-D6AC-F4E6B57C40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94480" y="4729080"/>
                  <a:ext cx="190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1CCC4E9-C68D-4436-D0A0-37B4C8D86FAE}"/>
                  </a:ext>
                </a:extLst>
              </p14:cNvPr>
              <p14:cNvContentPartPr/>
              <p14:nvPr/>
            </p14:nvContentPartPr>
            <p14:xfrm>
              <a:off x="276876" y="4360195"/>
              <a:ext cx="28080" cy="658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1CCC4E9-C68D-4436-D0A0-37B4C8D86FA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7876" y="4351195"/>
                <a:ext cx="45720" cy="67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59953EF-5505-463A-7090-1AF4B5CE5B3C}"/>
                  </a:ext>
                </a:extLst>
              </p14:cNvPr>
              <p14:cNvContentPartPr/>
              <p14:nvPr/>
            </p14:nvContentPartPr>
            <p14:xfrm>
              <a:off x="1239156" y="4264435"/>
              <a:ext cx="360" cy="25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59953EF-5505-463A-7090-1AF4B5CE5B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30156" y="4255435"/>
                <a:ext cx="1800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AC6EE1EF-147E-BEE7-06BE-599F8E417881}"/>
              </a:ext>
            </a:extLst>
          </p:cNvPr>
          <p:cNvGrpSpPr/>
          <p:nvPr/>
        </p:nvGrpSpPr>
        <p:grpSpPr>
          <a:xfrm>
            <a:off x="336276" y="4802275"/>
            <a:ext cx="1787400" cy="250200"/>
            <a:chOff x="4658560" y="6214440"/>
            <a:chExt cx="178740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B99A8BD-F407-CC01-FC3E-F31C6CEDB3C4}"/>
                    </a:ext>
                  </a:extLst>
                </p14:cNvPr>
                <p14:cNvContentPartPr/>
                <p14:nvPr/>
              </p14:nvContentPartPr>
              <p14:xfrm>
                <a:off x="4658560" y="6284640"/>
                <a:ext cx="1787400" cy="98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84F9775-FCBE-0D5B-97C4-B5E210F5894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49920" y="6276000"/>
                  <a:ext cx="1805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861DD3F-0571-19C7-AD02-CDC1FD102C31}"/>
                    </a:ext>
                  </a:extLst>
                </p14:cNvPr>
                <p14:cNvContentPartPr/>
                <p14:nvPr/>
              </p14:nvContentPartPr>
              <p14:xfrm>
                <a:off x="6297280" y="6228120"/>
                <a:ext cx="128880" cy="168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E5B4846-42D4-67A5-1F17-00EA7B3DF4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8280" y="6219480"/>
                  <a:ext cx="146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29B684A-7AC6-FA67-E7F3-44857EA11DBD}"/>
                    </a:ext>
                  </a:extLst>
                </p14:cNvPr>
                <p14:cNvContentPartPr/>
                <p14:nvPr/>
              </p14:nvContentPartPr>
              <p14:xfrm>
                <a:off x="4826320" y="6321720"/>
                <a:ext cx="5400" cy="142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9816D99-722C-2147-87D3-85EAC0652F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17680" y="6313080"/>
                  <a:ext cx="23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E2DD78E-074B-FEEF-B5BD-5250EFB3D3D2}"/>
                    </a:ext>
                  </a:extLst>
                </p14:cNvPr>
                <p14:cNvContentPartPr/>
                <p14:nvPr/>
              </p14:nvContentPartPr>
              <p14:xfrm>
                <a:off x="5070400" y="6317040"/>
                <a:ext cx="6840" cy="115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4258A1-CB76-247D-32DF-FB1964AD952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61760" y="6308040"/>
                  <a:ext cx="244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7EDE9C0-43FA-ED9E-096B-52D69970AED0}"/>
                    </a:ext>
                  </a:extLst>
                </p14:cNvPr>
                <p14:cNvContentPartPr/>
                <p14:nvPr/>
              </p14:nvContentPartPr>
              <p14:xfrm>
                <a:off x="5299360" y="6330720"/>
                <a:ext cx="8640" cy="110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9480A08-4DE4-F985-B957-A3C53667B8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0360" y="6322080"/>
                  <a:ext cx="262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D4C63B6-C661-BC15-EE0A-D7CAD7282D33}"/>
                    </a:ext>
                  </a:extLst>
                </p14:cNvPr>
                <p14:cNvContentPartPr/>
                <p14:nvPr/>
              </p14:nvContentPartPr>
              <p14:xfrm>
                <a:off x="5508520" y="6325320"/>
                <a:ext cx="2880" cy="105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AA48AC5-D5DA-142F-83C9-FF3338A752A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99880" y="6316320"/>
                  <a:ext cx="205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39C49B3-55C7-5038-6475-5DD83A76C248}"/>
                    </a:ext>
                  </a:extLst>
                </p14:cNvPr>
                <p14:cNvContentPartPr/>
                <p14:nvPr/>
              </p14:nvContentPartPr>
              <p14:xfrm>
                <a:off x="5717680" y="6312720"/>
                <a:ext cx="360" cy="121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1C6C69E-6EDB-EA01-AB72-B511579743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08680" y="6304080"/>
                  <a:ext cx="1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0DFB5A2-7E54-5F21-0144-A8486CBBC625}"/>
                    </a:ext>
                  </a:extLst>
                </p14:cNvPr>
                <p14:cNvContentPartPr/>
                <p14:nvPr/>
              </p14:nvContentPartPr>
              <p14:xfrm>
                <a:off x="5929360" y="6306240"/>
                <a:ext cx="5760" cy="116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2418776-AE1E-373F-4A76-83A7211A4AB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20360" y="6297240"/>
                  <a:ext cx="23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B00C7D9-942B-1C7B-4555-F05A1578B735}"/>
                    </a:ext>
                  </a:extLst>
                </p14:cNvPr>
                <p14:cNvContentPartPr/>
                <p14:nvPr/>
              </p14:nvContentPartPr>
              <p14:xfrm>
                <a:off x="6138160" y="6214440"/>
                <a:ext cx="360" cy="155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6316A16-AB92-CE8D-49F5-610A64E9756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29160" y="6205440"/>
                  <a:ext cx="1800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37EFE1-8001-7FF6-F5AF-5785723ABC4A}"/>
              </a:ext>
            </a:extLst>
          </p:cNvPr>
          <p:cNvGrpSpPr/>
          <p:nvPr/>
        </p:nvGrpSpPr>
        <p:grpSpPr>
          <a:xfrm>
            <a:off x="479996" y="4214101"/>
            <a:ext cx="1939320" cy="94320"/>
            <a:chOff x="4589080" y="5653920"/>
            <a:chExt cx="193932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0535415-E3E4-ACA1-087E-B739CA65348A}"/>
                    </a:ext>
                  </a:extLst>
                </p14:cNvPr>
                <p14:cNvContentPartPr/>
                <p14:nvPr/>
              </p14:nvContentPartPr>
              <p14:xfrm>
                <a:off x="4598080" y="5709720"/>
                <a:ext cx="1915200" cy="38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11890AB-F061-74B7-CF5C-13B564F6A25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89440" y="5700720"/>
                  <a:ext cx="19328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FE6BAD3-A31A-CF6D-55FC-4EB80D45C9B7}"/>
                    </a:ext>
                  </a:extLst>
                </p14:cNvPr>
                <p14:cNvContentPartPr/>
                <p14:nvPr/>
              </p14:nvContentPartPr>
              <p14:xfrm>
                <a:off x="6415360" y="5653920"/>
                <a:ext cx="113040" cy="81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63A211E-F419-A079-38C4-7694932EE63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06360" y="5644920"/>
                  <a:ext cx="130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72EC175-66BA-0496-D2FE-EDFEA983A9E3}"/>
                    </a:ext>
                  </a:extLst>
                </p14:cNvPr>
                <p14:cNvContentPartPr/>
                <p14:nvPr/>
              </p14:nvContentPartPr>
              <p14:xfrm>
                <a:off x="4589080" y="5669760"/>
                <a:ext cx="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420D133-B289-D0C6-1685-D9EAE50114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80440" y="56611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FB9E3EF-9953-13FD-8593-48E839E8FB51}"/>
                  </a:ext>
                </a:extLst>
              </p14:cNvPr>
              <p14:cNvContentPartPr/>
              <p14:nvPr/>
            </p14:nvContentPartPr>
            <p14:xfrm>
              <a:off x="266796" y="4257595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FB9E3EF-9953-13FD-8593-48E839E8FB5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57796" y="424859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F1E092F-7F4A-EE4D-5C83-35C16F27718A}"/>
              </a:ext>
            </a:extLst>
          </p:cNvPr>
          <p:cNvGrpSpPr/>
          <p:nvPr/>
        </p:nvGrpSpPr>
        <p:grpSpPr>
          <a:xfrm>
            <a:off x="292356" y="3437875"/>
            <a:ext cx="1391400" cy="877320"/>
            <a:chOff x="4614640" y="4850040"/>
            <a:chExt cx="1391400" cy="87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1593052-3595-1297-ACD5-D7EB0C9E515C}"/>
                    </a:ext>
                  </a:extLst>
                </p14:cNvPr>
                <p14:cNvContentPartPr/>
                <p14:nvPr/>
              </p14:nvContentPartPr>
              <p14:xfrm>
                <a:off x="4614640" y="5136240"/>
                <a:ext cx="1391400" cy="591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B14C7CB-1043-E8D7-1EBF-E10C5114E73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05640" y="5127240"/>
                  <a:ext cx="140904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F164DF5-3516-49A6-8DCA-D26EF0D2821F}"/>
                    </a:ext>
                  </a:extLst>
                </p14:cNvPr>
                <p14:cNvContentPartPr/>
                <p14:nvPr/>
              </p14:nvContentPartPr>
              <p14:xfrm>
                <a:off x="4881760" y="4959480"/>
                <a:ext cx="360" cy="116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D28889A-B5E2-E9B4-96AA-33FD49F880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73120" y="4950840"/>
                  <a:ext cx="18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A8CE4A-F577-284F-7595-10571582A98B}"/>
                    </a:ext>
                  </a:extLst>
                </p14:cNvPr>
                <p14:cNvContentPartPr/>
                <p14:nvPr/>
              </p14:nvContentPartPr>
              <p14:xfrm>
                <a:off x="5118280" y="4930320"/>
                <a:ext cx="93600" cy="106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4D1DB13-B1E6-1370-58D2-A29ABFC5370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09640" y="4921680"/>
                  <a:ext cx="111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7CE53DC-A06C-6455-D6BB-D9F6CF055077}"/>
                    </a:ext>
                  </a:extLst>
                </p14:cNvPr>
                <p14:cNvContentPartPr/>
                <p14:nvPr/>
              </p14:nvContentPartPr>
              <p14:xfrm>
                <a:off x="5297560" y="4928160"/>
                <a:ext cx="122400" cy="107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84C10CA-AA0D-C18C-D9BB-048D6CB89D6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88560" y="4919520"/>
                  <a:ext cx="1400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0C6D24F-8415-DD12-DCA8-6D5BB5A0157C}"/>
                    </a:ext>
                  </a:extLst>
                </p14:cNvPr>
                <p14:cNvContentPartPr/>
                <p14:nvPr/>
              </p14:nvContentPartPr>
              <p14:xfrm>
                <a:off x="5568640" y="4904040"/>
                <a:ext cx="360" cy="109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F31F5A8-126C-D754-1CC1-EE8F92EC932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59640" y="4895040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2712750-C0A9-9291-E2E9-8A01B1E7A2B8}"/>
                    </a:ext>
                  </a:extLst>
                </p14:cNvPr>
                <p14:cNvContentPartPr/>
                <p14:nvPr/>
              </p14:nvContentPartPr>
              <p14:xfrm>
                <a:off x="5793280" y="4850040"/>
                <a:ext cx="156960" cy="124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0252048-CE45-E26C-D3FD-60FF2651BB0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84640" y="4841040"/>
                  <a:ext cx="174600" cy="14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4E9211E-0FB9-BFB4-7F5C-9DDDAF10B347}"/>
                  </a:ext>
                </a:extLst>
              </p14:cNvPr>
              <p14:cNvContentPartPr/>
              <p14:nvPr/>
            </p14:nvContentPartPr>
            <p14:xfrm>
              <a:off x="1090836" y="5136355"/>
              <a:ext cx="74880" cy="143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4E9211E-0FB9-BFB4-7F5C-9DDDAF10B34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81836" y="5127378"/>
                <a:ext cx="92520" cy="160876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9338EC5C-3B88-2D8E-ADB9-1D46EBD791A4}"/>
              </a:ext>
            </a:extLst>
          </p:cNvPr>
          <p:cNvGrpSpPr/>
          <p:nvPr/>
        </p:nvGrpSpPr>
        <p:grpSpPr>
          <a:xfrm>
            <a:off x="292356" y="4393315"/>
            <a:ext cx="1671480" cy="609120"/>
            <a:chOff x="4614640" y="5805480"/>
            <a:chExt cx="167148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F98926-15C7-5D8D-75E2-55E44DDABAE0}"/>
                    </a:ext>
                  </a:extLst>
                </p14:cNvPr>
                <p14:cNvContentPartPr/>
                <p14:nvPr/>
              </p14:nvContentPartPr>
              <p14:xfrm>
                <a:off x="4614640" y="5933280"/>
                <a:ext cx="682560" cy="444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AC16FE6-4BF5-F205-C62C-3EEA9483D3B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605640" y="5924640"/>
                  <a:ext cx="70020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BEF1519-7F7A-FABE-53BA-23709F5441F7}"/>
                    </a:ext>
                  </a:extLst>
                </p14:cNvPr>
                <p14:cNvContentPartPr/>
                <p14:nvPr/>
              </p14:nvContentPartPr>
              <p14:xfrm>
                <a:off x="4945480" y="5808000"/>
                <a:ext cx="2880" cy="128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6D0991-2C01-F618-B65D-92A4F5439BA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36840" y="5799360"/>
                  <a:ext cx="205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E33451B-336D-72C2-38F9-254591DD45B9}"/>
                    </a:ext>
                  </a:extLst>
                </p14:cNvPr>
                <p14:cNvContentPartPr/>
                <p14:nvPr/>
              </p14:nvContentPartPr>
              <p14:xfrm>
                <a:off x="5169040" y="5805480"/>
                <a:ext cx="360" cy="102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6E3D38C-AF5C-D7BF-273E-5F0F471E4CB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160040" y="5796480"/>
                  <a:ext cx="18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B4C0B07-F94D-AA78-B45B-FB6529510D79}"/>
                    </a:ext>
                  </a:extLst>
                </p14:cNvPr>
                <p14:cNvContentPartPr/>
                <p14:nvPr/>
              </p14:nvContentPartPr>
              <p14:xfrm>
                <a:off x="5323120" y="5935800"/>
                <a:ext cx="214920" cy="412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2B485B8-6E5C-669F-AE82-9711EE32902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314120" y="5927160"/>
                  <a:ext cx="23256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181D9EE-018C-8E20-8E0D-D734D8891C67}"/>
                    </a:ext>
                  </a:extLst>
                </p14:cNvPr>
                <p14:cNvContentPartPr/>
                <p14:nvPr/>
              </p14:nvContentPartPr>
              <p14:xfrm>
                <a:off x="5525080" y="5930040"/>
                <a:ext cx="369000" cy="484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04BBD28-4153-58CE-EFF6-9F36B5D7736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16080" y="5921040"/>
                  <a:ext cx="38664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5D7D171-CBEC-0695-E815-0C47E33E8C91}"/>
                    </a:ext>
                  </a:extLst>
                </p14:cNvPr>
                <p14:cNvContentPartPr/>
                <p14:nvPr/>
              </p14:nvContentPartPr>
              <p14:xfrm>
                <a:off x="5621920" y="5981880"/>
                <a:ext cx="3240" cy="118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F31B354-D2D9-F31D-406A-6376DEA8BAD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612920" y="5972880"/>
                  <a:ext cx="20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B6692F0-617E-EA95-E37F-81093A3709F3}"/>
                    </a:ext>
                  </a:extLst>
                </p14:cNvPr>
                <p14:cNvContentPartPr/>
                <p14:nvPr/>
              </p14:nvContentPartPr>
              <p14:xfrm>
                <a:off x="5808760" y="6003480"/>
                <a:ext cx="360" cy="84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24FEA79-3D3F-21DA-299B-53E927D9C4D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800120" y="5994480"/>
                  <a:ext cx="18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3F2560B-409A-2501-D3A5-92F5677BB470}"/>
                    </a:ext>
                  </a:extLst>
                </p14:cNvPr>
                <p14:cNvContentPartPr/>
                <p14:nvPr/>
              </p14:nvContentPartPr>
              <p14:xfrm>
                <a:off x="5893720" y="5950200"/>
                <a:ext cx="392400" cy="38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3336605-7BD7-6B9D-7D87-946E3E61B3D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884720" y="5941200"/>
                  <a:ext cx="4100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981C2F8-46FC-0F2A-9680-838DA8058BA2}"/>
                    </a:ext>
                  </a:extLst>
                </p14:cNvPr>
                <p14:cNvContentPartPr/>
                <p14:nvPr/>
              </p14:nvContentPartPr>
              <p14:xfrm>
                <a:off x="5914960" y="5943000"/>
                <a:ext cx="14040" cy="356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B5ED005-B6B5-6E49-A863-9159A32893D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06320" y="5934360"/>
                  <a:ext cx="31680" cy="37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1FCBDB0-1307-E032-C2E5-36673ACF3B84}"/>
                  </a:ext>
                </a:extLst>
              </p14:cNvPr>
              <p14:cNvContentPartPr/>
              <p14:nvPr/>
            </p14:nvContentPartPr>
            <p14:xfrm>
              <a:off x="1401516" y="4271275"/>
              <a:ext cx="255240" cy="57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1FCBDB0-1307-E032-C2E5-36673ACF3B8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392516" y="4262275"/>
                <a:ext cx="272880" cy="7524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8EFC511B-8365-4C32-570C-2C89796FDC2F}"/>
              </a:ext>
            </a:extLst>
          </p:cNvPr>
          <p:cNvSpPr txBox="1"/>
          <p:nvPr/>
        </p:nvSpPr>
        <p:spPr>
          <a:xfrm>
            <a:off x="73802" y="5448104"/>
            <a:ext cx="2326278" cy="1163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200" dirty="0"/>
              <a:t>Fast, precise addition</a:t>
            </a:r>
          </a:p>
          <a:p>
            <a:pPr marL="285750" indent="-285750" algn="l"/>
            <a:r>
              <a:rPr lang="en-US" sz="1200" dirty="0"/>
              <a:t>Encode info in bits</a:t>
            </a:r>
          </a:p>
          <a:p>
            <a:pPr marL="285750" indent="-285750" algn="l"/>
            <a:r>
              <a:rPr lang="en-US" sz="1200" dirty="0"/>
              <a:t>Use gates, correct errors</a:t>
            </a:r>
          </a:p>
          <a:p>
            <a:pPr marL="285750" indent="-285750" algn="l"/>
            <a:r>
              <a:rPr lang="en-US" sz="1200" dirty="0"/>
              <a:t>Separate memory/logic</a:t>
            </a:r>
          </a:p>
          <a:p>
            <a:pPr marL="285750" indent="-285750" algn="l"/>
            <a:r>
              <a:rPr lang="en-US" sz="1200" dirty="0"/>
              <a:t>High power budget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80BAE09-3348-0D0E-F098-291DC00733C4}"/>
              </a:ext>
            </a:extLst>
          </p:cNvPr>
          <p:cNvCxnSpPr>
            <a:cxnSpLocks/>
          </p:cNvCxnSpPr>
          <p:nvPr/>
        </p:nvCxnSpPr>
        <p:spPr bwMode="auto">
          <a:xfrm>
            <a:off x="688961" y="4491440"/>
            <a:ext cx="179249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5F539F7-4A92-5874-D46A-6B56C86DDD85}"/>
              </a:ext>
            </a:extLst>
          </p:cNvPr>
          <p:cNvGrpSpPr/>
          <p:nvPr/>
        </p:nvGrpSpPr>
        <p:grpSpPr>
          <a:xfrm>
            <a:off x="2404196" y="3178300"/>
            <a:ext cx="3655702" cy="3433199"/>
            <a:chOff x="2404196" y="3178300"/>
            <a:chExt cx="3655702" cy="3433199"/>
          </a:xfrm>
        </p:grpSpPr>
        <p:pic>
          <p:nvPicPr>
            <p:cNvPr id="60" name="Picture 59" descr="A diagram of a mathematical equation&#10;&#10;Description automatically generated">
              <a:extLst>
                <a:ext uri="{FF2B5EF4-FFF2-40B4-BE49-F238E27FC236}">
                  <a16:creationId xmlns:a16="http://schemas.microsoft.com/office/drawing/2014/main" id="{AFE0D80B-16DC-D3EE-F682-2622F4FCC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196" y="3178300"/>
              <a:ext cx="3631090" cy="959760"/>
            </a:xfrm>
            <a:prstGeom prst="rect">
              <a:avLst/>
            </a:prstGeom>
          </p:spPr>
        </p:pic>
        <p:pic>
          <p:nvPicPr>
            <p:cNvPr id="61" name="Picture 60" descr="A bar code with numbers&#10;&#10;Description automatically generated">
              <a:extLst>
                <a:ext uri="{FF2B5EF4-FFF2-40B4-BE49-F238E27FC236}">
                  <a16:creationId xmlns:a16="http://schemas.microsoft.com/office/drawing/2014/main" id="{9FEC099C-0123-A69F-08AC-7AD573E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619" y="4145146"/>
              <a:ext cx="1413453" cy="107282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43A526D-F112-FD2A-F4D3-9A3DA5A90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/>
            <a:stretch>
              <a:fillRect/>
            </a:stretch>
          </p:blipFill>
          <p:spPr>
            <a:xfrm>
              <a:off x="4414901" y="4138060"/>
              <a:ext cx="1620385" cy="122600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9B9351A-F320-D060-A23C-FF42D5C3C2E7}"/>
                </a:ext>
              </a:extLst>
            </p:cNvPr>
            <p:cNvSpPr txBox="1"/>
            <p:nvPr/>
          </p:nvSpPr>
          <p:spPr>
            <a:xfrm>
              <a:off x="2669226" y="5448104"/>
              <a:ext cx="3390672" cy="1163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/>
              <a:r>
                <a:rPr lang="en-US" sz="1200" dirty="0"/>
                <a:t>Slow, imprecise - inferencing</a:t>
              </a:r>
            </a:p>
            <a:p>
              <a:pPr marL="171450" indent="-171450" algn="l"/>
              <a:r>
                <a:rPr lang="en-US" sz="1200" dirty="0"/>
                <a:t>Encode info in frequency/histograms</a:t>
              </a:r>
            </a:p>
            <a:p>
              <a:pPr marL="171450" indent="-171450" algn="l"/>
              <a:r>
                <a:rPr lang="en-US" sz="1200" dirty="0"/>
                <a:t>Errors in individual, resilience in collective</a:t>
              </a:r>
            </a:p>
            <a:p>
              <a:pPr marL="171450" indent="-171450" algn="l"/>
              <a:r>
                <a:rPr lang="en-US" sz="1200" dirty="0"/>
                <a:t>Memory/logic co-located</a:t>
              </a:r>
            </a:p>
            <a:p>
              <a:pPr marL="171450" indent="-171450" algn="l"/>
              <a:r>
                <a:rPr lang="en-US" sz="1200" dirty="0"/>
                <a:t>Low power budget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4AA09D-6A01-2EA9-68BF-92AAF0E4055D}"/>
              </a:ext>
            </a:extLst>
          </p:cNvPr>
          <p:cNvGrpSpPr/>
          <p:nvPr/>
        </p:nvGrpSpPr>
        <p:grpSpPr>
          <a:xfrm>
            <a:off x="6410111" y="2864687"/>
            <a:ext cx="2803973" cy="3746812"/>
            <a:chOff x="6410111" y="2864687"/>
            <a:chExt cx="2803973" cy="3746812"/>
          </a:xfrm>
        </p:grpSpPr>
        <p:pic>
          <p:nvPicPr>
            <p:cNvPr id="64" name="Picture 63" descr="Chart, surface chart&#10;&#10;Description automatically generated">
              <a:extLst>
                <a:ext uri="{FF2B5EF4-FFF2-40B4-BE49-F238E27FC236}">
                  <a16:creationId xmlns:a16="http://schemas.microsoft.com/office/drawing/2014/main" id="{18B0E0A3-5910-11FC-4786-85CB18DE8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alphaModFix amt="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972" y="2864687"/>
              <a:ext cx="1618352" cy="1020728"/>
            </a:xfrm>
            <a:prstGeom prst="rect">
              <a:avLst/>
            </a:prstGeom>
          </p:spPr>
        </p:pic>
        <p:pic>
          <p:nvPicPr>
            <p:cNvPr id="65" name="Picture 2" descr="Rotating ball on Make a GIF">
              <a:extLst>
                <a:ext uri="{FF2B5EF4-FFF2-40B4-BE49-F238E27FC236}">
                  <a16:creationId xmlns:a16="http://schemas.microsoft.com/office/drawing/2014/main" id="{D82097C6-3581-378A-B023-E29E83CAA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509" y="3692199"/>
              <a:ext cx="390174" cy="289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Rotating ball on Make a GIF">
              <a:extLst>
                <a:ext uri="{FF2B5EF4-FFF2-40B4-BE49-F238E27FC236}">
                  <a16:creationId xmlns:a16="http://schemas.microsoft.com/office/drawing/2014/main" id="{9D8B8488-A14A-B3F2-02F5-5103B8739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14081" y="3698498"/>
              <a:ext cx="390173" cy="289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9" descr="hqdefault.jpg">
              <a:extLst>
                <a:ext uri="{FF2B5EF4-FFF2-40B4-BE49-F238E27FC236}">
                  <a16:creationId xmlns:a16="http://schemas.microsoft.com/office/drawing/2014/main" id="{76EB45A1-F239-C49D-D38A-366CAF030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5978" y="4058645"/>
              <a:ext cx="1661107" cy="1245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4E718C-72D3-6714-C235-107A3BA2D52B}"/>
                </a:ext>
              </a:extLst>
            </p:cNvPr>
            <p:cNvSpPr txBox="1"/>
            <p:nvPr/>
          </p:nvSpPr>
          <p:spPr>
            <a:xfrm>
              <a:off x="6410111" y="5448104"/>
              <a:ext cx="2803973" cy="1163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/>
              <a:r>
                <a:rPr lang="en-US" sz="1200" dirty="0"/>
                <a:t>Parallel quantum algorithms</a:t>
              </a:r>
            </a:p>
            <a:p>
              <a:pPr marL="285750" indent="-285750" algn="l"/>
              <a:r>
                <a:rPr lang="en-US" sz="1200" dirty="0"/>
                <a:t>Encode info in collective phases</a:t>
              </a:r>
            </a:p>
            <a:p>
              <a:pPr marL="285750" indent="-285750" algn="l"/>
              <a:r>
                <a:rPr lang="en-US" sz="1200" dirty="0"/>
                <a:t>No cloning/limited ECC</a:t>
              </a:r>
            </a:p>
            <a:p>
              <a:pPr marL="285750" indent="-285750" algn="l"/>
              <a:r>
                <a:rPr lang="en-US" sz="1200" dirty="0"/>
                <a:t>Coherent storage-gating at odds</a:t>
              </a:r>
            </a:p>
            <a:p>
              <a:pPr marL="285750" indent="-285750" algn="l"/>
              <a:r>
                <a:rPr lang="en-US" sz="1200" dirty="0"/>
                <a:t>Power mostly in cooling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F02A671E-6491-D143-774F-C62281E4E768}"/>
              </a:ext>
            </a:extLst>
          </p:cNvPr>
          <p:cNvSpPr/>
          <p:nvPr/>
        </p:nvSpPr>
        <p:spPr>
          <a:xfrm>
            <a:off x="2604862" y="3008850"/>
            <a:ext cx="62138" cy="374201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F56344-40DD-6DFB-BF6F-B58C36D3C12F}"/>
              </a:ext>
            </a:extLst>
          </p:cNvPr>
          <p:cNvSpPr/>
          <p:nvPr/>
        </p:nvSpPr>
        <p:spPr>
          <a:xfrm>
            <a:off x="6146951" y="3001470"/>
            <a:ext cx="62138" cy="374201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A73C9-35C2-7417-C113-5B6B7E90CD91}"/>
              </a:ext>
            </a:extLst>
          </p:cNvPr>
          <p:cNvSpPr/>
          <p:nvPr/>
        </p:nvSpPr>
        <p:spPr>
          <a:xfrm>
            <a:off x="2940371" y="505672"/>
            <a:ext cx="2558740" cy="2576440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A5382-242B-BB5C-6BBA-2C1E4C1627CE}"/>
              </a:ext>
            </a:extLst>
          </p:cNvPr>
          <p:cNvSpPr/>
          <p:nvPr/>
        </p:nvSpPr>
        <p:spPr>
          <a:xfrm>
            <a:off x="5473602" y="294412"/>
            <a:ext cx="2558740" cy="2576440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C5F7C97A-56BE-BE88-D879-2FD4D3C8F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485"/>
    </mc:Choice>
    <mc:Fallback xmlns="">
      <p:transition advTm="140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BCB7BE4-FD1F-E447-B32D-D921B374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30" y="-12612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Quantum Operations may not commute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DA7B65C-8915-A4C7-57E9-D99D5C4A1BB5}"/>
                  </a:ext>
                </a:extLst>
              </p14:cNvPr>
              <p14:cNvContentPartPr/>
              <p14:nvPr/>
            </p14:nvContentPartPr>
            <p14:xfrm>
              <a:off x="5176269" y="3613486"/>
              <a:ext cx="2160" cy="27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DA7B65C-8915-A4C7-57E9-D99D5C4A1BB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168555" y="3606736"/>
                <a:ext cx="172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D0C5EB7-AB3E-B39A-3DFB-0F83179CE4F9}"/>
                  </a:ext>
                </a:extLst>
              </p14:cNvPr>
              <p14:cNvContentPartPr/>
              <p14:nvPr/>
            </p14:nvContentPartPr>
            <p14:xfrm>
              <a:off x="7339669" y="2912742"/>
              <a:ext cx="270" cy="27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D0C5EB7-AB3E-B39A-3DFB-0F83179CE4F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32919" y="2905992"/>
                <a:ext cx="1350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E05D2-178B-4EFA-044F-8147FC738B5D}"/>
              </a:ext>
            </a:extLst>
          </p:cNvPr>
          <p:cNvGrpSpPr/>
          <p:nvPr/>
        </p:nvGrpSpPr>
        <p:grpSpPr>
          <a:xfrm>
            <a:off x="2702909" y="4645495"/>
            <a:ext cx="355320" cy="746280"/>
            <a:chOff x="1549928" y="3983796"/>
            <a:chExt cx="355320" cy="74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49F46A4-C7E2-4CCA-9107-ED37FA8693B7}"/>
                    </a:ext>
                  </a:extLst>
                </p14:cNvPr>
                <p14:cNvContentPartPr/>
                <p14:nvPr/>
              </p14:nvContentPartPr>
              <p14:xfrm>
                <a:off x="1549928" y="4268556"/>
                <a:ext cx="355320" cy="461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49F46A4-C7E2-4CCA-9107-ED37FA8693B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541288" y="4259556"/>
                  <a:ext cx="37296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957153-29A4-336C-9D19-CBC5C9F14A78}"/>
                    </a:ext>
                  </a:extLst>
                </p14:cNvPr>
                <p14:cNvContentPartPr/>
                <p14:nvPr/>
              </p14:nvContentPartPr>
              <p14:xfrm>
                <a:off x="1652888" y="3983796"/>
                <a:ext cx="228240" cy="185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957153-29A4-336C-9D19-CBC5C9F14A7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644248" y="3975156"/>
                  <a:ext cx="245880" cy="20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22A625B-DAB3-6F89-CC4C-5AE11941017B}"/>
                  </a:ext>
                </a:extLst>
              </p14:cNvPr>
              <p14:cNvContentPartPr/>
              <p14:nvPr/>
            </p14:nvContentPartPr>
            <p14:xfrm>
              <a:off x="3098189" y="5274775"/>
              <a:ext cx="127440" cy="1972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22A625B-DAB3-6F89-CC4C-5AE11941017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089189" y="5265775"/>
                <a:ext cx="145080" cy="21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63B8D74-9ABF-8953-A0E5-849F5916CD62}"/>
              </a:ext>
            </a:extLst>
          </p:cNvPr>
          <p:cNvGrpSpPr/>
          <p:nvPr/>
        </p:nvGrpSpPr>
        <p:grpSpPr>
          <a:xfrm>
            <a:off x="3362789" y="4686535"/>
            <a:ext cx="514440" cy="735480"/>
            <a:chOff x="2209808" y="4024836"/>
            <a:chExt cx="514440" cy="73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9FF8A1C-679A-BC3B-1BA6-5AA63FFD4C70}"/>
                    </a:ext>
                  </a:extLst>
                </p14:cNvPr>
                <p14:cNvContentPartPr/>
                <p14:nvPr/>
              </p14:nvContentPartPr>
              <p14:xfrm>
                <a:off x="2209808" y="4190076"/>
                <a:ext cx="357840" cy="540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9FF8A1C-679A-BC3B-1BA6-5AA63FFD4C7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201168" y="4181436"/>
                  <a:ext cx="375480" cy="55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AC5314E-C229-AC1A-7411-7EBAD958F9C2}"/>
                    </a:ext>
                  </a:extLst>
                </p14:cNvPr>
                <p14:cNvContentPartPr/>
                <p14:nvPr/>
              </p14:nvContentPartPr>
              <p14:xfrm>
                <a:off x="2366408" y="4024836"/>
                <a:ext cx="137520" cy="121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AC5314E-C229-AC1A-7411-7EBAD958F9C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357408" y="4015836"/>
                  <a:ext cx="1551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B944A95-EAA5-119D-A227-B1B5C1C68846}"/>
                    </a:ext>
                  </a:extLst>
                </p14:cNvPr>
                <p14:cNvContentPartPr/>
                <p14:nvPr/>
              </p14:nvContentPartPr>
              <p14:xfrm>
                <a:off x="2579888" y="4691916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B944A95-EAA5-119D-A227-B1B5C1C6884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571248" y="46829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3B8CA74-258B-A344-0F9D-4DE14F18B38F}"/>
                    </a:ext>
                  </a:extLst>
                </p14:cNvPr>
                <p14:cNvContentPartPr/>
                <p14:nvPr/>
              </p14:nvContentPartPr>
              <p14:xfrm>
                <a:off x="2558288" y="4519836"/>
                <a:ext cx="165960" cy="240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3B8CA74-258B-A344-0F9D-4DE14F18B38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549288" y="4510836"/>
                  <a:ext cx="183600" cy="25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5ECB6CD-3602-5F61-B4F0-132F23EA6762}"/>
                  </a:ext>
                </a:extLst>
              </p14:cNvPr>
              <p14:cNvContentPartPr/>
              <p14:nvPr/>
            </p14:nvContentPartPr>
            <p14:xfrm>
              <a:off x="5069189" y="4449655"/>
              <a:ext cx="163080" cy="990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5ECB6CD-3602-5F61-B4F0-132F23EA676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060189" y="4440655"/>
                <a:ext cx="180720" cy="11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8CE3BC42-8F6F-961A-81AF-8EB443F74B33}"/>
              </a:ext>
            </a:extLst>
          </p:cNvPr>
          <p:cNvGrpSpPr/>
          <p:nvPr/>
        </p:nvGrpSpPr>
        <p:grpSpPr>
          <a:xfrm>
            <a:off x="4771109" y="4685095"/>
            <a:ext cx="732240" cy="692280"/>
            <a:chOff x="3618128" y="4023396"/>
            <a:chExt cx="732240" cy="69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9EB3B0B-41AA-525C-81A5-2E00FFBBAA2A}"/>
                    </a:ext>
                  </a:extLst>
                </p14:cNvPr>
                <p14:cNvContentPartPr/>
                <p14:nvPr/>
              </p14:nvContentPartPr>
              <p14:xfrm>
                <a:off x="3618128" y="4023396"/>
                <a:ext cx="594360" cy="635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9EB3B0B-41AA-525C-81A5-2E00FFBBAA2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609128" y="4014756"/>
                  <a:ext cx="612000" cy="65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4F9D24F-2DD1-6134-6565-69F7CA6A9837}"/>
                    </a:ext>
                  </a:extLst>
                </p14:cNvPr>
                <p14:cNvContentPartPr/>
                <p14:nvPr/>
              </p14:nvContentPartPr>
              <p14:xfrm>
                <a:off x="4198808" y="4506876"/>
                <a:ext cx="151560" cy="208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4F9D24F-2DD1-6134-6565-69F7CA6A983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89808" y="4498236"/>
                  <a:ext cx="16920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15E058F-7203-831E-9FF8-1016EF0AE23B}"/>
              </a:ext>
            </a:extLst>
          </p:cNvPr>
          <p:cNvGrpSpPr/>
          <p:nvPr/>
        </p:nvGrpSpPr>
        <p:grpSpPr>
          <a:xfrm>
            <a:off x="4200509" y="4944655"/>
            <a:ext cx="322200" cy="437760"/>
            <a:chOff x="3047528" y="4282956"/>
            <a:chExt cx="322200" cy="4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49517DB-0D35-D05B-0095-51B244BF3967}"/>
                    </a:ext>
                  </a:extLst>
                </p14:cNvPr>
                <p14:cNvContentPartPr/>
                <p14:nvPr/>
              </p14:nvContentPartPr>
              <p14:xfrm>
                <a:off x="3047528" y="4408956"/>
                <a:ext cx="188280" cy="12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49517DB-0D35-D05B-0095-51B244BF396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038528" y="4399956"/>
                  <a:ext cx="205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60F3EDC-5DBF-B782-91F7-9BB74BCE48CE}"/>
                    </a:ext>
                  </a:extLst>
                </p14:cNvPr>
                <p14:cNvContentPartPr/>
                <p14:nvPr/>
              </p14:nvContentPartPr>
              <p14:xfrm>
                <a:off x="3108728" y="4511916"/>
                <a:ext cx="17388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60F3EDC-5DBF-B782-91F7-9BB74BCE48C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100088" y="4503276"/>
                  <a:ext cx="19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3A5DC1F-BE39-24AF-DD7A-2B6CDE3AF621}"/>
                    </a:ext>
                  </a:extLst>
                </p14:cNvPr>
                <p14:cNvContentPartPr/>
                <p14:nvPr/>
              </p14:nvContentPartPr>
              <p14:xfrm>
                <a:off x="3221768" y="4282956"/>
                <a:ext cx="4680" cy="437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3A5DC1F-BE39-24AF-DD7A-2B6CDE3AF62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212768" y="4273956"/>
                  <a:ext cx="2232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89B2D1B-AD1B-41B8-CDB7-CADC4D550A3D}"/>
                    </a:ext>
                  </a:extLst>
                </p14:cNvPr>
                <p14:cNvContentPartPr/>
                <p14:nvPr/>
              </p14:nvContentPartPr>
              <p14:xfrm>
                <a:off x="3254168" y="4421196"/>
                <a:ext cx="11556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89B2D1B-AD1B-41B8-CDB7-CADC4D550A3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245528" y="4412556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DC30657-3A93-D548-122C-2059C0628BA1}"/>
              </a:ext>
            </a:extLst>
          </p:cNvPr>
          <p:cNvGrpSpPr/>
          <p:nvPr/>
        </p:nvGrpSpPr>
        <p:grpSpPr>
          <a:xfrm>
            <a:off x="5620709" y="4465495"/>
            <a:ext cx="729720" cy="860040"/>
            <a:chOff x="4467728" y="3803796"/>
            <a:chExt cx="729720" cy="86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066F1ED-CDAF-2741-E306-BFCC4DC48A08}"/>
                    </a:ext>
                  </a:extLst>
                </p14:cNvPr>
                <p14:cNvContentPartPr/>
                <p14:nvPr/>
              </p14:nvContentPartPr>
              <p14:xfrm>
                <a:off x="4467728" y="4017996"/>
                <a:ext cx="408600" cy="552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066F1ED-CDAF-2741-E306-BFCC4DC48A0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459088" y="4009356"/>
                  <a:ext cx="426240" cy="5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C509DA2-3C75-9457-D7DA-A2C5B425AED3}"/>
                    </a:ext>
                  </a:extLst>
                </p14:cNvPr>
                <p14:cNvContentPartPr/>
                <p14:nvPr/>
              </p14:nvContentPartPr>
              <p14:xfrm>
                <a:off x="4636568" y="3803796"/>
                <a:ext cx="165600" cy="110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C509DA2-3C75-9457-D7DA-A2C5B425AED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627568" y="3795156"/>
                  <a:ext cx="18324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27C4E55-2F01-4E30-8FC1-07129F994B9A}"/>
                    </a:ext>
                  </a:extLst>
                </p14:cNvPr>
                <p14:cNvContentPartPr/>
                <p14:nvPr/>
              </p14:nvContentPartPr>
              <p14:xfrm>
                <a:off x="4999088" y="4423356"/>
                <a:ext cx="198360" cy="240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27C4E55-2F01-4E30-8FC1-07129F994B9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990088" y="4414356"/>
                  <a:ext cx="216000" cy="258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D03616E-9C99-30A0-07F9-A17D15478C1C}"/>
              </a:ext>
            </a:extLst>
          </p:cNvPr>
          <p:cNvSpPr txBox="1"/>
          <p:nvPr/>
        </p:nvSpPr>
        <p:spPr>
          <a:xfrm>
            <a:off x="1968562" y="6036214"/>
            <a:ext cx="5206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No simultaneous eigen-state exists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8730214-2B44-1769-8923-1774ED58A939}"/>
              </a:ext>
            </a:extLst>
          </p:cNvPr>
          <p:cNvCxnSpPr/>
          <p:nvPr/>
        </p:nvCxnSpPr>
        <p:spPr bwMode="auto">
          <a:xfrm>
            <a:off x="861805" y="2941620"/>
            <a:ext cx="1219200" cy="0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48E7825-5EDC-743C-B0D7-6CB5C4DF5499}"/>
              </a:ext>
            </a:extLst>
          </p:cNvPr>
          <p:cNvGrpSpPr/>
          <p:nvPr/>
        </p:nvGrpSpPr>
        <p:grpSpPr>
          <a:xfrm>
            <a:off x="2081005" y="2057104"/>
            <a:ext cx="1200150" cy="1515483"/>
            <a:chOff x="2081005" y="2057104"/>
            <a:chExt cx="1200150" cy="1515483"/>
          </a:xfrm>
        </p:grpSpPr>
        <p:pic>
          <p:nvPicPr>
            <p:cNvPr id="139" name="Picture 2" descr="Color Terms for Art and Design - 2">
              <a:extLst>
                <a:ext uri="{FF2B5EF4-FFF2-40B4-BE49-F238E27FC236}">
                  <a16:creationId xmlns:a16="http://schemas.microsoft.com/office/drawing/2014/main" id="{0DA28343-81BD-2A9E-9AE7-8B7854B99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005" y="2372437"/>
              <a:ext cx="1200150" cy="120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46658E5-8B68-6589-45D0-06149D90BCD0}"/>
                </a:ext>
              </a:extLst>
            </p:cNvPr>
            <p:cNvSpPr txBox="1"/>
            <p:nvPr/>
          </p:nvSpPr>
          <p:spPr>
            <a:xfrm>
              <a:off x="2228771" y="2057104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COLOR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3D26A93-7E1B-D343-2ECF-08783F04C4F2}"/>
              </a:ext>
            </a:extLst>
          </p:cNvPr>
          <p:cNvGrpSpPr/>
          <p:nvPr/>
        </p:nvGrpSpPr>
        <p:grpSpPr>
          <a:xfrm>
            <a:off x="3281155" y="2040734"/>
            <a:ext cx="804435" cy="1600823"/>
            <a:chOff x="3281155" y="2040734"/>
            <a:chExt cx="804435" cy="1600823"/>
          </a:xfrm>
        </p:grpSpPr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170CF73-DF9D-A7C4-C442-1DBE682C3A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81155" y="2220037"/>
              <a:ext cx="781050" cy="45720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9CF9C22B-E966-BE88-54D8-5EBA847FD4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81155" y="3134437"/>
              <a:ext cx="781050" cy="507120"/>
            </a:xfrm>
            <a:prstGeom prst="straightConnector1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3D06AEE-BCAF-CCE4-F359-267735BF62A5}"/>
                </a:ext>
              </a:extLst>
            </p:cNvPr>
            <p:cNvSpPr txBox="1"/>
            <p:nvPr/>
          </p:nvSpPr>
          <p:spPr>
            <a:xfrm rot="2062868">
              <a:off x="3378345" y="3073609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</a:rPr>
                <a:t>BLUE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853DF5D-A652-00F7-DB65-69794BDE772A}"/>
                </a:ext>
              </a:extLst>
            </p:cNvPr>
            <p:cNvSpPr txBox="1"/>
            <p:nvPr/>
          </p:nvSpPr>
          <p:spPr>
            <a:xfrm rot="19897554">
              <a:off x="3389696" y="2040734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C00000"/>
                  </a:solidFill>
                </a:rPr>
                <a:t>RED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447F30D-A5AD-A92E-3295-43686EC8F003}"/>
              </a:ext>
            </a:extLst>
          </p:cNvPr>
          <p:cNvGrpSpPr/>
          <p:nvPr/>
        </p:nvGrpSpPr>
        <p:grpSpPr>
          <a:xfrm>
            <a:off x="4074562" y="1396589"/>
            <a:ext cx="1117600" cy="1416111"/>
            <a:chOff x="4074562" y="1396589"/>
            <a:chExt cx="1117600" cy="1416111"/>
          </a:xfrm>
        </p:grpSpPr>
        <p:pic>
          <p:nvPicPr>
            <p:cNvPr id="147" name="Picture 4" descr="Sizes Icons &amp; Symbols">
              <a:extLst>
                <a:ext uri="{FF2B5EF4-FFF2-40B4-BE49-F238E27FC236}">
                  <a16:creationId xmlns:a16="http://schemas.microsoft.com/office/drawing/2014/main" id="{F2D893B4-8B1E-FF73-F186-A075B90D9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562" y="1695100"/>
              <a:ext cx="1117600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F61730E-E5A9-8056-0F2A-AEDF4CD6575B}"/>
                </a:ext>
              </a:extLst>
            </p:cNvPr>
            <p:cNvSpPr txBox="1"/>
            <p:nvPr/>
          </p:nvSpPr>
          <p:spPr>
            <a:xfrm>
              <a:off x="4214979" y="1396589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SIZE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304511B-00DC-BE33-D131-18343D87E1D3}"/>
                </a:ext>
              </a:extLst>
            </p:cNvPr>
            <p:cNvSpPr/>
            <p:nvPr/>
          </p:nvSpPr>
          <p:spPr>
            <a:xfrm>
              <a:off x="4074562" y="1739019"/>
              <a:ext cx="1117600" cy="105251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E3DD02F-7A6B-41E0-CC67-A0135AF72021}"/>
              </a:ext>
            </a:extLst>
          </p:cNvPr>
          <p:cNvGrpSpPr/>
          <p:nvPr/>
        </p:nvGrpSpPr>
        <p:grpSpPr>
          <a:xfrm>
            <a:off x="5172186" y="1500707"/>
            <a:ext cx="894979" cy="1610504"/>
            <a:chOff x="5172186" y="1500707"/>
            <a:chExt cx="894979" cy="1610504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1BC89F85-850A-22BA-3F0B-2DCFF5C555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72186" y="1518185"/>
              <a:ext cx="839110" cy="558494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5EACDB2F-0CF9-B609-5585-BD3BC027B7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2162" y="2471863"/>
              <a:ext cx="793407" cy="639348"/>
            </a:xfrm>
            <a:prstGeom prst="straightConnector1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2A09DBA-66EE-C147-D0BB-07E1A82FF462}"/>
                </a:ext>
              </a:extLst>
            </p:cNvPr>
            <p:cNvSpPr txBox="1"/>
            <p:nvPr/>
          </p:nvSpPr>
          <p:spPr>
            <a:xfrm rot="19447293">
              <a:off x="5180382" y="1500707"/>
              <a:ext cx="5661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BIG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9EAC6B6-CBB1-A615-BD34-7FA8F18CD959}"/>
                </a:ext>
              </a:extLst>
            </p:cNvPr>
            <p:cNvSpPr txBox="1"/>
            <p:nvPr/>
          </p:nvSpPr>
          <p:spPr>
            <a:xfrm rot="2328776">
              <a:off x="5180384" y="2433265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/>
                <a:t>SMALL</a:t>
              </a:r>
            </a:p>
          </p:txBody>
        </p:sp>
      </p:grpSp>
      <p:pic>
        <p:nvPicPr>
          <p:cNvPr id="155" name="Picture 2" descr="Color Terms for Art and Design - 2">
            <a:extLst>
              <a:ext uri="{FF2B5EF4-FFF2-40B4-BE49-F238E27FC236}">
                <a16:creationId xmlns:a16="http://schemas.microsoft.com/office/drawing/2014/main" id="{2DF2D81F-8734-0864-7736-6B6836576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42" y="1206628"/>
            <a:ext cx="783367" cy="78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B2F67B-E22B-3198-4BC9-F7629E0262B4}"/>
              </a:ext>
            </a:extLst>
          </p:cNvPr>
          <p:cNvGrpSpPr/>
          <p:nvPr/>
        </p:nvGrpSpPr>
        <p:grpSpPr>
          <a:xfrm>
            <a:off x="6788833" y="782562"/>
            <a:ext cx="810224" cy="1399265"/>
            <a:chOff x="6788833" y="782562"/>
            <a:chExt cx="810224" cy="1399265"/>
          </a:xfrm>
        </p:grpSpPr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770CAF6-4806-091C-F92A-C32F14878FE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88833" y="961865"/>
              <a:ext cx="781050" cy="45720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7A6456F9-8F8B-930F-687F-CD37926C7796}"/>
                </a:ext>
              </a:extLst>
            </p:cNvPr>
            <p:cNvSpPr txBox="1"/>
            <p:nvPr/>
          </p:nvSpPr>
          <p:spPr>
            <a:xfrm rot="19897554">
              <a:off x="6897374" y="782562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C00000"/>
                  </a:solidFill>
                </a:rPr>
                <a:t>RED</a:t>
              </a:r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DD9B15F2-7765-55F9-EDBB-2B4A3F0F9E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94622" y="1674707"/>
              <a:ext cx="781050" cy="507120"/>
            </a:xfrm>
            <a:prstGeom prst="straightConnector1">
              <a:avLst/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842CFE8-7935-0A19-60DD-3C4E7572BA2E}"/>
                </a:ext>
              </a:extLst>
            </p:cNvPr>
            <p:cNvSpPr txBox="1"/>
            <p:nvPr/>
          </p:nvSpPr>
          <p:spPr>
            <a:xfrm rot="2062868">
              <a:off x="6891812" y="1613879"/>
              <a:ext cx="70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b="1" dirty="0">
                  <a:solidFill>
                    <a:srgbClr val="0000FF"/>
                  </a:solidFill>
                </a:rPr>
                <a:t>BLUE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96D604-9AB1-4548-03AF-CBA17336D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9034"/>
    </mc:Choice>
    <mc:Fallback xmlns="">
      <p:transition advClick="0" advTm="6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BCB7BE4-FD1F-E447-B32D-D921B374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30" y="-12612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Commutator example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DA7B65C-8915-A4C7-57E9-D99D5C4A1BB5}"/>
                  </a:ext>
                </a:extLst>
              </p14:cNvPr>
              <p14:cNvContentPartPr/>
              <p14:nvPr/>
            </p14:nvContentPartPr>
            <p14:xfrm>
              <a:off x="5094241" y="2760200"/>
              <a:ext cx="2160" cy="27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DA7B65C-8915-A4C7-57E9-D99D5C4A1BB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86527" y="2753450"/>
                <a:ext cx="17280" cy="13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9" name="Group 238">
            <a:extLst>
              <a:ext uri="{FF2B5EF4-FFF2-40B4-BE49-F238E27FC236}">
                <a16:creationId xmlns:a16="http://schemas.microsoft.com/office/drawing/2014/main" id="{FD06F1AB-4F33-D3CF-C765-626BF232F422}"/>
              </a:ext>
            </a:extLst>
          </p:cNvPr>
          <p:cNvGrpSpPr/>
          <p:nvPr/>
        </p:nvGrpSpPr>
        <p:grpSpPr>
          <a:xfrm>
            <a:off x="966672" y="4924828"/>
            <a:ext cx="2334960" cy="1494720"/>
            <a:chOff x="604152" y="4542408"/>
            <a:chExt cx="2334960" cy="14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F7EDBC7-316A-602B-7B39-DA117322A500}"/>
                    </a:ext>
                  </a:extLst>
                </p14:cNvPr>
                <p14:cNvContentPartPr/>
                <p14:nvPr/>
              </p14:nvContentPartPr>
              <p14:xfrm>
                <a:off x="623232" y="4768488"/>
                <a:ext cx="248400" cy="2458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F7EDBC7-316A-602B-7B39-DA117322A50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4232" y="4759488"/>
                  <a:ext cx="2660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E77CF9FF-7CAF-EF26-7847-43F0F0B911CE}"/>
                    </a:ext>
                  </a:extLst>
                </p14:cNvPr>
                <p14:cNvContentPartPr/>
                <p14:nvPr/>
              </p14:nvContentPartPr>
              <p14:xfrm>
                <a:off x="604152" y="4763088"/>
                <a:ext cx="219240" cy="314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E77CF9FF-7CAF-EF26-7847-43F0F0B911C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5512" y="4754448"/>
                  <a:ext cx="23688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2E948005-9426-46FE-1510-F6485BFA6729}"/>
                    </a:ext>
                  </a:extLst>
                </p14:cNvPr>
                <p14:cNvContentPartPr/>
                <p14:nvPr/>
              </p14:nvContentPartPr>
              <p14:xfrm>
                <a:off x="639072" y="4555728"/>
                <a:ext cx="128520" cy="1843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2E948005-9426-46FE-1510-F6485BFA672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0432" y="4547088"/>
                  <a:ext cx="1461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B5DF3C59-193C-2119-AE89-C63284B207D2}"/>
                    </a:ext>
                  </a:extLst>
                </p14:cNvPr>
                <p14:cNvContentPartPr/>
                <p14:nvPr/>
              </p14:nvContentPartPr>
              <p14:xfrm>
                <a:off x="911232" y="4820328"/>
                <a:ext cx="116640" cy="50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B5DF3C59-193C-2119-AE89-C63284B207D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02592" y="4811328"/>
                  <a:ext cx="1342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9F9EA0D9-93D9-09C1-7588-C1FCEC7A66C6}"/>
                    </a:ext>
                  </a:extLst>
                </p14:cNvPr>
                <p14:cNvContentPartPr/>
                <p14:nvPr/>
              </p14:nvContentPartPr>
              <p14:xfrm>
                <a:off x="922032" y="4904568"/>
                <a:ext cx="123480" cy="3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9F9EA0D9-93D9-09C1-7588-C1FCEC7A66C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13392" y="4895568"/>
                  <a:ext cx="14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9EFDB32-20EB-F394-DF3E-4D3783B43B6A}"/>
                    </a:ext>
                  </a:extLst>
                </p14:cNvPr>
                <p14:cNvContentPartPr/>
                <p14:nvPr/>
              </p14:nvContentPartPr>
              <p14:xfrm>
                <a:off x="1228392" y="4763088"/>
                <a:ext cx="220320" cy="2426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9EFDB32-20EB-F394-DF3E-4D3783B43B6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219392" y="4754088"/>
                  <a:ext cx="2379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55067DED-D44A-4D72-AD7B-3360955C0F02}"/>
                    </a:ext>
                  </a:extLst>
                </p14:cNvPr>
                <p14:cNvContentPartPr/>
                <p14:nvPr/>
              </p14:nvContentPartPr>
              <p14:xfrm>
                <a:off x="1227672" y="4737888"/>
                <a:ext cx="192240" cy="2862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55067DED-D44A-4D72-AD7B-3360955C0F0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219032" y="4728888"/>
                  <a:ext cx="2098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7F0D00F-3EF5-27EE-7D0A-0C4F59AD6EBA}"/>
                    </a:ext>
                  </a:extLst>
                </p14:cNvPr>
                <p14:cNvContentPartPr/>
                <p14:nvPr/>
              </p14:nvContentPartPr>
              <p14:xfrm>
                <a:off x="736992" y="5515128"/>
                <a:ext cx="126720" cy="3733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7F0D00F-3EF5-27EE-7D0A-0C4F59AD6EB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8352" y="5506488"/>
                  <a:ext cx="1443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DABE7BE3-7802-8C9C-021C-4724AFB6157F}"/>
                    </a:ext>
                  </a:extLst>
                </p14:cNvPr>
                <p14:cNvContentPartPr/>
                <p14:nvPr/>
              </p14:nvContentPartPr>
              <p14:xfrm>
                <a:off x="722952" y="5306328"/>
                <a:ext cx="110520" cy="162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DABE7BE3-7802-8C9C-021C-4724AFB6157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4312" y="5297328"/>
                  <a:ext cx="1281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7BED11D0-9F61-67E6-8EC6-8937EBDDE8EF}"/>
                    </a:ext>
                  </a:extLst>
                </p14:cNvPr>
                <p14:cNvContentPartPr/>
                <p14:nvPr/>
              </p14:nvContentPartPr>
              <p14:xfrm>
                <a:off x="995832" y="5577048"/>
                <a:ext cx="98280" cy="36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7BED11D0-9F61-67E6-8EC6-8937EBDDE8E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86832" y="5568048"/>
                  <a:ext cx="1159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3FE5DB0A-89EE-C10E-45CE-E2C5EB7C3CFC}"/>
                    </a:ext>
                  </a:extLst>
                </p14:cNvPr>
                <p14:cNvContentPartPr/>
                <p14:nvPr/>
              </p14:nvContentPartPr>
              <p14:xfrm>
                <a:off x="991872" y="5639328"/>
                <a:ext cx="15120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3FE5DB0A-89EE-C10E-45CE-E2C5EB7C3CF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83232" y="5630688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E96E6FE-84D0-1496-6674-5265E5E74F84}"/>
                    </a:ext>
                  </a:extLst>
                </p14:cNvPr>
                <p14:cNvContentPartPr/>
                <p14:nvPr/>
              </p14:nvContentPartPr>
              <p14:xfrm>
                <a:off x="1334592" y="5588928"/>
                <a:ext cx="78120" cy="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E96E6FE-84D0-1496-6674-5265E5E74F8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325952" y="5580288"/>
                  <a:ext cx="9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3C8EA964-7A44-825F-3F53-966F68450907}"/>
                    </a:ext>
                  </a:extLst>
                </p14:cNvPr>
                <p14:cNvContentPartPr/>
                <p14:nvPr/>
              </p14:nvContentPartPr>
              <p14:xfrm>
                <a:off x="1518192" y="5521608"/>
                <a:ext cx="47160" cy="1231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3C8EA964-7A44-825F-3F53-966F6845090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509192" y="5512968"/>
                  <a:ext cx="648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0C71F3CD-4C27-8DFB-DF5E-3DE4F5C242C3}"/>
                    </a:ext>
                  </a:extLst>
                </p14:cNvPr>
                <p14:cNvContentPartPr/>
                <p14:nvPr/>
              </p14:nvContentPartPr>
              <p14:xfrm>
                <a:off x="1528272" y="5395608"/>
                <a:ext cx="4680" cy="338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0C71F3CD-4C27-8DFB-DF5E-3DE4F5C242C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519272" y="5386608"/>
                  <a:ext cx="223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AADD5073-23C8-E8DE-FFA9-F72B1A8AF022}"/>
                    </a:ext>
                  </a:extLst>
                </p14:cNvPr>
                <p14:cNvContentPartPr/>
                <p14:nvPr/>
              </p14:nvContentPartPr>
              <p14:xfrm>
                <a:off x="1681272" y="5212008"/>
                <a:ext cx="78480" cy="5162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AADD5073-23C8-E8DE-FFA9-F72B1A8AF02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672272" y="5203368"/>
                  <a:ext cx="9612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64C96D83-9E27-8B88-4856-3FA35E70971B}"/>
                    </a:ext>
                  </a:extLst>
                </p14:cNvPr>
                <p14:cNvContentPartPr/>
                <p14:nvPr/>
              </p14:nvContentPartPr>
              <p14:xfrm>
                <a:off x="1600272" y="5458608"/>
                <a:ext cx="198720" cy="273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64C96D83-9E27-8B88-4856-3FA35E70971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591632" y="5449608"/>
                  <a:ext cx="2163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C47681DB-B9C6-3BD5-97AF-F0E59942C3DB}"/>
                    </a:ext>
                  </a:extLst>
                </p14:cNvPr>
                <p14:cNvContentPartPr/>
                <p14:nvPr/>
              </p14:nvContentPartPr>
              <p14:xfrm>
                <a:off x="1819512" y="5181408"/>
                <a:ext cx="145800" cy="2188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47681DB-B9C6-3BD5-97AF-F0E59942C3D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810872" y="5172408"/>
                  <a:ext cx="1634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D6E56C1-E3B1-59BB-4603-FC4B06B42791}"/>
                    </a:ext>
                  </a:extLst>
                </p14:cNvPr>
                <p14:cNvContentPartPr/>
                <p14:nvPr/>
              </p14:nvContentPartPr>
              <p14:xfrm>
                <a:off x="1876392" y="5222448"/>
                <a:ext cx="218520" cy="4309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D6E56C1-E3B1-59BB-4603-FC4B06B4279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867392" y="5213448"/>
                  <a:ext cx="23616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C6F71770-B89B-78C7-2B02-C2E91DD6372E}"/>
                    </a:ext>
                  </a:extLst>
                </p14:cNvPr>
                <p14:cNvContentPartPr/>
                <p14:nvPr/>
              </p14:nvContentPartPr>
              <p14:xfrm>
                <a:off x="1945152" y="5582088"/>
                <a:ext cx="159120" cy="2170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C6F71770-B89B-78C7-2B02-C2E91DD6372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936152" y="5573088"/>
                  <a:ext cx="1767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CB128AC-919E-46B3-6770-597EFAA9C0F8}"/>
                    </a:ext>
                  </a:extLst>
                </p14:cNvPr>
                <p14:cNvContentPartPr/>
                <p14:nvPr/>
              </p14:nvContentPartPr>
              <p14:xfrm>
                <a:off x="2198592" y="5569128"/>
                <a:ext cx="140040" cy="1389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CB128AC-919E-46B3-6770-597EFAA9C0F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189952" y="5560488"/>
                  <a:ext cx="1576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7721159-1D04-2C07-7389-561C68D6DABF}"/>
                    </a:ext>
                  </a:extLst>
                </p14:cNvPr>
                <p14:cNvContentPartPr/>
                <p14:nvPr/>
              </p14:nvContentPartPr>
              <p14:xfrm>
                <a:off x="2226312" y="5523768"/>
                <a:ext cx="78840" cy="1846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7721159-1D04-2C07-7389-561C68D6DAB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217312" y="5515128"/>
                  <a:ext cx="964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B70EA6B-C6BF-D780-90E5-37077AEA4E36}"/>
                    </a:ext>
                  </a:extLst>
                </p14:cNvPr>
                <p14:cNvContentPartPr/>
                <p14:nvPr/>
              </p14:nvContentPartPr>
              <p14:xfrm>
                <a:off x="2473992" y="4542408"/>
                <a:ext cx="465120" cy="14947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B70EA6B-C6BF-D780-90E5-37077AEA4E3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465352" y="4533768"/>
                  <a:ext cx="482760" cy="151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CFAE35EF-3C63-A146-8B0F-AAF808885F97}"/>
              </a:ext>
            </a:extLst>
          </p:cNvPr>
          <p:cNvGrpSpPr/>
          <p:nvPr/>
        </p:nvGrpSpPr>
        <p:grpSpPr>
          <a:xfrm>
            <a:off x="4168512" y="5112388"/>
            <a:ext cx="795960" cy="612720"/>
            <a:chOff x="3805992" y="4729968"/>
            <a:chExt cx="79596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7B57DF1B-5107-F0FD-F0FA-11357DDD9EF5}"/>
                    </a:ext>
                  </a:extLst>
                </p14:cNvPr>
                <p14:cNvContentPartPr/>
                <p14:nvPr/>
              </p14:nvContentPartPr>
              <p14:xfrm>
                <a:off x="3805992" y="4978008"/>
                <a:ext cx="161640" cy="190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7B57DF1B-5107-F0FD-F0FA-11357DDD9EF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796992" y="4969368"/>
                  <a:ext cx="1792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0A4A4F02-69B2-FE51-32A7-C0F1E1E37A36}"/>
                    </a:ext>
                  </a:extLst>
                </p14:cNvPr>
                <p14:cNvContentPartPr/>
                <p14:nvPr/>
              </p14:nvContentPartPr>
              <p14:xfrm>
                <a:off x="3808152" y="4935528"/>
                <a:ext cx="130320" cy="2530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0A4A4F02-69B2-FE51-32A7-C0F1E1E37A3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99152" y="4926888"/>
                  <a:ext cx="1479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1EDACC2-E3F9-AFE8-BB5F-E7F36BD5F556}"/>
                    </a:ext>
                  </a:extLst>
                </p14:cNvPr>
                <p14:cNvContentPartPr/>
                <p14:nvPr/>
              </p14:nvContentPartPr>
              <p14:xfrm>
                <a:off x="3822192" y="4734648"/>
                <a:ext cx="73800" cy="1231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1EDACC2-E3F9-AFE8-BB5F-E7F36BD5F55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813552" y="4725648"/>
                  <a:ext cx="914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6CCFCBBA-5143-7F38-C1DA-ADC4FFB1FFA3}"/>
                    </a:ext>
                  </a:extLst>
                </p14:cNvPr>
                <p14:cNvContentPartPr/>
                <p14:nvPr/>
              </p14:nvContentPartPr>
              <p14:xfrm>
                <a:off x="4090392" y="4955328"/>
                <a:ext cx="114840" cy="35136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6CCFCBBA-5143-7F38-C1DA-ADC4FFB1FFA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081752" y="4946328"/>
                  <a:ext cx="13248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21D45591-3DD7-B236-F72F-2675D205B184}"/>
                    </a:ext>
                  </a:extLst>
                </p14:cNvPr>
                <p14:cNvContentPartPr/>
                <p14:nvPr/>
              </p14:nvContentPartPr>
              <p14:xfrm>
                <a:off x="4068432" y="4791528"/>
                <a:ext cx="39600" cy="1029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21D45591-3DD7-B236-F72F-2675D205B18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059432" y="4782888"/>
                  <a:ext cx="5724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AF62B4E-D023-4004-2DFA-712EA925C64F}"/>
                    </a:ext>
                  </a:extLst>
                </p14:cNvPr>
                <p14:cNvContentPartPr/>
                <p14:nvPr/>
              </p14:nvContentPartPr>
              <p14:xfrm>
                <a:off x="4268592" y="4892688"/>
                <a:ext cx="191520" cy="1260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AF62B4E-D023-4004-2DFA-712EA925C64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59952" y="4883688"/>
                  <a:ext cx="2091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DB71C513-2652-D7DC-B403-F6964ED1DC5A}"/>
                    </a:ext>
                  </a:extLst>
                </p14:cNvPr>
                <p14:cNvContentPartPr/>
                <p14:nvPr/>
              </p14:nvContentPartPr>
              <p14:xfrm>
                <a:off x="4365072" y="4847688"/>
                <a:ext cx="30960" cy="3294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DB71C513-2652-D7DC-B403-F6964ED1DC5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56432" y="4839048"/>
                  <a:ext cx="4860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020B4245-17D8-484E-21F3-EB94E01CBDAD}"/>
                    </a:ext>
                  </a:extLst>
                </p14:cNvPr>
                <p14:cNvContentPartPr/>
                <p14:nvPr/>
              </p14:nvContentPartPr>
              <p14:xfrm>
                <a:off x="4460472" y="4813128"/>
                <a:ext cx="141480" cy="4255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020B4245-17D8-484E-21F3-EB94E01CBDA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451832" y="4804488"/>
                  <a:ext cx="15912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D33F015C-9742-E5C2-2888-2C7929601FC0}"/>
                    </a:ext>
                  </a:extLst>
                </p14:cNvPr>
                <p14:cNvContentPartPr/>
                <p14:nvPr/>
              </p14:nvContentPartPr>
              <p14:xfrm>
                <a:off x="3956112" y="4729968"/>
                <a:ext cx="143640" cy="6127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D33F015C-9742-E5C2-2888-2C7929601FC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947472" y="4720968"/>
                  <a:ext cx="161280" cy="63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A09F44F4-805C-692A-24A6-1460048F5814}"/>
                  </a:ext>
                </a:extLst>
              </p14:cNvPr>
              <p14:cNvContentPartPr/>
              <p14:nvPr/>
            </p14:nvContentPartPr>
            <p14:xfrm>
              <a:off x="5245632" y="5439628"/>
              <a:ext cx="103680" cy="252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A09F44F4-805C-692A-24A6-1460048F5814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236992" y="5430988"/>
                <a:ext cx="12132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8" name="Group 267">
            <a:extLst>
              <a:ext uri="{FF2B5EF4-FFF2-40B4-BE49-F238E27FC236}">
                <a16:creationId xmlns:a16="http://schemas.microsoft.com/office/drawing/2014/main" id="{278BA08C-D4F9-823F-8D54-F3BFAB0F678B}"/>
              </a:ext>
            </a:extLst>
          </p:cNvPr>
          <p:cNvGrpSpPr/>
          <p:nvPr/>
        </p:nvGrpSpPr>
        <p:grpSpPr>
          <a:xfrm>
            <a:off x="5661792" y="5090428"/>
            <a:ext cx="950400" cy="589320"/>
            <a:chOff x="5299272" y="4708008"/>
            <a:chExt cx="950400" cy="58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F937939E-2991-DBE0-35A8-F03DF3B1181F}"/>
                    </a:ext>
                  </a:extLst>
                </p14:cNvPr>
                <p14:cNvContentPartPr/>
                <p14:nvPr/>
              </p14:nvContentPartPr>
              <p14:xfrm>
                <a:off x="5357232" y="4902408"/>
                <a:ext cx="121680" cy="394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F937939E-2991-DBE0-35A8-F03DF3B1181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348592" y="4893408"/>
                  <a:ext cx="139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FC62017-3DED-012D-589C-9A95226BF904}"/>
                    </a:ext>
                  </a:extLst>
                </p14:cNvPr>
                <p14:cNvContentPartPr/>
                <p14:nvPr/>
              </p14:nvContentPartPr>
              <p14:xfrm>
                <a:off x="5299272" y="4777128"/>
                <a:ext cx="141120" cy="846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FC62017-3DED-012D-589C-9A95226BF90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290272" y="4768128"/>
                  <a:ext cx="1587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6E32746A-5566-D68E-C168-804C167689C0}"/>
                    </a:ext>
                  </a:extLst>
                </p14:cNvPr>
                <p14:cNvContentPartPr/>
                <p14:nvPr/>
              </p14:nvContentPartPr>
              <p14:xfrm>
                <a:off x="5599872" y="4708008"/>
                <a:ext cx="142200" cy="5414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6E32746A-5566-D68E-C168-804C167689C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91232" y="4699008"/>
                  <a:ext cx="159840" cy="55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16D9DB09-ACB7-1075-D947-2789BD04374F}"/>
                    </a:ext>
                  </a:extLst>
                </p14:cNvPr>
                <p14:cNvContentPartPr/>
                <p14:nvPr/>
              </p14:nvContentPartPr>
              <p14:xfrm>
                <a:off x="5747832" y="4896648"/>
                <a:ext cx="123840" cy="123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16D9DB09-ACB7-1075-D947-2789BD04374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738832" y="4888008"/>
                  <a:ext cx="1414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8A64CA6-53C0-F983-9DBC-3F64B1FF856A}"/>
                    </a:ext>
                  </a:extLst>
                </p14:cNvPr>
                <p14:cNvContentPartPr/>
                <p14:nvPr/>
              </p14:nvContentPartPr>
              <p14:xfrm>
                <a:off x="5754312" y="4862088"/>
                <a:ext cx="117000" cy="2019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8A64CA6-53C0-F983-9DBC-3F64B1FF856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745672" y="4853448"/>
                  <a:ext cx="1346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2A1C6ED0-D76D-7594-403A-6F98D132874D}"/>
                    </a:ext>
                  </a:extLst>
                </p14:cNvPr>
                <p14:cNvContentPartPr/>
                <p14:nvPr/>
              </p14:nvContentPartPr>
              <p14:xfrm>
                <a:off x="5737392" y="4717368"/>
                <a:ext cx="110160" cy="1076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2A1C6ED0-D76D-7594-403A-6F98D132874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728392" y="4708368"/>
                  <a:ext cx="1278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221CB0C3-0EBA-E448-5CC4-958E4470F22D}"/>
                    </a:ext>
                  </a:extLst>
                </p14:cNvPr>
                <p14:cNvContentPartPr/>
                <p14:nvPr/>
              </p14:nvContentPartPr>
              <p14:xfrm>
                <a:off x="5973912" y="4857768"/>
                <a:ext cx="165960" cy="1036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221CB0C3-0EBA-E448-5CC4-958E4470F22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965272" y="4848768"/>
                  <a:ext cx="1836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265704B5-7D99-60DA-9D5B-DE88A1A0FE66}"/>
                    </a:ext>
                  </a:extLst>
                </p14:cNvPr>
                <p14:cNvContentPartPr/>
                <p14:nvPr/>
              </p14:nvContentPartPr>
              <p14:xfrm>
                <a:off x="6063552" y="4790448"/>
                <a:ext cx="29160" cy="2926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265704B5-7D99-60DA-9D5B-DE88A1A0FE6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054552" y="4781808"/>
                  <a:ext cx="468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BA460B0A-2C42-F686-CEF9-9B335361EEE3}"/>
                    </a:ext>
                  </a:extLst>
                </p14:cNvPr>
                <p14:cNvContentPartPr/>
                <p14:nvPr/>
              </p14:nvContentPartPr>
              <p14:xfrm>
                <a:off x="6116472" y="4749768"/>
                <a:ext cx="133200" cy="461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BA460B0A-2C42-F686-CEF9-9B335361EEE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107832" y="4740768"/>
                  <a:ext cx="150840" cy="47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1ACBD285-A5A8-A06E-6943-D7D66DA37B08}"/>
                  </a:ext>
                </a:extLst>
              </p14:cNvPr>
              <p14:cNvContentPartPr/>
              <p14:nvPr/>
            </p14:nvContentPartPr>
            <p14:xfrm>
              <a:off x="7481952" y="5299588"/>
              <a:ext cx="186840" cy="17280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1ACBD285-A5A8-A06E-6943-D7D66DA37B08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473312" y="5290948"/>
                <a:ext cx="204480" cy="19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7" name="Group 266">
            <a:extLst>
              <a:ext uri="{FF2B5EF4-FFF2-40B4-BE49-F238E27FC236}">
                <a16:creationId xmlns:a16="http://schemas.microsoft.com/office/drawing/2014/main" id="{131683D4-2772-8DBE-FB92-EF6226717A02}"/>
              </a:ext>
            </a:extLst>
          </p:cNvPr>
          <p:cNvGrpSpPr/>
          <p:nvPr/>
        </p:nvGrpSpPr>
        <p:grpSpPr>
          <a:xfrm>
            <a:off x="6871032" y="5167828"/>
            <a:ext cx="396720" cy="515880"/>
            <a:chOff x="6508512" y="4785408"/>
            <a:chExt cx="396720" cy="51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66961AE-DE78-D904-8C89-0AF9AD165497}"/>
                    </a:ext>
                  </a:extLst>
                </p14:cNvPr>
                <p14:cNvContentPartPr/>
                <p14:nvPr/>
              </p14:nvContentPartPr>
              <p14:xfrm>
                <a:off x="6532272" y="4980168"/>
                <a:ext cx="262440" cy="3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66961AE-DE78-D904-8C89-0AF9AD16549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523272" y="4971168"/>
                  <a:ext cx="28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67C5CB37-AFD6-6C25-CADE-E181D0B53F9E}"/>
                    </a:ext>
                  </a:extLst>
                </p14:cNvPr>
                <p14:cNvContentPartPr/>
                <p14:nvPr/>
              </p14:nvContentPartPr>
              <p14:xfrm>
                <a:off x="6508512" y="5050368"/>
                <a:ext cx="396720" cy="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67C5CB37-AFD6-6C25-CADE-E181D0B53F9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499512" y="5041728"/>
                  <a:ext cx="41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47D7668D-3885-FE6E-1A33-164EA1F16A04}"/>
                    </a:ext>
                  </a:extLst>
                </p14:cNvPr>
                <p14:cNvContentPartPr/>
                <p14:nvPr/>
              </p14:nvContentPartPr>
              <p14:xfrm>
                <a:off x="6681672" y="4785408"/>
                <a:ext cx="38520" cy="5158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47D7668D-3885-FE6E-1A33-164EA1F16A0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673032" y="4776408"/>
                  <a:ext cx="5616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C4C32EF-68A3-85E2-BAE3-6939A6BC7EB9}"/>
                    </a:ext>
                  </a:extLst>
                </p14:cNvPr>
                <p14:cNvContentPartPr/>
                <p14:nvPr/>
              </p14:nvContentPartPr>
              <p14:xfrm>
                <a:off x="6801912" y="4943448"/>
                <a:ext cx="64440" cy="5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C4C32EF-68A3-85E2-BAE3-6939A6BC7EB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792912" y="4934808"/>
                  <a:ext cx="8208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95796C23-221C-FE04-04D4-805AC20AF0F4}"/>
              </a:ext>
            </a:extLst>
          </p:cNvPr>
          <p:cNvGrpSpPr/>
          <p:nvPr/>
        </p:nvGrpSpPr>
        <p:grpSpPr>
          <a:xfrm>
            <a:off x="5979312" y="6393268"/>
            <a:ext cx="156600" cy="75960"/>
            <a:chOff x="5616792" y="6010848"/>
            <a:chExt cx="156600" cy="7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84A7FB2C-2267-6141-B81B-9D030ABE5AC3}"/>
                    </a:ext>
                  </a:extLst>
                </p14:cNvPr>
                <p14:cNvContentPartPr/>
                <p14:nvPr/>
              </p14:nvContentPartPr>
              <p14:xfrm>
                <a:off x="5616792" y="6010848"/>
                <a:ext cx="156600" cy="100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84A7FB2C-2267-6141-B81B-9D030ABE5AC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08152" y="6001848"/>
                  <a:ext cx="174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7DEB0B33-C0C8-FEDB-AAB9-82B8208A7091}"/>
                    </a:ext>
                  </a:extLst>
                </p14:cNvPr>
                <p14:cNvContentPartPr/>
                <p14:nvPr/>
              </p14:nvContentPartPr>
              <p14:xfrm>
                <a:off x="5619312" y="6086448"/>
                <a:ext cx="150120" cy="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7DEB0B33-C0C8-FEDB-AAB9-82B8208A709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610312" y="6077808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D7D01B12-A3EB-B809-08BD-8EA960E4743B}"/>
              </a:ext>
            </a:extLst>
          </p:cNvPr>
          <p:cNvGrpSpPr/>
          <p:nvPr/>
        </p:nvGrpSpPr>
        <p:grpSpPr>
          <a:xfrm>
            <a:off x="6360552" y="6172588"/>
            <a:ext cx="671040" cy="490680"/>
            <a:chOff x="5998032" y="5790168"/>
            <a:chExt cx="67104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ED15ABB5-CB78-1AD4-7557-B924F77F1EC6}"/>
                    </a:ext>
                  </a:extLst>
                </p14:cNvPr>
                <p14:cNvContentPartPr/>
                <p14:nvPr/>
              </p14:nvContentPartPr>
              <p14:xfrm>
                <a:off x="5998032" y="5965488"/>
                <a:ext cx="111960" cy="1929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ED15ABB5-CB78-1AD4-7557-B924F77F1EC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89032" y="5956488"/>
                  <a:ext cx="1296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E2FCAD12-0EA3-2315-928A-02DE7A7C5219}"/>
                    </a:ext>
                  </a:extLst>
                </p14:cNvPr>
                <p14:cNvContentPartPr/>
                <p14:nvPr/>
              </p14:nvContentPartPr>
              <p14:xfrm>
                <a:off x="6025752" y="5806728"/>
                <a:ext cx="12240" cy="39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E2FCAD12-0EA3-2315-928A-02DE7A7C521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016752" y="5798088"/>
                  <a:ext cx="29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B284AFC3-290B-7899-1ECC-41017736CADC}"/>
                    </a:ext>
                  </a:extLst>
                </p14:cNvPr>
                <p14:cNvContentPartPr/>
                <p14:nvPr/>
              </p14:nvContentPartPr>
              <p14:xfrm>
                <a:off x="6173712" y="5790168"/>
                <a:ext cx="140760" cy="4906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B284AFC3-290B-7899-1ECC-41017736CAD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164712" y="5781528"/>
                  <a:ext cx="15840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B8C946DA-E117-F53D-3C71-A4F2B453A0F5}"/>
                    </a:ext>
                  </a:extLst>
                </p14:cNvPr>
                <p14:cNvContentPartPr/>
                <p14:nvPr/>
              </p14:nvContentPartPr>
              <p14:xfrm>
                <a:off x="6138792" y="5966208"/>
                <a:ext cx="169560" cy="118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B8C946DA-E117-F53D-3C71-A4F2B453A0F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130152" y="5957568"/>
                  <a:ext cx="187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42D00043-9644-206D-B2ED-FAB37B858E5A}"/>
                    </a:ext>
                  </a:extLst>
                </p14:cNvPr>
                <p14:cNvContentPartPr/>
                <p14:nvPr/>
              </p14:nvContentPartPr>
              <p14:xfrm>
                <a:off x="6442632" y="5873328"/>
                <a:ext cx="212760" cy="1015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42D00043-9644-206D-B2ED-FAB37B858E5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433992" y="5864688"/>
                  <a:ext cx="2304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97546872-C357-B7C4-1932-DBEDD28C4D01}"/>
                    </a:ext>
                  </a:extLst>
                </p14:cNvPr>
                <p14:cNvContentPartPr/>
                <p14:nvPr/>
              </p14:nvContentPartPr>
              <p14:xfrm>
                <a:off x="6520032" y="5815008"/>
                <a:ext cx="12240" cy="4201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97546872-C357-B7C4-1932-DBEDD28C4D0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511392" y="5806008"/>
                  <a:ext cx="298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DE19A875-B3D3-1F96-8E13-537E6AC733CD}"/>
                    </a:ext>
                  </a:extLst>
                </p14:cNvPr>
                <p14:cNvContentPartPr/>
                <p14:nvPr/>
              </p14:nvContentPartPr>
              <p14:xfrm>
                <a:off x="6664032" y="6215328"/>
                <a:ext cx="5040" cy="25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DE19A875-B3D3-1F96-8E13-537E6AC733C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655032" y="6206688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8AA5CCEA-8A9A-2B01-DC5B-15E6D89F0FCF}"/>
              </a:ext>
            </a:extLst>
          </p:cNvPr>
          <p:cNvGrpSpPr/>
          <p:nvPr/>
        </p:nvGrpSpPr>
        <p:grpSpPr>
          <a:xfrm>
            <a:off x="1639872" y="3541518"/>
            <a:ext cx="430920" cy="586080"/>
            <a:chOff x="2569361" y="5727132"/>
            <a:chExt cx="430920" cy="58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255D5164-FF7F-65B9-5B23-14086159901F}"/>
                    </a:ext>
                  </a:extLst>
                </p14:cNvPr>
                <p14:cNvContentPartPr/>
                <p14:nvPr/>
              </p14:nvContentPartPr>
              <p14:xfrm>
                <a:off x="2569361" y="5727132"/>
                <a:ext cx="195480" cy="42372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255D5164-FF7F-65B9-5B23-14086159901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560361" y="5718132"/>
                  <a:ext cx="21312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E4581ABE-57E5-55D0-E066-0543FEB53748}"/>
                    </a:ext>
                  </a:extLst>
                </p14:cNvPr>
                <p14:cNvContentPartPr/>
                <p14:nvPr/>
              </p14:nvContentPartPr>
              <p14:xfrm>
                <a:off x="2746481" y="6166332"/>
                <a:ext cx="78480" cy="1094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E4581ABE-57E5-55D0-E066-0543FEB5374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737481" y="6157692"/>
                  <a:ext cx="961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C673FBA4-A000-3291-2D94-0044D4538567}"/>
                    </a:ext>
                  </a:extLst>
                </p14:cNvPr>
                <p14:cNvContentPartPr/>
                <p14:nvPr/>
              </p14:nvContentPartPr>
              <p14:xfrm>
                <a:off x="2886881" y="6160932"/>
                <a:ext cx="113400" cy="15228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C673FBA4-A000-3291-2D94-0044D453856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877881" y="6152292"/>
                  <a:ext cx="1310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5A7401E1-30D1-F7C5-E41E-9BE19638430E}"/>
                    </a:ext>
                  </a:extLst>
                </p14:cNvPr>
                <p14:cNvContentPartPr/>
                <p14:nvPr/>
              </p14:nvContentPartPr>
              <p14:xfrm>
                <a:off x="2820281" y="6158412"/>
                <a:ext cx="27000" cy="28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5A7401E1-30D1-F7C5-E41E-9BE19638430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811641" y="6149412"/>
                  <a:ext cx="446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C6733F23-F1F9-8411-A5EC-D038B3CB03E6}"/>
              </a:ext>
            </a:extLst>
          </p:cNvPr>
          <p:cNvGrpSpPr/>
          <p:nvPr/>
        </p:nvGrpSpPr>
        <p:grpSpPr>
          <a:xfrm>
            <a:off x="2388672" y="3712158"/>
            <a:ext cx="124200" cy="99360"/>
            <a:chOff x="3318161" y="5897772"/>
            <a:chExt cx="12420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A2A4E663-FCB9-43A4-350E-96CB14B8C910}"/>
                    </a:ext>
                  </a:extLst>
                </p14:cNvPr>
                <p14:cNvContentPartPr/>
                <p14:nvPr/>
              </p14:nvContentPartPr>
              <p14:xfrm>
                <a:off x="3318161" y="5897772"/>
                <a:ext cx="10224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A2A4E663-FCB9-43A4-350E-96CB14B8C91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309521" y="5888772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FB5BB330-99A6-3B2D-C5CA-67A54D50FF85}"/>
                    </a:ext>
                  </a:extLst>
                </p14:cNvPr>
                <p14:cNvContentPartPr/>
                <p14:nvPr/>
              </p14:nvContentPartPr>
              <p14:xfrm>
                <a:off x="3327521" y="5996772"/>
                <a:ext cx="114840" cy="3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FB5BB330-99A6-3B2D-C5CA-67A54D50FF8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318521" y="5987772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7680D3E3-A64C-4D5B-60F6-B54BA876152F}"/>
              </a:ext>
            </a:extLst>
          </p:cNvPr>
          <p:cNvGrpSpPr/>
          <p:nvPr/>
        </p:nvGrpSpPr>
        <p:grpSpPr>
          <a:xfrm>
            <a:off x="4493592" y="3163518"/>
            <a:ext cx="878400" cy="912240"/>
            <a:chOff x="5423081" y="5349132"/>
            <a:chExt cx="878400" cy="91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A125B9ED-A116-C11A-EE0A-1574CFCE5FAE}"/>
                    </a:ext>
                  </a:extLst>
                </p14:cNvPr>
                <p14:cNvContentPartPr/>
                <p14:nvPr/>
              </p14:nvContentPartPr>
              <p14:xfrm>
                <a:off x="5427761" y="5555412"/>
                <a:ext cx="173160" cy="33660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A125B9ED-A116-C11A-EE0A-1574CFCE5FA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419121" y="5546412"/>
                  <a:ext cx="1908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019FD241-7F73-5713-A873-DAA2B48D5D7D}"/>
                    </a:ext>
                  </a:extLst>
                </p14:cNvPr>
                <p14:cNvContentPartPr/>
                <p14:nvPr/>
              </p14:nvContentPartPr>
              <p14:xfrm>
                <a:off x="5578601" y="5973012"/>
                <a:ext cx="95040" cy="795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019FD241-7F73-5713-A873-DAA2B48D5D7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569601" y="5964372"/>
                  <a:ext cx="11268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726DAEB7-DF7A-535F-D216-CCB4785DC2EE}"/>
                    </a:ext>
                  </a:extLst>
                </p14:cNvPr>
                <p14:cNvContentPartPr/>
                <p14:nvPr/>
              </p14:nvContentPartPr>
              <p14:xfrm>
                <a:off x="5423081" y="5444172"/>
                <a:ext cx="112680" cy="896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726DAEB7-DF7A-535F-D216-CCB4785DC2E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414081" y="5435172"/>
                  <a:ext cx="1303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FABB2C84-B876-BA31-681D-03A8AC5F7C15}"/>
                    </a:ext>
                  </a:extLst>
                </p14:cNvPr>
                <p14:cNvContentPartPr/>
                <p14:nvPr/>
              </p14:nvContentPartPr>
              <p14:xfrm>
                <a:off x="5809361" y="5532732"/>
                <a:ext cx="193680" cy="33300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FABB2C84-B876-BA31-681D-03A8AC5F7C1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800721" y="5524092"/>
                  <a:ext cx="21132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45D30714-68F4-CB61-3407-D8BCF1742DBC}"/>
                    </a:ext>
                  </a:extLst>
                </p14:cNvPr>
                <p14:cNvContentPartPr/>
                <p14:nvPr/>
              </p14:nvContentPartPr>
              <p14:xfrm>
                <a:off x="6039041" y="5946012"/>
                <a:ext cx="128880" cy="1213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45D30714-68F4-CB61-3407-D8BCF1742DB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030401" y="5937012"/>
                  <a:ext cx="1465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72713250-B572-6F50-5193-25516E14EF75}"/>
                    </a:ext>
                  </a:extLst>
                </p14:cNvPr>
                <p14:cNvContentPartPr/>
                <p14:nvPr/>
              </p14:nvContentPartPr>
              <p14:xfrm>
                <a:off x="5613521" y="5995332"/>
                <a:ext cx="65520" cy="1710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72713250-B572-6F50-5193-25516E14EF7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604521" y="5986332"/>
                  <a:ext cx="831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610444E7-7CE3-907E-C92C-B7D845AAF18C}"/>
                    </a:ext>
                  </a:extLst>
                </p14:cNvPr>
                <p14:cNvContentPartPr/>
                <p14:nvPr/>
              </p14:nvContentPartPr>
              <p14:xfrm>
                <a:off x="5869121" y="5379012"/>
                <a:ext cx="110520" cy="10404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610444E7-7CE3-907E-C92C-B7D845AAF18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860121" y="5370372"/>
                  <a:ext cx="1281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DDC05B85-BFAD-DB74-C6E5-B25AB1F90DB4}"/>
                    </a:ext>
                  </a:extLst>
                </p14:cNvPr>
                <p14:cNvContentPartPr/>
                <p14:nvPr/>
              </p14:nvContentPartPr>
              <p14:xfrm>
                <a:off x="6030761" y="5349132"/>
                <a:ext cx="270720" cy="9122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DDC05B85-BFAD-DB74-C6E5-B25AB1F90DB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021761" y="5340132"/>
                  <a:ext cx="288360" cy="9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0BE9C077-A5E0-B6DC-FEC1-40C8A90C3E42}"/>
              </a:ext>
            </a:extLst>
          </p:cNvPr>
          <p:cNvGrpSpPr/>
          <p:nvPr/>
        </p:nvGrpSpPr>
        <p:grpSpPr>
          <a:xfrm>
            <a:off x="2980152" y="3155958"/>
            <a:ext cx="1288440" cy="951480"/>
            <a:chOff x="3909641" y="5341572"/>
            <a:chExt cx="1288440" cy="9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F190EA21-F1B6-7128-2E4B-E00994911A1E}"/>
                    </a:ext>
                  </a:extLst>
                </p14:cNvPr>
                <p14:cNvContentPartPr/>
                <p14:nvPr/>
              </p14:nvContentPartPr>
              <p14:xfrm>
                <a:off x="4063721" y="5624172"/>
                <a:ext cx="232920" cy="4291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F190EA21-F1B6-7128-2E4B-E00994911A1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055081" y="5615532"/>
                  <a:ext cx="25056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669537B6-6115-BCA2-C119-71B70AA74467}"/>
                    </a:ext>
                  </a:extLst>
                </p14:cNvPr>
                <p14:cNvContentPartPr/>
                <p14:nvPr/>
              </p14:nvContentPartPr>
              <p14:xfrm>
                <a:off x="4350641" y="5922252"/>
                <a:ext cx="91440" cy="14688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669537B6-6115-BCA2-C119-71B70AA7446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341641" y="5913612"/>
                  <a:ext cx="1090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A715F5E6-BDE7-3AD2-19F9-533FAF06D2A0}"/>
                    </a:ext>
                  </a:extLst>
                </p14:cNvPr>
                <p14:cNvContentPartPr/>
                <p14:nvPr/>
              </p14:nvContentPartPr>
              <p14:xfrm>
                <a:off x="4157321" y="5436972"/>
                <a:ext cx="85320" cy="723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A715F5E6-BDE7-3AD2-19F9-533FAF06D2A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148681" y="5427972"/>
                  <a:ext cx="1029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B7A9C1FC-1ED5-11D9-3206-62C641290D7B}"/>
                    </a:ext>
                  </a:extLst>
                </p14:cNvPr>
                <p14:cNvContentPartPr/>
                <p14:nvPr/>
              </p14:nvContentPartPr>
              <p14:xfrm>
                <a:off x="4666721" y="5377572"/>
                <a:ext cx="99720" cy="8316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B7A9C1FC-1ED5-11D9-3206-62C641290D7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658081" y="5368572"/>
                  <a:ext cx="1173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8450C1EB-EDB7-C1AD-FC6C-87D2686EA1FB}"/>
                    </a:ext>
                  </a:extLst>
                </p14:cNvPr>
                <p14:cNvContentPartPr/>
                <p14:nvPr/>
              </p14:nvContentPartPr>
              <p14:xfrm>
                <a:off x="4609121" y="5597172"/>
                <a:ext cx="198360" cy="39600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8450C1EB-EDB7-C1AD-FC6C-87D2686EA1F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600481" y="5588532"/>
                  <a:ext cx="21600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07B8E64F-6F4E-0074-F206-221B9C2F76DE}"/>
                    </a:ext>
                  </a:extLst>
                </p14:cNvPr>
                <p14:cNvContentPartPr/>
                <p14:nvPr/>
              </p14:nvContentPartPr>
              <p14:xfrm>
                <a:off x="4683281" y="5810652"/>
                <a:ext cx="360" cy="3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07B8E64F-6F4E-0074-F206-221B9C2F76D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674641" y="58020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8AB0F771-D6C4-38AB-076A-B52BBEE8B7FD}"/>
                    </a:ext>
                  </a:extLst>
                </p14:cNvPr>
                <p14:cNvContentPartPr/>
                <p14:nvPr/>
              </p14:nvContentPartPr>
              <p14:xfrm>
                <a:off x="4661681" y="5708412"/>
                <a:ext cx="3240" cy="442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8AB0F771-D6C4-38AB-076A-B52BBEE8B7F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653041" y="5699412"/>
                  <a:ext cx="208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7E8BC773-A2A2-15F6-9691-46C6142DB7A5}"/>
                    </a:ext>
                  </a:extLst>
                </p14:cNvPr>
                <p14:cNvContentPartPr/>
                <p14:nvPr/>
              </p14:nvContentPartPr>
              <p14:xfrm>
                <a:off x="4900001" y="5925132"/>
                <a:ext cx="102240" cy="1562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7E8BC773-A2A2-15F6-9691-46C6142DB7A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891001" y="5916492"/>
                  <a:ext cx="1198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0CAA317-F3A5-8D9B-7474-022F3E0D6D37}"/>
                    </a:ext>
                  </a:extLst>
                </p14:cNvPr>
                <p14:cNvContentPartPr/>
                <p14:nvPr/>
              </p14:nvContentPartPr>
              <p14:xfrm>
                <a:off x="5089721" y="5835132"/>
                <a:ext cx="108360" cy="126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0CAA317-F3A5-8D9B-7474-022F3E0D6D3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080721" y="5826492"/>
                  <a:ext cx="126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BCBE1DBA-6F1E-F490-4BE2-31C4FD293254}"/>
                    </a:ext>
                  </a:extLst>
                </p14:cNvPr>
                <p14:cNvContentPartPr/>
                <p14:nvPr/>
              </p14:nvContentPartPr>
              <p14:xfrm>
                <a:off x="3909641" y="5341572"/>
                <a:ext cx="261360" cy="9514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BCBE1DBA-6F1E-F490-4BE2-31C4FD29325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01001" y="5332572"/>
                  <a:ext cx="279000" cy="9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469BCF3F-2600-EC27-391A-149F75ACC984}"/>
              </a:ext>
            </a:extLst>
          </p:cNvPr>
          <p:cNvGrpSpPr/>
          <p:nvPr/>
        </p:nvGrpSpPr>
        <p:grpSpPr>
          <a:xfrm>
            <a:off x="5728752" y="3563838"/>
            <a:ext cx="78480" cy="121680"/>
            <a:chOff x="6658241" y="5749452"/>
            <a:chExt cx="7848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A1A43980-F00B-FA3A-4F8D-AA629C769ED7}"/>
                    </a:ext>
                  </a:extLst>
                </p14:cNvPr>
                <p14:cNvContentPartPr/>
                <p14:nvPr/>
              </p14:nvContentPartPr>
              <p14:xfrm>
                <a:off x="6658241" y="5749452"/>
                <a:ext cx="78480" cy="28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A1A43980-F00B-FA3A-4F8D-AA629C769ED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649601" y="5740452"/>
                  <a:ext cx="96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4DF7209D-FB8F-D401-2E26-28D532237039}"/>
                    </a:ext>
                  </a:extLst>
                </p14:cNvPr>
                <p14:cNvContentPartPr/>
                <p14:nvPr/>
              </p14:nvContentPartPr>
              <p14:xfrm>
                <a:off x="6683081" y="5870772"/>
                <a:ext cx="49320" cy="3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4DF7209D-FB8F-D401-2E26-28D53223703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74081" y="5861772"/>
                  <a:ext cx="669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E596C0B7-CCB6-FBEF-DBC6-334553E02429}"/>
              </a:ext>
            </a:extLst>
          </p:cNvPr>
          <p:cNvGrpSpPr/>
          <p:nvPr/>
        </p:nvGrpSpPr>
        <p:grpSpPr>
          <a:xfrm>
            <a:off x="6008112" y="3241278"/>
            <a:ext cx="754920" cy="802800"/>
            <a:chOff x="6937601" y="5426892"/>
            <a:chExt cx="754920" cy="80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AFBFEAC3-142F-2785-25DF-CC1C6F4BC344}"/>
                    </a:ext>
                  </a:extLst>
                </p14:cNvPr>
                <p14:cNvContentPartPr/>
                <p14:nvPr/>
              </p14:nvContentPartPr>
              <p14:xfrm>
                <a:off x="6937601" y="5430492"/>
                <a:ext cx="193680" cy="75168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AFBFEAC3-142F-2785-25DF-CC1C6F4BC34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928601" y="5421852"/>
                  <a:ext cx="211320" cy="76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3FB02B66-D2CF-405B-E122-5CC1996B43AB}"/>
                    </a:ext>
                  </a:extLst>
                </p14:cNvPr>
                <p14:cNvContentPartPr/>
                <p14:nvPr/>
              </p14:nvContentPartPr>
              <p14:xfrm>
                <a:off x="7152521" y="5572692"/>
                <a:ext cx="194040" cy="34740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3FB02B66-D2CF-405B-E122-5CC1996B43A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143521" y="5563692"/>
                  <a:ext cx="21168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0721F7D7-7EE5-FF72-F4DE-CBB2A4D1B32D}"/>
                    </a:ext>
                  </a:extLst>
                </p14:cNvPr>
                <p14:cNvContentPartPr/>
                <p14:nvPr/>
              </p14:nvContentPartPr>
              <p14:xfrm>
                <a:off x="7226321" y="5452452"/>
                <a:ext cx="77760" cy="7200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0721F7D7-7EE5-FF72-F4DE-CBB2A4D1B32D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217681" y="5443452"/>
                  <a:ext cx="954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99DE5B81-306B-4141-9125-8E58D5B3D614}"/>
                    </a:ext>
                  </a:extLst>
                </p14:cNvPr>
                <p14:cNvContentPartPr/>
                <p14:nvPr/>
              </p14:nvContentPartPr>
              <p14:xfrm>
                <a:off x="7428281" y="5890572"/>
                <a:ext cx="109800" cy="131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99DE5B81-306B-4141-9125-8E58D5B3D61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419281" y="5881932"/>
                  <a:ext cx="1274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66AB679C-8B0C-A339-0240-CF0356083C10}"/>
                    </a:ext>
                  </a:extLst>
                </p14:cNvPr>
                <p14:cNvContentPartPr/>
                <p14:nvPr/>
              </p14:nvContentPartPr>
              <p14:xfrm>
                <a:off x="7610801" y="5879412"/>
                <a:ext cx="81720" cy="3502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66AB679C-8B0C-A339-0240-CF0356083C1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602161" y="5870772"/>
                  <a:ext cx="993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ED86B1E6-9187-4846-D147-88D584984E5B}"/>
                    </a:ext>
                  </a:extLst>
                </p14:cNvPr>
                <p14:cNvContentPartPr/>
                <p14:nvPr/>
              </p14:nvContentPartPr>
              <p14:xfrm>
                <a:off x="7193561" y="5437692"/>
                <a:ext cx="122760" cy="644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ED86B1E6-9187-4846-D147-88D584984E5B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184921" y="5429052"/>
                  <a:ext cx="1404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70C409D2-42FE-7968-5C2A-C208F8B699CE}"/>
                    </a:ext>
                  </a:extLst>
                </p14:cNvPr>
                <p14:cNvContentPartPr/>
                <p14:nvPr/>
              </p14:nvContentPartPr>
              <p14:xfrm>
                <a:off x="7222721" y="5426892"/>
                <a:ext cx="122760" cy="914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70C409D2-42FE-7968-5C2A-C208F8B699C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214081" y="5417892"/>
                  <a:ext cx="140400" cy="10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4FA0C1DF-4CBB-9A92-3E7F-842E988A8EF5}"/>
              </a:ext>
            </a:extLst>
          </p:cNvPr>
          <p:cNvGrpSpPr/>
          <p:nvPr/>
        </p:nvGrpSpPr>
        <p:grpSpPr>
          <a:xfrm>
            <a:off x="7069392" y="3114198"/>
            <a:ext cx="558360" cy="909000"/>
            <a:chOff x="7998881" y="5299812"/>
            <a:chExt cx="558360" cy="90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99406FFA-FFFC-ADC4-02AB-9FB50D4C18EA}"/>
                    </a:ext>
                  </a:extLst>
                </p14:cNvPr>
                <p14:cNvContentPartPr/>
                <p14:nvPr/>
              </p14:nvContentPartPr>
              <p14:xfrm>
                <a:off x="7998881" y="5457852"/>
                <a:ext cx="255240" cy="42624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99406FFA-FFFC-ADC4-02AB-9FB50D4C18E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989881" y="5449212"/>
                  <a:ext cx="27288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1272F02E-C413-3C72-0707-2CB631F5DF70}"/>
                    </a:ext>
                  </a:extLst>
                </p14:cNvPr>
                <p14:cNvContentPartPr/>
                <p14:nvPr/>
              </p14:nvContentPartPr>
              <p14:xfrm>
                <a:off x="8266721" y="5840892"/>
                <a:ext cx="78840" cy="1630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1272F02E-C413-3C72-0707-2CB631F5DF7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258081" y="5831892"/>
                  <a:ext cx="964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9EB96B0E-644B-4818-13EA-4B02328D72D3}"/>
                    </a:ext>
                  </a:extLst>
                </p14:cNvPr>
                <p14:cNvContentPartPr/>
                <p14:nvPr/>
              </p14:nvContentPartPr>
              <p14:xfrm>
                <a:off x="8037041" y="5299812"/>
                <a:ext cx="207000" cy="1036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9EB96B0E-644B-4818-13EA-4B02328D72D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028041" y="5290812"/>
                  <a:ext cx="2246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A39FB671-E293-5DCB-7413-F2A647CE6F95}"/>
                    </a:ext>
                  </a:extLst>
                </p14:cNvPr>
                <p14:cNvContentPartPr/>
                <p14:nvPr/>
              </p14:nvContentPartPr>
              <p14:xfrm>
                <a:off x="8309921" y="5509332"/>
                <a:ext cx="247320" cy="6994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A39FB671-E293-5DCB-7413-F2A647CE6F9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300921" y="5500692"/>
                  <a:ext cx="264960" cy="717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1" name="Picture 50" descr="A diagram of a color scheme&#10;&#10;Description automatically generated">
            <a:extLst>
              <a:ext uri="{FF2B5EF4-FFF2-40B4-BE49-F238E27FC236}">
                <a16:creationId xmlns:a16="http://schemas.microsoft.com/office/drawing/2014/main" id="{D1C2CED6-1B55-38D0-3A9A-5BB80548C80C}"/>
              </a:ext>
            </a:extLst>
          </p:cNvPr>
          <p:cNvPicPr>
            <a:picLocks noChangeAspect="1"/>
          </p:cNvPicPr>
          <p:nvPr/>
        </p:nvPicPr>
        <p:blipFill>
          <a:blip r:embed="rId2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19" y="780178"/>
            <a:ext cx="4498200" cy="18603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F7455D-D9E5-838B-56D9-8E6C3F2FE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6821"/>
    </mc:Choice>
    <mc:Fallback xmlns="">
      <p:transition advClick="0" advTm="7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BCB7BE4-FD1F-E447-B32D-D921B374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01" y="71967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Commutator sets uncertainty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6567F54-B0FA-BC48-A8B9-E53FF27E6CF6}"/>
              </a:ext>
            </a:extLst>
          </p:cNvPr>
          <p:cNvGrpSpPr/>
          <p:nvPr/>
        </p:nvGrpSpPr>
        <p:grpSpPr>
          <a:xfrm>
            <a:off x="868162" y="4737387"/>
            <a:ext cx="1055160" cy="576720"/>
            <a:chOff x="1943048" y="5682636"/>
            <a:chExt cx="1055160" cy="5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AD9FB6D-011F-9914-74E3-92F90A53D78A}"/>
                    </a:ext>
                  </a:extLst>
                </p14:cNvPr>
                <p14:cNvContentPartPr/>
                <p14:nvPr/>
              </p14:nvContentPartPr>
              <p14:xfrm>
                <a:off x="1943048" y="5682636"/>
                <a:ext cx="271080" cy="393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AD9FB6D-011F-9914-74E3-92F90A53D78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934408" y="5673996"/>
                  <a:ext cx="2887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23987DA-E268-13EA-BAE4-C6640304C0B9}"/>
                    </a:ext>
                  </a:extLst>
                </p14:cNvPr>
                <p14:cNvContentPartPr/>
                <p14:nvPr/>
              </p14:nvContentPartPr>
              <p14:xfrm>
                <a:off x="2242928" y="6103116"/>
                <a:ext cx="178560" cy="1562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23987DA-E268-13EA-BAE4-C6640304C0B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234288" y="6094476"/>
                  <a:ext cx="1962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2CE8CBF-26D1-93C6-6D36-B6FDFDCDBF3E}"/>
                    </a:ext>
                  </a:extLst>
                </p14:cNvPr>
                <p14:cNvContentPartPr/>
                <p14:nvPr/>
              </p14:nvContentPartPr>
              <p14:xfrm>
                <a:off x="2589608" y="5838876"/>
                <a:ext cx="173880" cy="3002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2CE8CBF-26D1-93C6-6D36-B6FDFDCDBF3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580968" y="5829876"/>
                  <a:ext cx="19152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7FDEA98-A653-1E8F-2D09-BB9A7D0143C3}"/>
                    </a:ext>
                  </a:extLst>
                </p14:cNvPr>
                <p14:cNvContentPartPr/>
                <p14:nvPr/>
              </p14:nvContentPartPr>
              <p14:xfrm>
                <a:off x="2756648" y="5749236"/>
                <a:ext cx="98640" cy="86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7FDEA98-A653-1E8F-2D09-BB9A7D0143C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748008" y="5740236"/>
                  <a:ext cx="1162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20C3A9E-939A-80C5-583E-7CE44F751D7E}"/>
                    </a:ext>
                  </a:extLst>
                </p14:cNvPr>
                <p14:cNvContentPartPr/>
                <p14:nvPr/>
              </p14:nvContentPartPr>
              <p14:xfrm>
                <a:off x="2873648" y="5958396"/>
                <a:ext cx="124560" cy="299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20C3A9E-939A-80C5-583E-7CE44F751D7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864648" y="5949756"/>
                  <a:ext cx="142200" cy="31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56265C1-E112-F05C-0631-27B5BB4871E8}"/>
              </a:ext>
            </a:extLst>
          </p:cNvPr>
          <p:cNvGrpSpPr/>
          <p:nvPr/>
        </p:nvGrpSpPr>
        <p:grpSpPr>
          <a:xfrm>
            <a:off x="2245882" y="4696347"/>
            <a:ext cx="233640" cy="393480"/>
            <a:chOff x="3320768" y="5641596"/>
            <a:chExt cx="233640" cy="39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BA342B6-36A3-6888-33AF-4C0BF2045BEC}"/>
                    </a:ext>
                  </a:extLst>
                </p14:cNvPr>
                <p14:cNvContentPartPr/>
                <p14:nvPr/>
              </p14:nvContentPartPr>
              <p14:xfrm>
                <a:off x="3320768" y="5641596"/>
                <a:ext cx="187920" cy="3596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BA342B6-36A3-6888-33AF-4C0BF2045BE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312128" y="5632956"/>
                  <a:ext cx="205560" cy="37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E5AB55F6-931D-D085-8540-6E3A670679E1}"/>
                    </a:ext>
                  </a:extLst>
                </p14:cNvPr>
                <p14:cNvContentPartPr/>
                <p14:nvPr/>
              </p14:nvContentPartPr>
              <p14:xfrm>
                <a:off x="3439208" y="5904396"/>
                <a:ext cx="115200" cy="130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E5AB55F6-931D-D085-8540-6E3A670679E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430208" y="5895396"/>
                  <a:ext cx="132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F78E435E-6429-5346-5B84-733277F9EBA1}"/>
                    </a:ext>
                  </a:extLst>
                </p14:cNvPr>
                <p14:cNvContentPartPr/>
                <p14:nvPr/>
              </p14:nvContentPartPr>
              <p14:xfrm>
                <a:off x="3439208" y="6033276"/>
                <a:ext cx="3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F78E435E-6429-5346-5B84-733277F9EBA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430208" y="60246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9765693-006C-3F29-076B-2FF05285DF0A}"/>
              </a:ext>
            </a:extLst>
          </p:cNvPr>
          <p:cNvGrpSpPr/>
          <p:nvPr/>
        </p:nvGrpSpPr>
        <p:grpSpPr>
          <a:xfrm>
            <a:off x="853014" y="1265607"/>
            <a:ext cx="784800" cy="604440"/>
            <a:chOff x="906521" y="2321172"/>
            <a:chExt cx="784800" cy="60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CD03345-25E4-DFEE-AB08-B39BD87FB51C}"/>
                    </a:ext>
                  </a:extLst>
                </p14:cNvPr>
                <p14:cNvContentPartPr/>
                <p14:nvPr/>
              </p14:nvContentPartPr>
              <p14:xfrm>
                <a:off x="906521" y="2321172"/>
                <a:ext cx="244800" cy="604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CD03345-25E4-DFEE-AB08-B39BD87FB51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97881" y="2312532"/>
                  <a:ext cx="26244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00FB61C-F9D1-E240-594A-1DC81B16D7C6}"/>
                    </a:ext>
                  </a:extLst>
                </p14:cNvPr>
                <p14:cNvContentPartPr/>
                <p14:nvPr/>
              </p14:nvContentPartPr>
              <p14:xfrm>
                <a:off x="1220081" y="2455812"/>
                <a:ext cx="111600" cy="2714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00FB61C-F9D1-E240-594A-1DC81B16D7C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211081" y="2446812"/>
                  <a:ext cx="129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9F6E1C5-BB4E-5EA9-D55B-E693C5638D17}"/>
                    </a:ext>
                  </a:extLst>
                </p14:cNvPr>
                <p14:cNvContentPartPr/>
                <p14:nvPr/>
              </p14:nvContentPartPr>
              <p14:xfrm>
                <a:off x="1401521" y="2688372"/>
                <a:ext cx="68400" cy="1015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9F6E1C5-BB4E-5EA9-D55B-E693C5638D1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392521" y="2679372"/>
                  <a:ext cx="860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0941E4C-48A6-2440-8BE6-AC79C3EF1529}"/>
                    </a:ext>
                  </a:extLst>
                </p14:cNvPr>
                <p14:cNvContentPartPr/>
                <p14:nvPr/>
              </p14:nvContentPartPr>
              <p14:xfrm>
                <a:off x="1518881" y="2385252"/>
                <a:ext cx="172440" cy="510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0941E4C-48A6-2440-8BE6-AC79C3EF152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509881" y="2376252"/>
                  <a:ext cx="190080" cy="52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4F38DA2-45B0-2EE4-6F78-2A720B65A15A}"/>
              </a:ext>
            </a:extLst>
          </p:cNvPr>
          <p:cNvGrpSpPr/>
          <p:nvPr/>
        </p:nvGrpSpPr>
        <p:grpSpPr>
          <a:xfrm>
            <a:off x="1940934" y="1448487"/>
            <a:ext cx="139320" cy="110520"/>
            <a:chOff x="1994441" y="2504052"/>
            <a:chExt cx="139320" cy="11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E43CDB4-9FAC-2F96-EAA0-BCE64A29B66B}"/>
                    </a:ext>
                  </a:extLst>
                </p14:cNvPr>
                <p14:cNvContentPartPr/>
                <p14:nvPr/>
              </p14:nvContentPartPr>
              <p14:xfrm>
                <a:off x="1994441" y="2504052"/>
                <a:ext cx="11772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E43CDB4-9FAC-2F96-EAA0-BCE64A29B66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985801" y="2495412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3764256-5FDC-2B7C-5010-846988688C00}"/>
                    </a:ext>
                  </a:extLst>
                </p14:cNvPr>
                <p14:cNvContentPartPr/>
                <p14:nvPr/>
              </p14:nvContentPartPr>
              <p14:xfrm>
                <a:off x="2028641" y="2614212"/>
                <a:ext cx="10512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3764256-5FDC-2B7C-5010-846988688C0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020001" y="2605572"/>
                  <a:ext cx="122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E4D2748-D20B-5F37-5143-0C5598EA984B}"/>
              </a:ext>
            </a:extLst>
          </p:cNvPr>
          <p:cNvGrpSpPr/>
          <p:nvPr/>
        </p:nvGrpSpPr>
        <p:grpSpPr>
          <a:xfrm>
            <a:off x="2398134" y="1080927"/>
            <a:ext cx="1535400" cy="860760"/>
            <a:chOff x="2451641" y="2136492"/>
            <a:chExt cx="1535400" cy="86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9A88DDD-8DB1-C2BB-7E0B-5A8FD79B4BE1}"/>
                    </a:ext>
                  </a:extLst>
                </p14:cNvPr>
                <p14:cNvContentPartPr/>
                <p14:nvPr/>
              </p14:nvContentPartPr>
              <p14:xfrm>
                <a:off x="2451641" y="2139732"/>
                <a:ext cx="188280" cy="857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9A88DDD-8DB1-C2BB-7E0B-5A8FD79B4BE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443001" y="2130732"/>
                  <a:ext cx="205920" cy="8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8CC5152-4114-084E-865C-BDFF99989225}"/>
                    </a:ext>
                  </a:extLst>
                </p14:cNvPr>
                <p14:cNvContentPartPr/>
                <p14:nvPr/>
              </p14:nvContentPartPr>
              <p14:xfrm>
                <a:off x="2732801" y="2430612"/>
                <a:ext cx="244800" cy="1695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8CC5152-4114-084E-865C-BDFF9998922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723801" y="2421972"/>
                  <a:ext cx="2624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6C3C97F9-4E45-E858-DCAF-0B915A83412E}"/>
                    </a:ext>
                  </a:extLst>
                </p14:cNvPr>
                <p14:cNvContentPartPr/>
                <p14:nvPr/>
              </p14:nvContentPartPr>
              <p14:xfrm>
                <a:off x="2893361" y="2328372"/>
                <a:ext cx="5760" cy="4755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6C3C97F9-4E45-E858-DCAF-0B915A83412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884361" y="2319732"/>
                  <a:ext cx="2340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2CD4874-072C-C7FB-F3E9-930E9FBB7F4A}"/>
                    </a:ext>
                  </a:extLst>
                </p14:cNvPr>
                <p14:cNvContentPartPr/>
                <p14:nvPr/>
              </p14:nvContentPartPr>
              <p14:xfrm>
                <a:off x="3001001" y="2252052"/>
                <a:ext cx="36720" cy="77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2CD4874-072C-C7FB-F3E9-930E9FBB7F4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992001" y="2243412"/>
                  <a:ext cx="543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094F1ED-AFB0-D5CA-D8D5-2E52F01C0140}"/>
                    </a:ext>
                  </a:extLst>
                </p14:cNvPr>
                <p14:cNvContentPartPr/>
                <p14:nvPr/>
              </p14:nvContentPartPr>
              <p14:xfrm>
                <a:off x="3022241" y="2206692"/>
                <a:ext cx="15480" cy="1533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094F1ED-AFB0-D5CA-D8D5-2E52F01C014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13241" y="2197692"/>
                  <a:ext cx="331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C3C4146-C2CE-D038-623E-71EF5609DF07}"/>
                    </a:ext>
                  </a:extLst>
                </p14:cNvPr>
                <p14:cNvContentPartPr/>
                <p14:nvPr/>
              </p14:nvContentPartPr>
              <p14:xfrm>
                <a:off x="2993081" y="2321892"/>
                <a:ext cx="91800" cy="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C3C4146-C2CE-D038-623E-71EF5609DF0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984441" y="2313252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F557064-25E1-D878-16C3-86B7911D514A}"/>
                    </a:ext>
                  </a:extLst>
                </p14:cNvPr>
                <p14:cNvContentPartPr/>
                <p14:nvPr/>
              </p14:nvContentPartPr>
              <p14:xfrm>
                <a:off x="3084521" y="2321892"/>
                <a:ext cx="6120" cy="910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F557064-25E1-D878-16C3-86B7911D514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075881" y="2313252"/>
                  <a:ext cx="237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8C3857C-EC3D-2484-49F0-59E750A76CC5}"/>
                    </a:ext>
                  </a:extLst>
                </p14:cNvPr>
                <p14:cNvContentPartPr/>
                <p14:nvPr/>
              </p14:nvContentPartPr>
              <p14:xfrm>
                <a:off x="3240761" y="2327652"/>
                <a:ext cx="198360" cy="3661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8C3857C-EC3D-2484-49F0-59E750A76CC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232121" y="2318652"/>
                  <a:ext cx="2160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DABE46C8-8E8B-1B7A-B98A-E9833E34034E}"/>
                    </a:ext>
                  </a:extLst>
                </p14:cNvPr>
                <p14:cNvContentPartPr/>
                <p14:nvPr/>
              </p14:nvContentPartPr>
              <p14:xfrm>
                <a:off x="3483401" y="2647692"/>
                <a:ext cx="112680" cy="975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DABE46C8-8E8B-1B7A-B98A-E9833E34034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474401" y="2638692"/>
                  <a:ext cx="1303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755A2AB-EC65-3756-1429-C414BCA49C0D}"/>
                    </a:ext>
                  </a:extLst>
                </p14:cNvPr>
                <p14:cNvContentPartPr/>
                <p14:nvPr/>
              </p14:nvContentPartPr>
              <p14:xfrm>
                <a:off x="3330761" y="2136492"/>
                <a:ext cx="109800" cy="997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755A2AB-EC65-3756-1429-C414BCA49C0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322121" y="2127492"/>
                  <a:ext cx="1274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024E3ADA-54A5-287E-27E2-68E4492D2A30}"/>
                    </a:ext>
                  </a:extLst>
                </p14:cNvPr>
                <p14:cNvContentPartPr/>
                <p14:nvPr/>
              </p14:nvContentPartPr>
              <p14:xfrm>
                <a:off x="2985881" y="2152332"/>
                <a:ext cx="117360" cy="228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024E3ADA-54A5-287E-27E2-68E4492D2A3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977241" y="2143692"/>
                  <a:ext cx="1350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4FED7DD4-25A6-CBFE-9F8A-7A20C07861E2}"/>
                    </a:ext>
                  </a:extLst>
                </p14:cNvPr>
                <p14:cNvContentPartPr/>
                <p14:nvPr/>
              </p14:nvContentPartPr>
              <p14:xfrm>
                <a:off x="2969681" y="2193732"/>
                <a:ext cx="113040" cy="972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4FED7DD4-25A6-CBFE-9F8A-7A20C07861E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961041" y="2184732"/>
                  <a:ext cx="1306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0E5E3BC-EFC5-6B64-2BC2-69020057F64A}"/>
                    </a:ext>
                  </a:extLst>
                </p14:cNvPr>
                <p14:cNvContentPartPr/>
                <p14:nvPr/>
              </p14:nvContentPartPr>
              <p14:xfrm>
                <a:off x="2986961" y="2282292"/>
                <a:ext cx="9504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0E5E3BC-EFC5-6B64-2BC2-69020057F64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977961" y="2273292"/>
                  <a:ext cx="11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AF163BF-020B-6355-51F6-88FDA04DCA9F}"/>
                    </a:ext>
                  </a:extLst>
                </p14:cNvPr>
                <p14:cNvContentPartPr/>
                <p14:nvPr/>
              </p14:nvContentPartPr>
              <p14:xfrm>
                <a:off x="3724241" y="2324412"/>
                <a:ext cx="262800" cy="1998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AF163BF-020B-6355-51F6-88FDA04DCA9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715241" y="2315412"/>
                  <a:ext cx="2804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5F95619-BBF6-F401-EEEA-D118C56D79C3}"/>
                    </a:ext>
                  </a:extLst>
                </p14:cNvPr>
                <p14:cNvContentPartPr/>
                <p14:nvPr/>
              </p14:nvContentPartPr>
              <p14:xfrm>
                <a:off x="3899561" y="2291652"/>
                <a:ext cx="12600" cy="576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5F95619-BBF6-F401-EEEA-D118C56D79C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890921" y="2283012"/>
                  <a:ext cx="30240" cy="59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26B1086-D576-964F-AC1E-9DCF5BF53419}"/>
              </a:ext>
            </a:extLst>
          </p:cNvPr>
          <p:cNvGrpSpPr/>
          <p:nvPr/>
        </p:nvGrpSpPr>
        <p:grpSpPr>
          <a:xfrm>
            <a:off x="918894" y="2311767"/>
            <a:ext cx="842400" cy="529920"/>
            <a:chOff x="972401" y="3367332"/>
            <a:chExt cx="842400" cy="52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7ECCF22E-911E-467E-F32E-03D4D6127C43}"/>
                    </a:ext>
                  </a:extLst>
                </p14:cNvPr>
                <p14:cNvContentPartPr/>
                <p14:nvPr/>
              </p14:nvContentPartPr>
              <p14:xfrm>
                <a:off x="972401" y="3367332"/>
                <a:ext cx="216000" cy="529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7ECCF22E-911E-467E-F32E-03D4D6127C4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63761" y="3358692"/>
                  <a:ext cx="233640" cy="54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496B72D-8C43-B149-C079-3048372DF13B}"/>
                    </a:ext>
                  </a:extLst>
                </p14:cNvPr>
                <p14:cNvContentPartPr/>
                <p14:nvPr/>
              </p14:nvContentPartPr>
              <p14:xfrm>
                <a:off x="1266521" y="3416652"/>
                <a:ext cx="114120" cy="301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496B72D-8C43-B149-C079-3048372DF13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257881" y="3408012"/>
                  <a:ext cx="13176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3C6B505E-B1D1-7D29-D750-C26E236F9C0B}"/>
                    </a:ext>
                  </a:extLst>
                </p14:cNvPr>
                <p14:cNvContentPartPr/>
                <p14:nvPr/>
              </p14:nvContentPartPr>
              <p14:xfrm>
                <a:off x="1445081" y="3661452"/>
                <a:ext cx="73440" cy="196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3C6B505E-B1D1-7D29-D750-C26E236F9C0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436441" y="3652812"/>
                  <a:ext cx="910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F03AB33-908A-2249-B11C-E27B90CC2C21}"/>
                    </a:ext>
                  </a:extLst>
                </p14:cNvPr>
                <p14:cNvContentPartPr/>
                <p14:nvPr/>
              </p14:nvContentPartPr>
              <p14:xfrm>
                <a:off x="1592321" y="3445092"/>
                <a:ext cx="222480" cy="3711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F03AB33-908A-2249-B11C-E27B90CC2C2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583321" y="3436092"/>
                  <a:ext cx="240120" cy="38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FBE672CF-27FA-5253-D52C-AA8511DAFD14}"/>
              </a:ext>
            </a:extLst>
          </p:cNvPr>
          <p:cNvGrpSpPr/>
          <p:nvPr/>
        </p:nvGrpSpPr>
        <p:grpSpPr>
          <a:xfrm>
            <a:off x="1947774" y="2512287"/>
            <a:ext cx="178560" cy="123120"/>
            <a:chOff x="2001281" y="3567852"/>
            <a:chExt cx="178560" cy="1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0D92BAC5-DAB8-DD11-BC17-CA373E9440AE}"/>
                    </a:ext>
                  </a:extLst>
                </p14:cNvPr>
                <p14:cNvContentPartPr/>
                <p14:nvPr/>
              </p14:nvContentPartPr>
              <p14:xfrm>
                <a:off x="2001281" y="3567852"/>
                <a:ext cx="178560" cy="3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0D92BAC5-DAB8-DD11-BC17-CA373E9440A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992281" y="3558852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82E7221-B1F3-7CFD-F18C-115E9B6E77B0}"/>
                    </a:ext>
                  </a:extLst>
                </p14:cNvPr>
                <p14:cNvContentPartPr/>
                <p14:nvPr/>
              </p14:nvContentPartPr>
              <p14:xfrm>
                <a:off x="2035841" y="3690612"/>
                <a:ext cx="132840" cy="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82E7221-B1F3-7CFD-F18C-115E9B6E77B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026841" y="3681612"/>
                  <a:ext cx="1504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5F9167C-A8DD-4942-9D58-8588920ACB6D}"/>
              </a:ext>
            </a:extLst>
          </p:cNvPr>
          <p:cNvGrpSpPr/>
          <p:nvPr/>
        </p:nvGrpSpPr>
        <p:grpSpPr>
          <a:xfrm>
            <a:off x="2491734" y="2096847"/>
            <a:ext cx="999000" cy="767880"/>
            <a:chOff x="2545241" y="3152412"/>
            <a:chExt cx="999000" cy="76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64529B98-5C5A-3A79-1282-98A6928325D0}"/>
                    </a:ext>
                  </a:extLst>
                </p14:cNvPr>
                <p14:cNvContentPartPr/>
                <p14:nvPr/>
              </p14:nvContentPartPr>
              <p14:xfrm>
                <a:off x="2545241" y="3298212"/>
                <a:ext cx="175680" cy="6220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64529B98-5C5A-3A79-1282-98A6928325D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536601" y="3289572"/>
                  <a:ext cx="193320" cy="63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3E58574-FCBD-6451-A1F4-DD299D7492B3}"/>
                    </a:ext>
                  </a:extLst>
                </p14:cNvPr>
                <p14:cNvContentPartPr/>
                <p14:nvPr/>
              </p14:nvContentPartPr>
              <p14:xfrm>
                <a:off x="2814521" y="3437892"/>
                <a:ext cx="218520" cy="1630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3E58574-FCBD-6451-A1F4-DD299D7492B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805521" y="3429252"/>
                  <a:ext cx="2361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59AEBBA2-13A3-6D07-8576-908E50775717}"/>
                    </a:ext>
                  </a:extLst>
                </p14:cNvPr>
                <p14:cNvContentPartPr/>
                <p14:nvPr/>
              </p14:nvContentPartPr>
              <p14:xfrm>
                <a:off x="2925401" y="3381732"/>
                <a:ext cx="7920" cy="4647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59AEBBA2-13A3-6D07-8576-908E5077571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916761" y="3373092"/>
                  <a:ext cx="255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39D94D4-2C22-ABCF-D899-2B1BC59BEFB7}"/>
                    </a:ext>
                  </a:extLst>
                </p14:cNvPr>
                <p14:cNvContentPartPr/>
                <p14:nvPr/>
              </p14:nvContentPartPr>
              <p14:xfrm>
                <a:off x="3006041" y="3253932"/>
                <a:ext cx="59400" cy="1126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39D94D4-2C22-ABCF-D899-2B1BC59BEFB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997041" y="3244932"/>
                  <a:ext cx="77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517B9A9-052C-A659-80D5-E03809D9E370}"/>
                    </a:ext>
                  </a:extLst>
                </p14:cNvPr>
                <p14:cNvContentPartPr/>
                <p14:nvPr/>
              </p14:nvContentPartPr>
              <p14:xfrm>
                <a:off x="3021161" y="3238092"/>
                <a:ext cx="44280" cy="1206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B517B9A9-052C-A659-80D5-E03809D9E37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012521" y="3229452"/>
                  <a:ext cx="619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41A5F873-F8FA-7B6B-F4AB-07928F1A22C5}"/>
                    </a:ext>
                  </a:extLst>
                </p14:cNvPr>
                <p14:cNvContentPartPr/>
                <p14:nvPr/>
              </p14:nvContentPartPr>
              <p14:xfrm>
                <a:off x="2968241" y="3314052"/>
                <a:ext cx="178200" cy="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41A5F873-F8FA-7B6B-F4AB-07928F1A22C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959601" y="3305052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FD8CDD4A-C239-1068-A547-615A47313116}"/>
                    </a:ext>
                  </a:extLst>
                </p14:cNvPr>
                <p14:cNvContentPartPr/>
                <p14:nvPr/>
              </p14:nvContentPartPr>
              <p14:xfrm>
                <a:off x="3228521" y="3313332"/>
                <a:ext cx="206640" cy="3085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FD8CDD4A-C239-1068-A547-615A4731311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219521" y="3304332"/>
                  <a:ext cx="22428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71596FC-9436-3DB6-7212-57A79587024A}"/>
                    </a:ext>
                  </a:extLst>
                </p14:cNvPr>
                <p14:cNvContentPartPr/>
                <p14:nvPr/>
              </p14:nvContentPartPr>
              <p14:xfrm>
                <a:off x="3453161" y="3595932"/>
                <a:ext cx="91080" cy="1756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71596FC-9436-3DB6-7212-57A79587024A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444521" y="3587292"/>
                  <a:ext cx="108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769FD046-18E6-29C0-37E3-33AA248D0633}"/>
                    </a:ext>
                  </a:extLst>
                </p14:cNvPr>
                <p14:cNvContentPartPr/>
                <p14:nvPr/>
              </p14:nvContentPartPr>
              <p14:xfrm>
                <a:off x="3289721" y="3324132"/>
                <a:ext cx="50760" cy="709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769FD046-18E6-29C0-37E3-33AA248D0633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280721" y="3315132"/>
                  <a:ext cx="684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B1CBFE5-FD71-2C46-BF88-ECB8123ADAC1}"/>
                    </a:ext>
                  </a:extLst>
                </p14:cNvPr>
                <p14:cNvContentPartPr/>
                <p14:nvPr/>
              </p14:nvContentPartPr>
              <p14:xfrm>
                <a:off x="3280001" y="3152412"/>
                <a:ext cx="115200" cy="622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B1CBFE5-FD71-2C46-BF88-ECB8123ADAC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271361" y="3143412"/>
                  <a:ext cx="132840" cy="7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34E47E4B-1EC2-1FEC-D69B-B2640FADE036}"/>
              </a:ext>
            </a:extLst>
          </p:cNvPr>
          <p:cNvGrpSpPr/>
          <p:nvPr/>
        </p:nvGrpSpPr>
        <p:grpSpPr>
          <a:xfrm>
            <a:off x="3690534" y="2158047"/>
            <a:ext cx="241200" cy="475560"/>
            <a:chOff x="3744041" y="3213612"/>
            <a:chExt cx="241200" cy="47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A2221A17-539D-1620-93F2-BF2437A63426}"/>
                    </a:ext>
                  </a:extLst>
                </p14:cNvPr>
                <p14:cNvContentPartPr/>
                <p14:nvPr/>
              </p14:nvContentPartPr>
              <p14:xfrm>
                <a:off x="3744041" y="3305412"/>
                <a:ext cx="241200" cy="1396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A2221A17-539D-1620-93F2-BF2437A6342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735401" y="3296412"/>
                  <a:ext cx="2588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5AD7536-E372-886F-52CB-400D4A2FFAC9}"/>
                    </a:ext>
                  </a:extLst>
                </p14:cNvPr>
                <p14:cNvContentPartPr/>
                <p14:nvPr/>
              </p14:nvContentPartPr>
              <p14:xfrm>
                <a:off x="3910361" y="3213612"/>
                <a:ext cx="6480" cy="4755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5AD7536-E372-886F-52CB-400D4A2FFAC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901721" y="3204612"/>
                  <a:ext cx="24120" cy="49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CA8307A-0D95-3C60-1F40-E8CCD640158F}"/>
              </a:ext>
            </a:extLst>
          </p:cNvPr>
          <p:cNvGrpSpPr/>
          <p:nvPr/>
        </p:nvGrpSpPr>
        <p:grpSpPr>
          <a:xfrm>
            <a:off x="5668014" y="912447"/>
            <a:ext cx="2629440" cy="852480"/>
            <a:chOff x="5721521" y="1968012"/>
            <a:chExt cx="2629440" cy="85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C628A37-E755-1872-5550-45C781209B49}"/>
                    </a:ext>
                  </a:extLst>
                </p14:cNvPr>
                <p14:cNvContentPartPr/>
                <p14:nvPr/>
              </p14:nvContentPartPr>
              <p14:xfrm>
                <a:off x="5721521" y="2212092"/>
                <a:ext cx="285120" cy="3528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C628A37-E755-1872-5550-45C781209B4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712521" y="2203452"/>
                  <a:ext cx="30276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32634F6-577A-4AEA-615D-AD16A6F42AE9}"/>
                    </a:ext>
                  </a:extLst>
                </p14:cNvPr>
                <p14:cNvContentPartPr/>
                <p14:nvPr/>
              </p14:nvContentPartPr>
              <p14:xfrm>
                <a:off x="5992961" y="2540052"/>
                <a:ext cx="94320" cy="1915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32634F6-577A-4AEA-615D-AD16A6F42AE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984321" y="2531052"/>
                  <a:ext cx="1119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2498709-906B-D724-8009-A88ED477B8ED}"/>
                    </a:ext>
                  </a:extLst>
                </p14:cNvPr>
                <p14:cNvContentPartPr/>
                <p14:nvPr/>
              </p14:nvContentPartPr>
              <p14:xfrm>
                <a:off x="6242441" y="2468052"/>
                <a:ext cx="51840" cy="6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2498709-906B-D724-8009-A88ED477B8E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233441" y="2459052"/>
                  <a:ext cx="69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0B42B03-0136-4B70-F0B8-21A3C3DE6575}"/>
                    </a:ext>
                  </a:extLst>
                </p14:cNvPr>
                <p14:cNvContentPartPr/>
                <p14:nvPr/>
              </p14:nvContentPartPr>
              <p14:xfrm>
                <a:off x="6232361" y="2558772"/>
                <a:ext cx="8136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0B42B03-0136-4B70-F0B8-21A3C3DE657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223361" y="2550132"/>
                  <a:ext cx="9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A703B014-72ED-E6E3-FD0C-A5E51EB59E93}"/>
                    </a:ext>
                  </a:extLst>
                </p14:cNvPr>
                <p14:cNvContentPartPr/>
                <p14:nvPr/>
              </p14:nvContentPartPr>
              <p14:xfrm>
                <a:off x="6574721" y="2237292"/>
                <a:ext cx="145440" cy="457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A703B014-72ED-E6E3-FD0C-A5E51EB59E9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565721" y="2228652"/>
                  <a:ext cx="16308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D399B89-7BFF-EFBA-FF50-9AE09D4F16EF}"/>
                    </a:ext>
                  </a:extLst>
                </p14:cNvPr>
                <p14:cNvContentPartPr/>
                <p14:nvPr/>
              </p14:nvContentPartPr>
              <p14:xfrm>
                <a:off x="6743201" y="2420532"/>
                <a:ext cx="141840" cy="1645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D399B89-7BFF-EFBA-FF50-9AE09D4F16E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734561" y="2411892"/>
                  <a:ext cx="1594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6BBB267-2483-F331-1E91-2275D8BB02B8}"/>
                    </a:ext>
                  </a:extLst>
                </p14:cNvPr>
                <p14:cNvContentPartPr/>
                <p14:nvPr/>
              </p14:nvContentPartPr>
              <p14:xfrm>
                <a:off x="6888641" y="2232252"/>
                <a:ext cx="120240" cy="104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6BBB267-2483-F331-1E91-2275D8BB02B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879641" y="2223612"/>
                  <a:ext cx="1378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50AFFC6-CA96-BAF9-DE68-F9AEAD8372FC}"/>
                    </a:ext>
                  </a:extLst>
                </p14:cNvPr>
                <p14:cNvContentPartPr/>
                <p14:nvPr/>
              </p14:nvContentPartPr>
              <p14:xfrm>
                <a:off x="7030121" y="2261052"/>
                <a:ext cx="140400" cy="3348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50AFFC6-CA96-BAF9-DE68-F9AEAD8372F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021481" y="2252412"/>
                  <a:ext cx="15804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BD53002-9699-C346-A3E6-B0AFF4EB0511}"/>
                    </a:ext>
                  </a:extLst>
                </p14:cNvPr>
                <p14:cNvContentPartPr/>
                <p14:nvPr/>
              </p14:nvContentPartPr>
              <p14:xfrm>
                <a:off x="7260521" y="2442132"/>
                <a:ext cx="12204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BD53002-9699-C346-A3E6-B0AFF4EB051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251521" y="2433132"/>
                  <a:ext cx="13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12E98BD-1606-C9B6-8720-44BE75A5CAB5}"/>
                    </a:ext>
                  </a:extLst>
                </p14:cNvPr>
                <p14:cNvContentPartPr/>
                <p14:nvPr/>
              </p14:nvContentPartPr>
              <p14:xfrm>
                <a:off x="7543841" y="2235852"/>
                <a:ext cx="143640" cy="3754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12E98BD-1606-C9B6-8720-44BE75A5CAB5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535201" y="2226852"/>
                  <a:ext cx="1612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F0B2833-206C-46BA-FA36-5E89C9BB9655}"/>
                    </a:ext>
                  </a:extLst>
                </p14:cNvPr>
                <p14:cNvContentPartPr/>
                <p14:nvPr/>
              </p14:nvContentPartPr>
              <p14:xfrm>
                <a:off x="7750481" y="2351412"/>
                <a:ext cx="110880" cy="1461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F0B2833-206C-46BA-FA36-5E89C9BB965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741841" y="2342772"/>
                  <a:ext cx="1285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1EA4F8F-1452-D19A-D950-0648F5CBA850}"/>
                    </a:ext>
                  </a:extLst>
                </p14:cNvPr>
                <p14:cNvContentPartPr/>
                <p14:nvPr/>
              </p14:nvContentPartPr>
              <p14:xfrm>
                <a:off x="7907441" y="2203092"/>
                <a:ext cx="146520" cy="3650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1EA4F8F-1452-D19A-D950-0648F5CBA85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898441" y="2194452"/>
                  <a:ext cx="16416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5D4A59D-E6F1-3F71-8747-6DC8C4229864}"/>
                    </a:ext>
                  </a:extLst>
                </p14:cNvPr>
                <p14:cNvContentPartPr/>
                <p14:nvPr/>
              </p14:nvContentPartPr>
              <p14:xfrm>
                <a:off x="8068361" y="2138652"/>
                <a:ext cx="109080" cy="1076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5D4A59D-E6F1-3F71-8747-6DC8C422986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8059361" y="2129652"/>
                  <a:ext cx="1267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6F4B638-692C-E388-6FA1-C88B3FDAD62F}"/>
                    </a:ext>
                  </a:extLst>
                </p14:cNvPr>
                <p14:cNvContentPartPr/>
                <p14:nvPr/>
              </p14:nvContentPartPr>
              <p14:xfrm>
                <a:off x="6430001" y="1968012"/>
                <a:ext cx="1920960" cy="8524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6F4B638-692C-E388-6FA1-C88B3FDAD62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421361" y="1959012"/>
                  <a:ext cx="1938600" cy="87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DDE2202B-8116-183D-0934-A16AF526C9B6}"/>
                    </a:ext>
                  </a:extLst>
                </p14:cNvPr>
                <p14:cNvContentPartPr/>
                <p14:nvPr/>
              </p14:nvContentPartPr>
              <p14:xfrm>
                <a:off x="6865241" y="2572812"/>
                <a:ext cx="100800" cy="1512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DDE2202B-8116-183D-0934-A16AF526C9B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856601" y="2563812"/>
                  <a:ext cx="1184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6023A087-E43D-1D84-BCF6-EF6B53733F52}"/>
                    </a:ext>
                  </a:extLst>
                </p14:cNvPr>
                <p14:cNvContentPartPr/>
                <p14:nvPr/>
              </p14:nvContentPartPr>
              <p14:xfrm>
                <a:off x="7818161" y="2534652"/>
                <a:ext cx="76320" cy="1062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6023A087-E43D-1D84-BCF6-EF6B53733F5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809521" y="2525652"/>
                  <a:ext cx="93960" cy="12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D67C70A4-2EE7-2D76-C6B4-5049C531E261}"/>
              </a:ext>
            </a:extLst>
          </p:cNvPr>
          <p:cNvGrpSpPr/>
          <p:nvPr/>
        </p:nvGrpSpPr>
        <p:grpSpPr>
          <a:xfrm>
            <a:off x="5676294" y="1997847"/>
            <a:ext cx="2852640" cy="696600"/>
            <a:chOff x="5729801" y="3053412"/>
            <a:chExt cx="2852640" cy="69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6573C99F-6019-0D38-6881-74A0C5A9E0C9}"/>
                    </a:ext>
                  </a:extLst>
                </p14:cNvPr>
                <p14:cNvContentPartPr/>
                <p14:nvPr/>
              </p14:nvContentPartPr>
              <p14:xfrm>
                <a:off x="5729801" y="3275172"/>
                <a:ext cx="295560" cy="2901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6573C99F-6019-0D38-6881-74A0C5A9E0C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720801" y="3266532"/>
                  <a:ext cx="3132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ECE9C906-1B69-3382-EE95-61B1114B0612}"/>
                    </a:ext>
                  </a:extLst>
                </p14:cNvPr>
                <p14:cNvContentPartPr/>
                <p14:nvPr/>
              </p14:nvContentPartPr>
              <p14:xfrm>
                <a:off x="5953721" y="3525012"/>
                <a:ext cx="101520" cy="209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ECE9C906-1B69-3382-EE95-61B1114B0612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945081" y="3516372"/>
                  <a:ext cx="1191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5676B234-621A-75E4-8737-64CC32068C93}"/>
                    </a:ext>
                  </a:extLst>
                </p14:cNvPr>
                <p14:cNvContentPartPr/>
                <p14:nvPr/>
              </p14:nvContentPartPr>
              <p14:xfrm>
                <a:off x="6185561" y="3528252"/>
                <a:ext cx="107280" cy="205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5676B234-621A-75E4-8737-64CC32068C9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176921" y="3519612"/>
                  <a:ext cx="1249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4ADEFE2-1CD8-645B-256E-DAB20C7B630E}"/>
                    </a:ext>
                  </a:extLst>
                </p14:cNvPr>
                <p14:cNvContentPartPr/>
                <p14:nvPr/>
              </p14:nvContentPartPr>
              <p14:xfrm>
                <a:off x="6176921" y="3619332"/>
                <a:ext cx="117000" cy="3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4ADEFE2-1CD8-645B-256E-DAB20C7B630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167921" y="3610332"/>
                  <a:ext cx="13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24B6AFA-37FD-2497-9D48-63D4E9D97086}"/>
                    </a:ext>
                  </a:extLst>
                </p14:cNvPr>
                <p14:cNvContentPartPr/>
                <p14:nvPr/>
              </p14:nvContentPartPr>
              <p14:xfrm>
                <a:off x="6995201" y="3295692"/>
                <a:ext cx="142560" cy="1540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24B6AFA-37FD-2497-9D48-63D4E9D97086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986201" y="3287052"/>
                  <a:ext cx="1602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78D34502-726A-39EB-05F0-EA11B4D21EE6}"/>
                    </a:ext>
                  </a:extLst>
                </p14:cNvPr>
                <p14:cNvContentPartPr/>
                <p14:nvPr/>
              </p14:nvContentPartPr>
              <p14:xfrm>
                <a:off x="7157201" y="3214692"/>
                <a:ext cx="117720" cy="450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78D34502-726A-39EB-05F0-EA11B4D21EE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148561" y="3205692"/>
                  <a:ext cx="13536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3AC9C5D-CD2B-77DB-89FD-0F7B4EDB307A}"/>
                    </a:ext>
                  </a:extLst>
                </p14:cNvPr>
                <p14:cNvContentPartPr/>
                <p14:nvPr/>
              </p14:nvContentPartPr>
              <p14:xfrm>
                <a:off x="6665801" y="3293892"/>
                <a:ext cx="130320" cy="3916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3AC9C5D-CD2B-77DB-89FD-0F7B4EDB307A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657161" y="3285252"/>
                  <a:ext cx="1479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79E0A7ED-EE45-7770-F1AC-9306B58594C7}"/>
                    </a:ext>
                  </a:extLst>
                </p14:cNvPr>
                <p14:cNvContentPartPr/>
                <p14:nvPr/>
              </p14:nvContentPartPr>
              <p14:xfrm>
                <a:off x="6854081" y="3410172"/>
                <a:ext cx="126360" cy="2192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79E0A7ED-EE45-7770-F1AC-9306B58594C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845441" y="3401172"/>
                  <a:ext cx="1440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A59B5B9-2F2B-7D99-93DB-48F36B170D40}"/>
                    </a:ext>
                  </a:extLst>
                </p14:cNvPr>
                <p14:cNvContentPartPr/>
                <p14:nvPr/>
              </p14:nvContentPartPr>
              <p14:xfrm>
                <a:off x="7030121" y="3580812"/>
                <a:ext cx="69480" cy="1692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A59B5B9-2F2B-7D99-93DB-48F36B170D40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021121" y="3571812"/>
                  <a:ext cx="871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8310ECC3-A779-AEE2-69D8-F79A748F7222}"/>
                    </a:ext>
                  </a:extLst>
                </p14:cNvPr>
                <p14:cNvContentPartPr/>
                <p14:nvPr/>
              </p14:nvContentPartPr>
              <p14:xfrm>
                <a:off x="7495241" y="3480732"/>
                <a:ext cx="128160" cy="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8310ECC3-A779-AEE2-69D8-F79A748F7222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486601" y="3472092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7F27678C-8FB1-EB7D-E8E5-37D1D9BAD6F9}"/>
                    </a:ext>
                  </a:extLst>
                </p14:cNvPr>
                <p14:cNvContentPartPr/>
                <p14:nvPr/>
              </p14:nvContentPartPr>
              <p14:xfrm>
                <a:off x="7820321" y="3265452"/>
                <a:ext cx="114840" cy="3657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7F27678C-8FB1-EB7D-E8E5-37D1D9BAD6F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811321" y="3256452"/>
                  <a:ext cx="13248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4FD0FF6-ADB4-1B85-5D6F-3AAB99D72225}"/>
                    </a:ext>
                  </a:extLst>
                </p14:cNvPr>
                <p14:cNvContentPartPr/>
                <p14:nvPr/>
              </p14:nvContentPartPr>
              <p14:xfrm>
                <a:off x="7996721" y="3314412"/>
                <a:ext cx="146880" cy="1728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4FD0FF6-ADB4-1B85-5D6F-3AAB99D72225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987721" y="3305412"/>
                  <a:ext cx="1645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71F9A6A-C99B-0396-DA5E-447CE9A4106D}"/>
                    </a:ext>
                  </a:extLst>
                </p14:cNvPr>
                <p14:cNvContentPartPr/>
                <p14:nvPr/>
              </p14:nvContentPartPr>
              <p14:xfrm>
                <a:off x="8172401" y="3464172"/>
                <a:ext cx="77400" cy="1130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71F9A6A-C99B-0396-DA5E-447CE9A4106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163761" y="3455532"/>
                  <a:ext cx="950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DE94B6B4-EB11-4B36-9FB4-E4B5104719A5}"/>
                    </a:ext>
                  </a:extLst>
                </p14:cNvPr>
                <p14:cNvContentPartPr/>
                <p14:nvPr/>
              </p14:nvContentPartPr>
              <p14:xfrm>
                <a:off x="8283641" y="3238092"/>
                <a:ext cx="90720" cy="3978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DE94B6B4-EB11-4B36-9FB4-E4B5104719A5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275001" y="3229092"/>
                  <a:ext cx="1083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6F5FCA64-9B43-303E-8A98-F0B7F4988CB0}"/>
                    </a:ext>
                  </a:extLst>
                </p14:cNvPr>
                <p14:cNvContentPartPr/>
                <p14:nvPr/>
              </p14:nvContentPartPr>
              <p14:xfrm>
                <a:off x="8427281" y="3199932"/>
                <a:ext cx="123840" cy="103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6F5FCA64-9B43-303E-8A98-F0B7F4988CB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418281" y="3191292"/>
                  <a:ext cx="1414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2BB6F7EC-E8BA-8910-9934-6D9404B1AEAE}"/>
                    </a:ext>
                  </a:extLst>
                </p14:cNvPr>
                <p14:cNvContentPartPr/>
                <p14:nvPr/>
              </p14:nvContentPartPr>
              <p14:xfrm>
                <a:off x="6514601" y="3053412"/>
                <a:ext cx="2067840" cy="6206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BB6F7EC-E8BA-8910-9934-6D9404B1AEAE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505601" y="3044412"/>
                  <a:ext cx="2085480" cy="63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B6DDFF6D-4D35-1C38-D1CF-4A60C1E64B22}"/>
              </a:ext>
            </a:extLst>
          </p:cNvPr>
          <p:cNvGrpSpPr/>
          <p:nvPr/>
        </p:nvGrpSpPr>
        <p:grpSpPr>
          <a:xfrm>
            <a:off x="524640" y="4198827"/>
            <a:ext cx="4319876" cy="1388667"/>
            <a:chOff x="1805081" y="4987545"/>
            <a:chExt cx="4319876" cy="138866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667A0CD-B5C4-3C25-1333-D3CBBD6E5E7F}"/>
                    </a:ext>
                  </a:extLst>
                </p14:cNvPr>
                <p14:cNvContentPartPr/>
                <p14:nvPr/>
              </p14:nvContentPartPr>
              <p14:xfrm>
                <a:off x="4232921" y="5226012"/>
                <a:ext cx="5400" cy="677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667A0CD-B5C4-3C25-1333-D3CBBD6E5E7F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223921" y="5217012"/>
                  <a:ext cx="23040" cy="69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D5BAFD50-C2E4-6CC8-9250-B3CECD4ADF49}"/>
                    </a:ext>
                  </a:extLst>
                </p14:cNvPr>
                <p14:cNvContentPartPr/>
                <p14:nvPr/>
              </p14:nvContentPartPr>
              <p14:xfrm>
                <a:off x="4447481" y="5394492"/>
                <a:ext cx="206280" cy="3214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D5BAFD50-C2E4-6CC8-9250-B3CECD4ADF49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438481" y="5385492"/>
                  <a:ext cx="2239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1C19729D-67CB-1459-A20C-A0C87E5F0607}"/>
                    </a:ext>
                  </a:extLst>
                </p14:cNvPr>
                <p14:cNvContentPartPr/>
                <p14:nvPr/>
              </p14:nvContentPartPr>
              <p14:xfrm>
                <a:off x="4828721" y="5183532"/>
                <a:ext cx="360" cy="5860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1C19729D-67CB-1459-A20C-A0C87E5F0607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819721" y="5174532"/>
                  <a:ext cx="1800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D47D1A7-E5D3-86EC-7CFE-66B616482172}"/>
                    </a:ext>
                  </a:extLst>
                </p14:cNvPr>
                <p14:cNvContentPartPr/>
                <p14:nvPr/>
              </p14:nvContentPartPr>
              <p14:xfrm>
                <a:off x="4846721" y="5301972"/>
                <a:ext cx="304920" cy="8420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D47D1A7-E5D3-86EC-7CFE-66B616482172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838081" y="5293332"/>
                  <a:ext cx="322560" cy="85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4E9A409C-9976-6C70-FAB5-04DAEF918C57}"/>
                    </a:ext>
                  </a:extLst>
                </p14:cNvPr>
                <p14:cNvContentPartPr/>
                <p14:nvPr/>
              </p14:nvContentPartPr>
              <p14:xfrm>
                <a:off x="5050481" y="5733612"/>
                <a:ext cx="281160" cy="34308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4E9A409C-9976-6C70-FAB5-04DAEF918C57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5041841" y="5724972"/>
                  <a:ext cx="2988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0DCE2271-C6E3-0A95-62A2-32733D7ECFA1}"/>
                    </a:ext>
                  </a:extLst>
                </p14:cNvPr>
                <p14:cNvContentPartPr/>
                <p14:nvPr/>
              </p14:nvContentPartPr>
              <p14:xfrm>
                <a:off x="1805081" y="4987545"/>
                <a:ext cx="4319876" cy="1388667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0DCE2271-C6E3-0A95-62A2-32733D7ECFA1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796081" y="4978544"/>
                  <a:ext cx="4337517" cy="140630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B2F1B94-9E75-EA96-790B-DBF1838C6D42}"/>
              </a:ext>
            </a:extLst>
          </p:cNvPr>
          <p:cNvGrpSpPr/>
          <p:nvPr/>
        </p:nvGrpSpPr>
        <p:grpSpPr>
          <a:xfrm>
            <a:off x="4444556" y="2130945"/>
            <a:ext cx="703800" cy="391680"/>
            <a:chOff x="4441001" y="2743452"/>
            <a:chExt cx="70380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1000A2BE-8EB4-4712-E73C-28D55AFAA8DE}"/>
                    </a:ext>
                  </a:extLst>
                </p14:cNvPr>
                <p14:cNvContentPartPr/>
                <p14:nvPr/>
              </p14:nvContentPartPr>
              <p14:xfrm>
                <a:off x="4441001" y="2862972"/>
                <a:ext cx="564120" cy="28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1000A2BE-8EB4-4712-E73C-28D55AFAA8D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432001" y="2853972"/>
                  <a:ext cx="581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746C5C9-C6B6-C1F3-4315-EA11AB4D4BE5}"/>
                    </a:ext>
                  </a:extLst>
                </p14:cNvPr>
                <p14:cNvContentPartPr/>
                <p14:nvPr/>
              </p14:nvContentPartPr>
              <p14:xfrm>
                <a:off x="4840961" y="2743452"/>
                <a:ext cx="303840" cy="3916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746C5C9-C6B6-C1F3-4315-EA11AB4D4BE5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831961" y="2734812"/>
                  <a:ext cx="321480" cy="40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4DFDC116-340B-6664-EC98-0601A6C8E0E0}"/>
              </a:ext>
            </a:extLst>
          </p:cNvPr>
          <p:cNvGrpSpPr/>
          <p:nvPr/>
        </p:nvGrpSpPr>
        <p:grpSpPr>
          <a:xfrm>
            <a:off x="4327196" y="1386825"/>
            <a:ext cx="520200" cy="340200"/>
            <a:chOff x="4323641" y="1999332"/>
            <a:chExt cx="52020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9814EA1-EA9B-44BB-C7A8-700CE4B47F58}"/>
                    </a:ext>
                  </a:extLst>
                </p14:cNvPr>
                <p14:cNvContentPartPr/>
                <p14:nvPr/>
              </p14:nvContentPartPr>
              <p14:xfrm>
                <a:off x="4323641" y="2171412"/>
                <a:ext cx="414720" cy="169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E9814EA1-EA9B-44BB-C7A8-700CE4B47F58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315001" y="2162772"/>
                  <a:ext cx="4323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00FD6C8A-4060-A287-96C0-C2AF49022F99}"/>
                    </a:ext>
                  </a:extLst>
                </p14:cNvPr>
                <p14:cNvContentPartPr/>
                <p14:nvPr/>
              </p14:nvContentPartPr>
              <p14:xfrm>
                <a:off x="4595441" y="1999332"/>
                <a:ext cx="224280" cy="3402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00FD6C8A-4060-A287-96C0-C2AF49022F99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586441" y="1990692"/>
                  <a:ext cx="24192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73105745-BF9B-3F82-AAFA-A1FBB421F4BF}"/>
                    </a:ext>
                  </a:extLst>
                </p14:cNvPr>
                <p14:cNvContentPartPr/>
                <p14:nvPr/>
              </p14:nvContentPartPr>
              <p14:xfrm>
                <a:off x="4654121" y="2041092"/>
                <a:ext cx="189720" cy="1566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73105745-BF9B-3F82-AAFA-A1FBB421F4B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645481" y="2032452"/>
                  <a:ext cx="207360" cy="17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E1F64928-0B3F-B2B6-3813-F9FCA6A21609}"/>
                  </a:ext>
                </a:extLst>
              </p14:cNvPr>
              <p14:cNvContentPartPr/>
              <p14:nvPr/>
            </p14:nvContentPartPr>
            <p14:xfrm>
              <a:off x="1397127" y="3014169"/>
              <a:ext cx="389520" cy="141264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E1F64928-0B3F-B2B6-3813-F9FCA6A21609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1388127" y="3005169"/>
                <a:ext cx="407160" cy="143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F8DACF31-A682-7821-9F56-C788392D4B7A}"/>
              </a:ext>
            </a:extLst>
          </p:cNvPr>
          <p:cNvGrpSpPr/>
          <p:nvPr/>
        </p:nvGrpSpPr>
        <p:grpSpPr>
          <a:xfrm>
            <a:off x="5125564" y="3819603"/>
            <a:ext cx="3915819" cy="2996277"/>
            <a:chOff x="5125564" y="3819603"/>
            <a:chExt cx="3915819" cy="299627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30C2330-A588-3388-BC1D-F51ACC8AC687}"/>
                </a:ext>
              </a:extLst>
            </p:cNvPr>
            <p:cNvGrpSpPr/>
            <p:nvPr/>
          </p:nvGrpSpPr>
          <p:grpSpPr>
            <a:xfrm>
              <a:off x="5282928" y="5012132"/>
              <a:ext cx="3758455" cy="1803748"/>
              <a:chOff x="5282928" y="5012132"/>
              <a:chExt cx="3758455" cy="180374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E4C6599-F18B-9F0D-C799-D211FA9A2712}"/>
                  </a:ext>
                </a:extLst>
              </p:cNvPr>
              <p:cNvGrpSpPr/>
              <p:nvPr/>
            </p:nvGrpSpPr>
            <p:grpSpPr>
              <a:xfrm>
                <a:off x="5282928" y="6181920"/>
                <a:ext cx="2990880" cy="633960"/>
                <a:chOff x="5282928" y="6181920"/>
                <a:chExt cx="2990880" cy="63396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B5349D5B-DEE7-0522-3399-73B05173E628}"/>
                    </a:ext>
                  </a:extLst>
                </p:cNvPr>
                <p:cNvGrpSpPr/>
                <p:nvPr/>
              </p:nvGrpSpPr>
              <p:grpSpPr>
                <a:xfrm>
                  <a:off x="5282928" y="6181920"/>
                  <a:ext cx="628560" cy="633960"/>
                  <a:chOff x="5282928" y="6181920"/>
                  <a:chExt cx="628560" cy="6339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7">
                    <p14:nvContentPartPr>
                      <p14:cNvPr id="6" name="Ink 5">
                        <a:extLst>
                          <a:ext uri="{FF2B5EF4-FFF2-40B4-BE49-F238E27FC236}">
                            <a16:creationId xmlns:a16="http://schemas.microsoft.com/office/drawing/2014/main" id="{CB3BE416-F333-59D5-E260-2B1E45B8C09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82928" y="6181920"/>
                      <a:ext cx="628560" cy="633960"/>
                    </p14:xfrm>
                  </p:contentPart>
                </mc:Choice>
                <mc:Fallback xmlns="">
                  <p:pic>
                    <p:nvPicPr>
                      <p:cNvPr id="6" name="Ink 5">
                        <a:extLst>
                          <a:ext uri="{FF2B5EF4-FFF2-40B4-BE49-F238E27FC236}">
                            <a16:creationId xmlns:a16="http://schemas.microsoft.com/office/drawing/2014/main" id="{CB3BE416-F333-59D5-E260-2B1E45B8C0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9"/>
                      <a:stretch>
                        <a:fillRect/>
                      </a:stretch>
                    </p:blipFill>
                    <p:spPr>
                      <a:xfrm>
                        <a:off x="5273928" y="6172920"/>
                        <a:ext cx="646200" cy="651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0">
                    <p14:nvContentPartPr>
                      <p14:cNvPr id="7" name="Ink 6">
                        <a:extLst>
                          <a:ext uri="{FF2B5EF4-FFF2-40B4-BE49-F238E27FC236}">
                            <a16:creationId xmlns:a16="http://schemas.microsoft.com/office/drawing/2014/main" id="{91B3F8D3-E34A-5084-8887-CBC7A20AB4A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706648" y="6474600"/>
                      <a:ext cx="5400" cy="35280"/>
                    </p14:xfrm>
                  </p:contentPart>
                </mc:Choice>
                <mc:Fallback xmlns="">
                  <p:pic>
                    <p:nvPicPr>
                      <p:cNvPr id="7" name="Ink 6">
                        <a:extLst>
                          <a:ext uri="{FF2B5EF4-FFF2-40B4-BE49-F238E27FC236}">
                            <a16:creationId xmlns:a16="http://schemas.microsoft.com/office/drawing/2014/main" id="{91B3F8D3-E34A-5084-8887-CBC7A20AB4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1"/>
                      <a:stretch>
                        <a:fillRect/>
                      </a:stretch>
                    </p:blipFill>
                    <p:spPr>
                      <a:xfrm>
                        <a:off x="5697648" y="6465960"/>
                        <a:ext cx="23040" cy="52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02">
                  <p14:nvContentPartPr>
                    <p14:cNvPr id="8" name="Ink 7">
                      <a:extLst>
                        <a:ext uri="{FF2B5EF4-FFF2-40B4-BE49-F238E27FC236}">
                          <a16:creationId xmlns:a16="http://schemas.microsoft.com/office/drawing/2014/main" id="{DE5455E7-9953-DD62-574B-FD1F131F38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87088" y="6348960"/>
                    <a:ext cx="656280" cy="466560"/>
                  </p14:xfrm>
                </p:contentPart>
              </mc:Choice>
              <mc:Fallback xmlns="">
                <p:pic>
                  <p:nvPicPr>
                    <p:cNvPr id="8" name="Ink 7">
                      <a:extLst>
                        <a:ext uri="{FF2B5EF4-FFF2-40B4-BE49-F238E27FC236}">
                          <a16:creationId xmlns:a16="http://schemas.microsoft.com/office/drawing/2014/main" id="{DE5455E7-9953-DD62-574B-FD1F131F38D3}"/>
                        </a:ext>
                      </a:extLst>
                    </p:cNvPr>
                    <p:cNvPicPr/>
                    <p:nvPr/>
                  </p:nvPicPr>
                  <p:blipFill>
                    <a:blip r:embed="rId303"/>
                    <a:stretch>
                      <a:fillRect/>
                    </a:stretch>
                  </p:blipFill>
                  <p:spPr>
                    <a:xfrm>
                      <a:off x="5978448" y="6339960"/>
                      <a:ext cx="673920" cy="4842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E5706E25-9523-B37E-BD41-F843F50F968D}"/>
                    </a:ext>
                  </a:extLst>
                </p:cNvPr>
                <p:cNvGrpSpPr/>
                <p:nvPr/>
              </p:nvGrpSpPr>
              <p:grpSpPr>
                <a:xfrm>
                  <a:off x="7282728" y="6417360"/>
                  <a:ext cx="991080" cy="346320"/>
                  <a:chOff x="7282728" y="6417360"/>
                  <a:chExt cx="991080" cy="3463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4">
                    <p14:nvContentPartPr>
                      <p14:cNvPr id="9" name="Ink 8">
                        <a:extLst>
                          <a:ext uri="{FF2B5EF4-FFF2-40B4-BE49-F238E27FC236}">
                            <a16:creationId xmlns:a16="http://schemas.microsoft.com/office/drawing/2014/main" id="{FA543915-9717-BA45-A578-DC089AB34D4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282728" y="6502680"/>
                      <a:ext cx="2520" cy="154440"/>
                    </p14:xfrm>
                  </p:contentPart>
                </mc:Choice>
                <mc:Fallback xmlns="">
                  <p:pic>
                    <p:nvPicPr>
                      <p:cNvPr id="9" name="Ink 8">
                        <a:extLst>
                          <a:ext uri="{FF2B5EF4-FFF2-40B4-BE49-F238E27FC236}">
                            <a16:creationId xmlns:a16="http://schemas.microsoft.com/office/drawing/2014/main" id="{FA543915-9717-BA45-A578-DC089AB34D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5"/>
                      <a:stretch>
                        <a:fillRect/>
                      </a:stretch>
                    </p:blipFill>
                    <p:spPr>
                      <a:xfrm>
                        <a:off x="7273728" y="6494040"/>
                        <a:ext cx="20160" cy="172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6">
                    <p14:nvContentPartPr>
                      <p14:cNvPr id="10" name="Ink 9">
                        <a:extLst>
                          <a:ext uri="{FF2B5EF4-FFF2-40B4-BE49-F238E27FC236}">
                            <a16:creationId xmlns:a16="http://schemas.microsoft.com/office/drawing/2014/main" id="{2E463D82-4136-9733-AC4C-E6115393B84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386768" y="6533640"/>
                      <a:ext cx="64440" cy="89280"/>
                    </p14:xfrm>
                  </p:contentPart>
                </mc:Choice>
                <mc:Fallback xmlns="">
                  <p:pic>
                    <p:nvPicPr>
                      <p:cNvPr id="10" name="Ink 9">
                        <a:extLst>
                          <a:ext uri="{FF2B5EF4-FFF2-40B4-BE49-F238E27FC236}">
                            <a16:creationId xmlns:a16="http://schemas.microsoft.com/office/drawing/2014/main" id="{2E463D82-4136-9733-AC4C-E6115393B8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7"/>
                      <a:stretch>
                        <a:fillRect/>
                      </a:stretch>
                    </p:blipFill>
                    <p:spPr>
                      <a:xfrm>
                        <a:off x="7378128" y="6524640"/>
                        <a:ext cx="82080" cy="106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8">
                    <p14:nvContentPartPr>
                      <p14:cNvPr id="11" name="Ink 10">
                        <a:extLst>
                          <a:ext uri="{FF2B5EF4-FFF2-40B4-BE49-F238E27FC236}">
                            <a16:creationId xmlns:a16="http://schemas.microsoft.com/office/drawing/2014/main" id="{E71E8860-3BAB-650A-C302-BF9139D969C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473168" y="6417360"/>
                      <a:ext cx="93600" cy="346320"/>
                    </p14:xfrm>
                  </p:contentPart>
                </mc:Choice>
                <mc:Fallback xmlns="">
                  <p:pic>
                    <p:nvPicPr>
                      <p:cNvPr id="11" name="Ink 10">
                        <a:extLst>
                          <a:ext uri="{FF2B5EF4-FFF2-40B4-BE49-F238E27FC236}">
                            <a16:creationId xmlns:a16="http://schemas.microsoft.com/office/drawing/2014/main" id="{E71E8860-3BAB-650A-C302-BF9139D969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9"/>
                      <a:stretch>
                        <a:fillRect/>
                      </a:stretch>
                    </p:blipFill>
                    <p:spPr>
                      <a:xfrm>
                        <a:off x="7464168" y="6408360"/>
                        <a:ext cx="111240" cy="363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0">
                    <p14:nvContentPartPr>
                      <p14:cNvPr id="12" name="Ink 11">
                        <a:extLst>
                          <a:ext uri="{FF2B5EF4-FFF2-40B4-BE49-F238E27FC236}">
                            <a16:creationId xmlns:a16="http://schemas.microsoft.com/office/drawing/2014/main" id="{F8A55706-6872-220A-F064-E8D5BC6A832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630848" y="6501240"/>
                      <a:ext cx="137880" cy="124920"/>
                    </p14:xfrm>
                  </p:contentPart>
                </mc:Choice>
                <mc:Fallback xmlns="">
                  <p:pic>
                    <p:nvPicPr>
                      <p:cNvPr id="12" name="Ink 11">
                        <a:extLst>
                          <a:ext uri="{FF2B5EF4-FFF2-40B4-BE49-F238E27FC236}">
                            <a16:creationId xmlns:a16="http://schemas.microsoft.com/office/drawing/2014/main" id="{F8A55706-6872-220A-F064-E8D5BC6A83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1"/>
                      <a:stretch>
                        <a:fillRect/>
                      </a:stretch>
                    </p:blipFill>
                    <p:spPr>
                      <a:xfrm>
                        <a:off x="7621848" y="6492600"/>
                        <a:ext cx="155520" cy="142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2">
                    <p14:nvContentPartPr>
                      <p14:cNvPr id="13" name="Ink 12">
                        <a:extLst>
                          <a:ext uri="{FF2B5EF4-FFF2-40B4-BE49-F238E27FC236}">
                            <a16:creationId xmlns:a16="http://schemas.microsoft.com/office/drawing/2014/main" id="{78B11165-2AB8-D42A-2214-4C1EF0979D3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768368" y="6530040"/>
                      <a:ext cx="52920" cy="176040"/>
                    </p14:xfrm>
                  </p:contentPart>
                </mc:Choice>
                <mc:Fallback xmlns="">
                  <p:pic>
                    <p:nvPicPr>
                      <p:cNvPr id="13" name="Ink 12">
                        <a:extLst>
                          <a:ext uri="{FF2B5EF4-FFF2-40B4-BE49-F238E27FC236}">
                            <a16:creationId xmlns:a16="http://schemas.microsoft.com/office/drawing/2014/main" id="{78B11165-2AB8-D42A-2214-4C1EF0979D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3"/>
                      <a:stretch>
                        <a:fillRect/>
                      </a:stretch>
                    </p:blipFill>
                    <p:spPr>
                      <a:xfrm>
                        <a:off x="7759368" y="6521400"/>
                        <a:ext cx="70560" cy="193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4">
                    <p14:nvContentPartPr>
                      <p14:cNvPr id="14" name="Ink 13">
                        <a:extLst>
                          <a:ext uri="{FF2B5EF4-FFF2-40B4-BE49-F238E27FC236}">
                            <a16:creationId xmlns:a16="http://schemas.microsoft.com/office/drawing/2014/main" id="{15D774E2-D761-70A0-1B67-8B68C70A506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766568" y="6608880"/>
                      <a:ext cx="89280" cy="61560"/>
                    </p14:xfrm>
                  </p:contentPart>
                </mc:Choice>
                <mc:Fallback xmlns="">
                  <p:pic>
                    <p:nvPicPr>
                      <p:cNvPr id="14" name="Ink 13">
                        <a:extLst>
                          <a:ext uri="{FF2B5EF4-FFF2-40B4-BE49-F238E27FC236}">
                            <a16:creationId xmlns:a16="http://schemas.microsoft.com/office/drawing/2014/main" id="{15D774E2-D761-70A0-1B67-8B68C70A50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5"/>
                      <a:stretch>
                        <a:fillRect/>
                      </a:stretch>
                    </p:blipFill>
                    <p:spPr>
                      <a:xfrm>
                        <a:off x="7757568" y="6600240"/>
                        <a:ext cx="106920" cy="792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6">
                    <p14:nvContentPartPr>
                      <p14:cNvPr id="15" name="Ink 14">
                        <a:extLst>
                          <a:ext uri="{FF2B5EF4-FFF2-40B4-BE49-F238E27FC236}">
                            <a16:creationId xmlns:a16="http://schemas.microsoft.com/office/drawing/2014/main" id="{D6C4BDFF-5AB6-E060-EA3C-BA5719FDB3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953408" y="6420240"/>
                      <a:ext cx="12600" cy="292680"/>
                    </p14:xfrm>
                  </p:contentPart>
                </mc:Choice>
                <mc:Fallback xmlns="">
                  <p:pic>
                    <p:nvPicPr>
                      <p:cNvPr id="15" name="Ink 14">
                        <a:extLst>
                          <a:ext uri="{FF2B5EF4-FFF2-40B4-BE49-F238E27FC236}">
                            <a16:creationId xmlns:a16="http://schemas.microsoft.com/office/drawing/2014/main" id="{D6C4BDFF-5AB6-E060-EA3C-BA5719FDB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7"/>
                      <a:stretch>
                        <a:fillRect/>
                      </a:stretch>
                    </p:blipFill>
                    <p:spPr>
                      <a:xfrm>
                        <a:off x="7944408" y="6411600"/>
                        <a:ext cx="30240" cy="310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18">
                    <p14:nvContentPartPr>
                      <p14:cNvPr id="16" name="Ink 15">
                        <a:extLst>
                          <a:ext uri="{FF2B5EF4-FFF2-40B4-BE49-F238E27FC236}">
                            <a16:creationId xmlns:a16="http://schemas.microsoft.com/office/drawing/2014/main" id="{93632ABE-7D78-A911-D0CF-4E3C47601F2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067888" y="6505200"/>
                      <a:ext cx="102960" cy="126360"/>
                    </p14:xfrm>
                  </p:contentPart>
                </mc:Choice>
                <mc:Fallback xmlns="">
                  <p:pic>
                    <p:nvPicPr>
                      <p:cNvPr id="16" name="Ink 15">
                        <a:extLst>
                          <a:ext uri="{FF2B5EF4-FFF2-40B4-BE49-F238E27FC236}">
                            <a16:creationId xmlns:a16="http://schemas.microsoft.com/office/drawing/2014/main" id="{93632ABE-7D78-A911-D0CF-4E3C47601F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9"/>
                      <a:stretch>
                        <a:fillRect/>
                      </a:stretch>
                    </p:blipFill>
                    <p:spPr>
                      <a:xfrm>
                        <a:off x="8059248" y="6496200"/>
                        <a:ext cx="120600" cy="144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20">
                    <p14:nvContentPartPr>
                      <p14:cNvPr id="17" name="Ink 16">
                        <a:extLst>
                          <a:ext uri="{FF2B5EF4-FFF2-40B4-BE49-F238E27FC236}">
                            <a16:creationId xmlns:a16="http://schemas.microsoft.com/office/drawing/2014/main" id="{D2F4CE02-32C9-519E-211D-36323566098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194608" y="6471720"/>
                      <a:ext cx="79200" cy="163800"/>
                    </p14:xfrm>
                  </p:contentPart>
                </mc:Choice>
                <mc:Fallback xmlns="">
                  <p:pic>
                    <p:nvPicPr>
                      <p:cNvPr id="17" name="Ink 16">
                        <a:extLst>
                          <a:ext uri="{FF2B5EF4-FFF2-40B4-BE49-F238E27FC236}">
                            <a16:creationId xmlns:a16="http://schemas.microsoft.com/office/drawing/2014/main" id="{D2F4CE02-32C9-519E-211D-363235660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1"/>
                      <a:stretch>
                        <a:fillRect/>
                      </a:stretch>
                    </p:blipFill>
                    <p:spPr>
                      <a:xfrm>
                        <a:off x="8185608" y="6463080"/>
                        <a:ext cx="96840" cy="181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5EB61A-B913-6955-2F44-D2C4ECF2A402}"/>
                  </a:ext>
                </a:extLst>
              </p:cNvPr>
              <p:cNvSpPr txBox="1"/>
              <p:nvPr/>
            </p:nvSpPr>
            <p:spPr>
              <a:xfrm>
                <a:off x="7492561" y="5012132"/>
                <a:ext cx="15488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000" dirty="0">
                    <a:solidFill>
                      <a:srgbClr val="0000FF"/>
                    </a:solidFill>
                  </a:rPr>
                  <a:t>Heisenberg</a:t>
                </a:r>
              </a:p>
            </p:txBody>
          </p:sp>
        </p:grpSp>
        <p:pic>
          <p:nvPicPr>
            <p:cNvPr id="5" name="Picture 4" descr="A person wearing a hat and glasses&#10;&#10;Description automatically generated">
              <a:extLst>
                <a:ext uri="{FF2B5EF4-FFF2-40B4-BE49-F238E27FC236}">
                  <a16:creationId xmlns:a16="http://schemas.microsoft.com/office/drawing/2014/main" id="{CC783131-47A6-605E-A3CD-937B23A32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564" y="3819603"/>
              <a:ext cx="2463380" cy="2240402"/>
            </a:xfrm>
            <a:prstGeom prst="rect">
              <a:avLst/>
            </a:prstGeom>
          </p:spPr>
        </p:pic>
      </p:grpSp>
      <p:pic>
        <p:nvPicPr>
          <p:cNvPr id="25" name="Picture 24" descr="A person with short hair&#10;&#10;Description automatically generated">
            <a:extLst>
              <a:ext uri="{FF2B5EF4-FFF2-40B4-BE49-F238E27FC236}">
                <a16:creationId xmlns:a16="http://schemas.microsoft.com/office/drawing/2014/main" id="{465E3188-8B88-21D4-B0B6-3614ED387127}"/>
              </a:ext>
            </a:extLst>
          </p:cNvPr>
          <p:cNvPicPr>
            <a:picLocks noChangeAspect="1"/>
          </p:cNvPicPr>
          <p:nvPr/>
        </p:nvPicPr>
        <p:blipFill>
          <a:blip r:embed="rId3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97" y="3422006"/>
            <a:ext cx="2147982" cy="26890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8B3AB0-94EE-1F8D-489D-8309E437B7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0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5477"/>
    </mc:Choice>
    <mc:Fallback xmlns="">
      <p:transition advClick="0" advTm="9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NLEY Tape Measure, Chrome, 25-Foot (33-425) - Amazon.com">
            <a:extLst>
              <a:ext uri="{FF2B5EF4-FFF2-40B4-BE49-F238E27FC236}">
                <a16:creationId xmlns:a16="http://schemas.microsoft.com/office/drawing/2014/main" id="{CF9C3DD6-9E16-3ECC-F7EA-3C2889DF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712">
            <a:off x="2032528" y="1366830"/>
            <a:ext cx="1037247" cy="103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3BCB7BE4-FD1F-E447-B32D-D921B374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7" y="3581922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Operator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Eigenstate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36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Eigenvalue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Apply all this to quantum spins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2B9A98-4AB7-95ED-802C-6A55D6EFB933}"/>
                  </a:ext>
                </a:extLst>
              </p14:cNvPr>
              <p14:cNvContentPartPr/>
              <p14:nvPr/>
            </p14:nvContentPartPr>
            <p14:xfrm>
              <a:off x="5817780" y="1739483"/>
              <a:ext cx="266040" cy="355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2B9A98-4AB7-95ED-802C-6A55D6EFB9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08780" y="1730483"/>
                <a:ext cx="28368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2C4A90-BCBC-635E-9268-BDA3C97D72DA}"/>
                  </a:ext>
                </a:extLst>
              </p14:cNvPr>
              <p14:cNvContentPartPr/>
              <p14:nvPr/>
            </p14:nvContentPartPr>
            <p14:xfrm>
              <a:off x="5814180" y="1367243"/>
              <a:ext cx="258840" cy="218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2C4A90-BCBC-635E-9268-BDA3C97D72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5180" y="1358243"/>
                <a:ext cx="276480" cy="23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2298137-C566-C734-5F32-33BD89E36589}"/>
              </a:ext>
            </a:extLst>
          </p:cNvPr>
          <p:cNvGrpSpPr/>
          <p:nvPr/>
        </p:nvGrpSpPr>
        <p:grpSpPr>
          <a:xfrm>
            <a:off x="5943600" y="2743200"/>
            <a:ext cx="582120" cy="503640"/>
            <a:chOff x="6332472" y="2100888"/>
            <a:chExt cx="582120" cy="50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596D308-FDC1-D97A-BADA-019C2585135A}"/>
                    </a:ext>
                  </a:extLst>
                </p14:cNvPr>
                <p14:cNvContentPartPr/>
                <p14:nvPr/>
              </p14:nvContentPartPr>
              <p14:xfrm>
                <a:off x="6332472" y="2118528"/>
                <a:ext cx="360" cy="486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596D308-FDC1-D97A-BADA-019C2585135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23832" y="2109888"/>
                  <a:ext cx="1800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9B3F534-EDFE-A5B7-0E98-4E8A8C41FA66}"/>
                    </a:ext>
                  </a:extLst>
                </p14:cNvPr>
                <p14:cNvContentPartPr/>
                <p14:nvPr/>
              </p14:nvContentPartPr>
              <p14:xfrm>
                <a:off x="6401952" y="2204208"/>
                <a:ext cx="191880" cy="145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9B3F534-EDFE-A5B7-0E98-4E8A8C41FA6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393312" y="2195208"/>
                  <a:ext cx="209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54D3E62-9E7E-27F4-D3B0-808F8F6EAF90}"/>
                    </a:ext>
                  </a:extLst>
                </p14:cNvPr>
                <p14:cNvContentPartPr/>
                <p14:nvPr/>
              </p14:nvContentPartPr>
              <p14:xfrm>
                <a:off x="6517872" y="2100888"/>
                <a:ext cx="2520" cy="374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54D3E62-9E7E-27F4-D3B0-808F8F6EAF9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09232" y="2092248"/>
                  <a:ext cx="201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3C9F66-83B9-CDC4-1DDB-99409A4840AF}"/>
                    </a:ext>
                  </a:extLst>
                </p14:cNvPr>
                <p14:cNvContentPartPr/>
                <p14:nvPr/>
              </p14:nvContentPartPr>
              <p14:xfrm>
                <a:off x="6571872" y="2457288"/>
                <a:ext cx="132480" cy="89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C3C9F66-83B9-CDC4-1DDB-99409A4840A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63232" y="2448288"/>
                  <a:ext cx="1501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7296C9B-B4AA-C521-49AC-33E3AF718BDF}"/>
                    </a:ext>
                  </a:extLst>
                </p14:cNvPr>
                <p14:cNvContentPartPr/>
                <p14:nvPr/>
              </p14:nvContentPartPr>
              <p14:xfrm>
                <a:off x="6732792" y="2137608"/>
                <a:ext cx="181800" cy="433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7296C9B-B4AA-C521-49AC-33E3AF718BD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24152" y="2128968"/>
                  <a:ext cx="199440" cy="45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C95C11-A62D-E685-26B9-29E4463DC1C4}"/>
              </a:ext>
            </a:extLst>
          </p:cNvPr>
          <p:cNvGrpSpPr/>
          <p:nvPr/>
        </p:nvGrpSpPr>
        <p:grpSpPr>
          <a:xfrm>
            <a:off x="5928722" y="3992336"/>
            <a:ext cx="458280" cy="318960"/>
            <a:chOff x="6537312" y="2731968"/>
            <a:chExt cx="45828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CB0BF14-A020-BBE2-F95F-7D55863A5346}"/>
                    </a:ext>
                  </a:extLst>
                </p14:cNvPr>
                <p14:cNvContentPartPr/>
                <p14:nvPr/>
              </p14:nvContentPartPr>
              <p14:xfrm>
                <a:off x="6537312" y="2731968"/>
                <a:ext cx="226440" cy="248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CB0BF14-A020-BBE2-F95F-7D55863A534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528672" y="2723328"/>
                  <a:ext cx="2440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6659B49-55CF-79B8-1F32-A84B5CACADB8}"/>
                    </a:ext>
                  </a:extLst>
                </p14:cNvPr>
                <p14:cNvContentPartPr/>
                <p14:nvPr/>
              </p14:nvContentPartPr>
              <p14:xfrm>
                <a:off x="6568632" y="2879928"/>
                <a:ext cx="124200" cy="105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6659B49-55CF-79B8-1F32-A84B5CACADB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59632" y="2870928"/>
                  <a:ext cx="1418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100EBE1-E689-EDAA-7D6D-10B574ED0E18}"/>
                    </a:ext>
                  </a:extLst>
                </p14:cNvPr>
                <p14:cNvContentPartPr/>
                <p14:nvPr/>
              </p14:nvContentPartPr>
              <p14:xfrm>
                <a:off x="6814872" y="2970288"/>
                <a:ext cx="180720" cy="80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100EBE1-E689-EDAA-7D6D-10B574ED0E1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05872" y="2961648"/>
                  <a:ext cx="198360" cy="98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AB42BAC-A093-A850-47F1-DE9343F611AF}"/>
              </a:ext>
            </a:extLst>
          </p:cNvPr>
          <p:cNvSpPr txBox="1"/>
          <p:nvPr/>
        </p:nvSpPr>
        <p:spPr>
          <a:xfrm>
            <a:off x="1785015" y="5122098"/>
            <a:ext cx="507382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[H] Energy operator (Hamiltonian)</a:t>
            </a:r>
          </a:p>
          <a:p>
            <a:pPr algn="l">
              <a:buNone/>
            </a:pPr>
            <a:endParaRPr lang="en-US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A972EEAC-E8ED-BC56-BABA-32334948C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5031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In summary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373B49B-CD34-2EC3-C044-EDEC0F6CF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8" name="Picture 17" descr="Untitled.png">
            <a:extLst>
              <a:ext uri="{FF2B5EF4-FFF2-40B4-BE49-F238E27FC236}">
                <a16:creationId xmlns:a16="http://schemas.microsoft.com/office/drawing/2014/main" id="{C3AC4362-C82D-7AF5-E578-F16755EDC3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46" y="2501414"/>
            <a:ext cx="554451" cy="11582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031273-0914-AF95-072E-22943A082D8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51870" y="2663049"/>
            <a:ext cx="563193" cy="20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6528"/>
    </mc:Choice>
    <mc:Fallback xmlns="">
      <p:transition advClick="0" advTm="4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5000"/>
                <a:lumOff val="95000"/>
              </a:schemeClr>
            </a:gs>
            <a:gs pos="29000">
              <a:srgbClr val="FFC000"/>
            </a:gs>
            <a:gs pos="45000">
              <a:srgbClr val="FF9900"/>
            </a:gs>
            <a:gs pos="62000">
              <a:srgbClr val="FF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4518E-963A-B310-8275-4A9D2477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 descr="A close-up of a course information&#10;&#10;Description automatically generated">
            <a:extLst>
              <a:ext uri="{FF2B5EF4-FFF2-40B4-BE49-F238E27FC236}">
                <a16:creationId xmlns:a16="http://schemas.microsoft.com/office/drawing/2014/main" id="{28809287-22FF-F70E-220F-0FE2FADA1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81050"/>
            <a:ext cx="3835400" cy="24511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A9C41FB-257E-83E5-991C-67CE79077E24}"/>
              </a:ext>
            </a:extLst>
          </p:cNvPr>
          <p:cNvSpPr/>
          <p:nvPr/>
        </p:nvSpPr>
        <p:spPr>
          <a:xfrm>
            <a:off x="448974" y="2133600"/>
            <a:ext cx="1524000" cy="457200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C346759-BFD2-A5C8-0167-10BA3D6BAC31}"/>
              </a:ext>
            </a:extLst>
          </p:cNvPr>
          <p:cNvSpPr/>
          <p:nvPr/>
        </p:nvSpPr>
        <p:spPr>
          <a:xfrm>
            <a:off x="3937000" y="1744026"/>
            <a:ext cx="496977" cy="381000"/>
          </a:xfrm>
          <a:prstGeom prst="rightArrow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7FC15-9971-DEE0-560A-A51A5695E4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025765"/>
            <a:ext cx="3188313" cy="1732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9EC6A-17FD-76FB-D264-2C3EF6853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14" y="3153715"/>
            <a:ext cx="3835400" cy="1221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889506-2976-9DC0-4274-B6F514468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57" y="4832450"/>
            <a:ext cx="2921000" cy="17919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C8961-9FDF-D9AA-ABE5-570930217F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89" y="155216"/>
            <a:ext cx="3619337" cy="2633263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194DC20C-9FDB-0E79-0BA2-E4A1A44A7888}"/>
              </a:ext>
            </a:extLst>
          </p:cNvPr>
          <p:cNvSpPr/>
          <p:nvPr/>
        </p:nvSpPr>
        <p:spPr>
          <a:xfrm rot="2503972">
            <a:off x="3937000" y="2417543"/>
            <a:ext cx="496977" cy="381000"/>
          </a:xfrm>
          <a:prstGeom prst="rightArrow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47A550D-0DC5-E8EB-A468-5E6CF57A09B6}"/>
              </a:ext>
            </a:extLst>
          </p:cNvPr>
          <p:cNvSpPr/>
          <p:nvPr/>
        </p:nvSpPr>
        <p:spPr>
          <a:xfrm rot="5621394">
            <a:off x="2929409" y="3223449"/>
            <a:ext cx="496977" cy="381000"/>
          </a:xfrm>
          <a:prstGeom prst="rightArrow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733AA-9B76-E63C-A6BD-888B66E8584D}"/>
              </a:ext>
            </a:extLst>
          </p:cNvPr>
          <p:cNvSpPr txBox="1"/>
          <p:nvPr/>
        </p:nvSpPr>
        <p:spPr>
          <a:xfrm>
            <a:off x="1972974" y="5025765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Inverse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D119B31-63CE-3F2B-954A-CAC29D44B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39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3178">
        <p159:morph option="byObject"/>
      </p:transition>
    </mc:Choice>
    <mc:Fallback xmlns="">
      <p:transition spd="slow" advClick="0" advTm="53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"/>
            <a:ext cx="667041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Operators can be described as matrices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07A47B66-A622-3DBB-DAF9-B572B9A4A262}"/>
              </a:ext>
            </a:extLst>
          </p:cNvPr>
          <p:cNvGrpSpPr/>
          <p:nvPr/>
        </p:nvGrpSpPr>
        <p:grpSpPr>
          <a:xfrm>
            <a:off x="892872" y="1454472"/>
            <a:ext cx="2997360" cy="1075320"/>
            <a:chOff x="892872" y="1454472"/>
            <a:chExt cx="2997360" cy="107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125871-1FB4-A7A5-C55C-03232B37C231}"/>
                    </a:ext>
                  </a:extLst>
                </p14:cNvPr>
                <p14:cNvContentPartPr/>
                <p14:nvPr/>
              </p14:nvContentPartPr>
              <p14:xfrm>
                <a:off x="892872" y="1807632"/>
                <a:ext cx="2997360" cy="72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125871-1FB4-A7A5-C55C-03232B37C23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3872" y="1798632"/>
                  <a:ext cx="3015000" cy="73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90FFE96-CFDE-26E3-2BBE-C9E41E22D260}"/>
                    </a:ext>
                  </a:extLst>
                </p14:cNvPr>
                <p14:cNvContentPartPr/>
                <p14:nvPr/>
              </p14:nvContentPartPr>
              <p14:xfrm>
                <a:off x="2416032" y="1549512"/>
                <a:ext cx="271440" cy="122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90FFE96-CFDE-26E3-2BBE-C9E41E22D26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07392" y="1540512"/>
                  <a:ext cx="2890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8280637-7FA1-C383-F908-9084D0A41FD1}"/>
                    </a:ext>
                  </a:extLst>
                </p14:cNvPr>
                <p14:cNvContentPartPr/>
                <p14:nvPr/>
              </p14:nvContentPartPr>
              <p14:xfrm>
                <a:off x="2599992" y="1454472"/>
                <a:ext cx="16200" cy="307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8280637-7FA1-C383-F908-9084D0A41FD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91352" y="1445832"/>
                  <a:ext cx="3384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6297B7B-E90B-8F71-F37F-85D669DC5F65}"/>
              </a:ext>
            </a:extLst>
          </p:cNvPr>
          <p:cNvGrpSpPr/>
          <p:nvPr/>
        </p:nvGrpSpPr>
        <p:grpSpPr>
          <a:xfrm>
            <a:off x="970992" y="2280312"/>
            <a:ext cx="3261960" cy="699120"/>
            <a:chOff x="970992" y="2280312"/>
            <a:chExt cx="3261960" cy="69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009003D-FEB6-76DF-C8BC-09C658A4186B}"/>
                    </a:ext>
                  </a:extLst>
                </p14:cNvPr>
                <p14:cNvContentPartPr/>
                <p14:nvPr/>
              </p14:nvContentPartPr>
              <p14:xfrm>
                <a:off x="970992" y="2695752"/>
                <a:ext cx="3153240" cy="99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009003D-FEB6-76DF-C8BC-09C658A418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61992" y="2687112"/>
                  <a:ext cx="31708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86D2857-C7F7-10F0-3179-F480CEDF0B81}"/>
                    </a:ext>
                  </a:extLst>
                </p14:cNvPr>
                <p14:cNvContentPartPr/>
                <p14:nvPr/>
              </p14:nvContentPartPr>
              <p14:xfrm>
                <a:off x="3981312" y="2591352"/>
                <a:ext cx="251640" cy="252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86D2857-C7F7-10F0-3179-F480CEDF0B8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972312" y="2582352"/>
                  <a:ext cx="2692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2A48E76-543F-389B-E98D-67E7535F1DDE}"/>
                    </a:ext>
                  </a:extLst>
                </p14:cNvPr>
                <p14:cNvContentPartPr/>
                <p14:nvPr/>
              </p14:nvContentPartPr>
              <p14:xfrm>
                <a:off x="3557232" y="2797632"/>
                <a:ext cx="191160" cy="181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2A48E76-543F-389B-E98D-67E7535F1DD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48232" y="2788992"/>
                  <a:ext cx="2088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9F55AFE-AD8C-F053-FA3B-39789239C36C}"/>
                    </a:ext>
                  </a:extLst>
                </p14:cNvPr>
                <p14:cNvContentPartPr/>
                <p14:nvPr/>
              </p14:nvContentPartPr>
              <p14:xfrm>
                <a:off x="1123992" y="2425752"/>
                <a:ext cx="360" cy="357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9F55AFE-AD8C-F053-FA3B-39789239C36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15352" y="2416752"/>
                  <a:ext cx="1800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75894D8-3E9E-3DD6-B741-47719BE2063F}"/>
                    </a:ext>
                  </a:extLst>
                </p14:cNvPr>
                <p14:cNvContentPartPr/>
                <p14:nvPr/>
              </p14:nvContentPartPr>
              <p14:xfrm>
                <a:off x="1273032" y="2308752"/>
                <a:ext cx="5040" cy="437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75894D8-3E9E-3DD6-B741-47719BE2063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64032" y="2299752"/>
                  <a:ext cx="2268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BE4F2D4-10B4-2E87-E0C2-CF810C601F9C}"/>
                    </a:ext>
                  </a:extLst>
                </p14:cNvPr>
                <p14:cNvContentPartPr/>
                <p14:nvPr/>
              </p14:nvContentPartPr>
              <p14:xfrm>
                <a:off x="1436112" y="2332872"/>
                <a:ext cx="360" cy="355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BE4F2D4-10B4-2E87-E0C2-CF810C601F9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27472" y="2323872"/>
                  <a:ext cx="180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3A5BE48-22DD-EB30-F9F4-D15C4D9B291F}"/>
                    </a:ext>
                  </a:extLst>
                </p14:cNvPr>
                <p14:cNvContentPartPr/>
                <p14:nvPr/>
              </p14:nvContentPartPr>
              <p14:xfrm>
                <a:off x="1633752" y="2325312"/>
                <a:ext cx="7920" cy="543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3A5BE48-22DD-EB30-F9F4-D15C4D9B291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25112" y="2316312"/>
                  <a:ext cx="2556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75A37B-5B1F-07C6-97A9-C6911C487433}"/>
                    </a:ext>
                  </a:extLst>
                </p14:cNvPr>
                <p14:cNvContentPartPr/>
                <p14:nvPr/>
              </p14:nvContentPartPr>
              <p14:xfrm>
                <a:off x="2026152" y="2480472"/>
                <a:ext cx="1548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75A37B-5B1F-07C6-97A9-C6911C48743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17512" y="2471832"/>
                  <a:ext cx="3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4E90F7D-ED19-106D-3C1D-94384670E6C0}"/>
                    </a:ext>
                  </a:extLst>
                </p14:cNvPr>
                <p14:cNvContentPartPr/>
                <p14:nvPr/>
              </p14:nvContentPartPr>
              <p14:xfrm>
                <a:off x="2358792" y="2480472"/>
                <a:ext cx="972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4E90F7D-ED19-106D-3C1D-94384670E6C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50152" y="2471832"/>
                  <a:ext cx="2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B0F1197-B2B9-42FB-4988-25EF859EDB3F}"/>
                    </a:ext>
                  </a:extLst>
                </p14:cNvPr>
                <p14:cNvContentPartPr/>
                <p14:nvPr/>
              </p14:nvContentPartPr>
              <p14:xfrm>
                <a:off x="2524392" y="2474712"/>
                <a:ext cx="3816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B0F1197-B2B9-42FB-4988-25EF859EDB3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15752" y="2466072"/>
                  <a:ext cx="55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4DA89C6-B010-17E9-12EC-9C1484BECAD9}"/>
                    </a:ext>
                  </a:extLst>
                </p14:cNvPr>
                <p14:cNvContentPartPr/>
                <p14:nvPr/>
              </p14:nvContentPartPr>
              <p14:xfrm>
                <a:off x="2918592" y="2474712"/>
                <a:ext cx="2160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4DA89C6-B010-17E9-12EC-9C1484BECAD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09592" y="2466072"/>
                  <a:ext cx="3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90BD223-2DBE-9CCA-04D1-AF8C205ED062}"/>
                    </a:ext>
                  </a:extLst>
                </p14:cNvPr>
                <p14:cNvContentPartPr/>
                <p14:nvPr/>
              </p14:nvContentPartPr>
              <p14:xfrm>
                <a:off x="3269952" y="2443752"/>
                <a:ext cx="82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90BD223-2DBE-9CCA-04D1-AF8C205ED06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260952" y="2435112"/>
                  <a:ext cx="25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FD9DF82-ACAF-FD61-57A2-08BF88161C70}"/>
                    </a:ext>
                  </a:extLst>
                </p14:cNvPr>
                <p14:cNvContentPartPr/>
                <p14:nvPr/>
              </p14:nvContentPartPr>
              <p14:xfrm>
                <a:off x="3468312" y="2280312"/>
                <a:ext cx="2520" cy="350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FD9DF82-ACAF-FD61-57A2-08BF88161C7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59312" y="2271312"/>
                  <a:ext cx="201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1FAD5DA-E54C-0FAD-9EDF-BB4263545446}"/>
                    </a:ext>
                  </a:extLst>
                </p14:cNvPr>
                <p14:cNvContentPartPr/>
                <p14:nvPr/>
              </p14:nvContentPartPr>
              <p14:xfrm>
                <a:off x="3470472" y="2629872"/>
                <a:ext cx="360" cy="35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1FAD5DA-E54C-0FAD-9EDF-BB426354544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61472" y="2621232"/>
                  <a:ext cx="1800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4C1B882-49DB-D877-BCB6-B3A62F786859}"/>
              </a:ext>
            </a:extLst>
          </p:cNvPr>
          <p:cNvGrpSpPr/>
          <p:nvPr/>
        </p:nvGrpSpPr>
        <p:grpSpPr>
          <a:xfrm>
            <a:off x="4734072" y="2020032"/>
            <a:ext cx="477360" cy="249120"/>
            <a:chOff x="4734072" y="2020032"/>
            <a:chExt cx="477360" cy="2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1E29CEE-4EE8-5C5F-F279-60C957CEB61D}"/>
                    </a:ext>
                  </a:extLst>
                </p14:cNvPr>
                <p14:cNvContentPartPr/>
                <p14:nvPr/>
              </p14:nvContentPartPr>
              <p14:xfrm>
                <a:off x="4734072" y="2075472"/>
                <a:ext cx="34164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1E29CEE-4EE8-5C5F-F279-60C957CEB61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25072" y="2066472"/>
                  <a:ext cx="35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3B1F893-A056-784C-FF2B-CC6F13704C39}"/>
                    </a:ext>
                  </a:extLst>
                </p14:cNvPr>
                <p14:cNvContentPartPr/>
                <p14:nvPr/>
              </p14:nvContentPartPr>
              <p14:xfrm>
                <a:off x="4765392" y="2152512"/>
                <a:ext cx="3805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3B1F893-A056-784C-FF2B-CC6F13704C3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756392" y="2143872"/>
                  <a:ext cx="39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EE4141D-1A4D-C237-7FEB-739320D23F84}"/>
                    </a:ext>
                  </a:extLst>
                </p14:cNvPr>
                <p14:cNvContentPartPr/>
                <p14:nvPr/>
              </p14:nvContentPartPr>
              <p14:xfrm>
                <a:off x="4993632" y="2020032"/>
                <a:ext cx="217800" cy="24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EE4141D-1A4D-C237-7FEB-739320D23F8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84632" y="2011032"/>
                  <a:ext cx="235440" cy="26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5" name="Group 57344">
            <a:extLst>
              <a:ext uri="{FF2B5EF4-FFF2-40B4-BE49-F238E27FC236}">
                <a16:creationId xmlns:a16="http://schemas.microsoft.com/office/drawing/2014/main" id="{738044FC-3661-E8FD-1C9E-7003FBA73AA1}"/>
              </a:ext>
            </a:extLst>
          </p:cNvPr>
          <p:cNvGrpSpPr/>
          <p:nvPr/>
        </p:nvGrpSpPr>
        <p:grpSpPr>
          <a:xfrm>
            <a:off x="5427792" y="1182382"/>
            <a:ext cx="707760" cy="1752480"/>
            <a:chOff x="5507712" y="949032"/>
            <a:chExt cx="707760" cy="175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F04DBD3-72E3-819A-9EC7-83BB1D2CAFCC}"/>
                    </a:ext>
                  </a:extLst>
                </p14:cNvPr>
                <p14:cNvContentPartPr/>
                <p14:nvPr/>
              </p14:nvContentPartPr>
              <p14:xfrm>
                <a:off x="5662512" y="1053432"/>
                <a:ext cx="232560" cy="143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F04DBD3-72E3-819A-9EC7-83BB1D2CAFC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53512" y="1044792"/>
                  <a:ext cx="2502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F63BAB7-DD7F-DF4C-7A5B-0FD5D5EAF813}"/>
                    </a:ext>
                  </a:extLst>
                </p14:cNvPr>
                <p14:cNvContentPartPr/>
                <p14:nvPr/>
              </p14:nvContentPartPr>
              <p14:xfrm>
                <a:off x="5850072" y="977112"/>
                <a:ext cx="2880" cy="293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F63BAB7-DD7F-DF4C-7A5B-0FD5D5EAF81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41072" y="968472"/>
                  <a:ext cx="205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8DE4E47-B94F-09F8-B7BB-9C5D47E1C145}"/>
                    </a:ext>
                  </a:extLst>
                </p14:cNvPr>
                <p14:cNvContentPartPr/>
                <p14:nvPr/>
              </p14:nvContentPartPr>
              <p14:xfrm>
                <a:off x="5938632" y="1226952"/>
                <a:ext cx="2520" cy="126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8DE4E47-B94F-09F8-B7BB-9C5D47E1C14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29992" y="1217952"/>
                  <a:ext cx="201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67B058A-1DE0-6289-E0D3-784254AD4DDD}"/>
                    </a:ext>
                  </a:extLst>
                </p14:cNvPr>
                <p14:cNvContentPartPr/>
                <p14:nvPr/>
              </p14:nvContentPartPr>
              <p14:xfrm>
                <a:off x="5778792" y="1482552"/>
                <a:ext cx="109800" cy="90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67B058A-1DE0-6289-E0D3-784254AD4D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70152" y="1473912"/>
                  <a:ext cx="1274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097B296-F5DC-A698-CC38-FB2C6FE7DD43}"/>
                    </a:ext>
                  </a:extLst>
                </p14:cNvPr>
                <p14:cNvContentPartPr/>
                <p14:nvPr/>
              </p14:nvContentPartPr>
              <p14:xfrm>
                <a:off x="5850072" y="1434672"/>
                <a:ext cx="360" cy="198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097B296-F5DC-A698-CC38-FB2C6FE7DD4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841072" y="1426032"/>
                  <a:ext cx="180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480DDC4-BCF2-4C1B-3782-0EDD1B5EEE16}"/>
                    </a:ext>
                  </a:extLst>
                </p14:cNvPr>
                <p14:cNvContentPartPr/>
                <p14:nvPr/>
              </p14:nvContentPartPr>
              <p14:xfrm>
                <a:off x="5891832" y="1605672"/>
                <a:ext cx="99000" cy="95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480DDC4-BCF2-4C1B-3782-0EDD1B5EEE1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883192" y="1597032"/>
                  <a:ext cx="1166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CDFA28F-22D6-57D4-ED5B-113758336868}"/>
                    </a:ext>
                  </a:extLst>
                </p14:cNvPr>
                <p14:cNvContentPartPr/>
                <p14:nvPr/>
              </p14:nvContentPartPr>
              <p14:xfrm>
                <a:off x="5828832" y="1841832"/>
                <a:ext cx="360" cy="2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CDFA28F-22D6-57D4-ED5B-11375833686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19832" y="183283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E32DB06-0D0D-47B0-80A3-646517457C2B}"/>
                    </a:ext>
                  </a:extLst>
                </p14:cNvPr>
                <p14:cNvContentPartPr/>
                <p14:nvPr/>
              </p14:nvContentPartPr>
              <p14:xfrm>
                <a:off x="5829192" y="1985112"/>
                <a:ext cx="360" cy="5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E32DB06-0D0D-47B0-80A3-646517457C2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20552" y="1976472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29646E0-B7D6-EA73-944D-B1F4385BDFFA}"/>
                    </a:ext>
                  </a:extLst>
                </p14:cNvPr>
                <p14:cNvContentPartPr/>
                <p14:nvPr/>
              </p14:nvContentPartPr>
              <p14:xfrm>
                <a:off x="5829192" y="2078712"/>
                <a:ext cx="360" cy="2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29646E0-B7D6-EA73-944D-B1F4385BDFF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20552" y="207007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0CF6F6B-3F4F-45B7-1271-ABBB52814282}"/>
                    </a:ext>
                  </a:extLst>
                </p14:cNvPr>
                <p14:cNvContentPartPr/>
                <p14:nvPr/>
              </p14:nvContentPartPr>
              <p14:xfrm>
                <a:off x="5756832" y="2396232"/>
                <a:ext cx="157320" cy="144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0CF6F6B-3F4F-45B7-1271-ABBB5281428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47832" y="2387592"/>
                  <a:ext cx="1749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DFE90CF-0AB8-25D4-13BA-81627C25986B}"/>
                    </a:ext>
                  </a:extLst>
                </p14:cNvPr>
                <p14:cNvContentPartPr/>
                <p14:nvPr/>
              </p14:nvContentPartPr>
              <p14:xfrm>
                <a:off x="5874192" y="2331432"/>
                <a:ext cx="360" cy="250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DFE90CF-0AB8-25D4-13BA-81627C25986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65192" y="2322432"/>
                  <a:ext cx="180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763C566-03C5-6B2D-7759-FB8576418429}"/>
                    </a:ext>
                  </a:extLst>
                </p14:cNvPr>
                <p14:cNvContentPartPr/>
                <p14:nvPr/>
              </p14:nvContentPartPr>
              <p14:xfrm>
                <a:off x="5939712" y="2498472"/>
                <a:ext cx="114120" cy="156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763C566-03C5-6B2D-7759-FB857641842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30712" y="2489832"/>
                  <a:ext cx="1317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5BF734-BFDB-293A-7A87-C47AA17354B7}"/>
                    </a:ext>
                  </a:extLst>
                </p14:cNvPr>
                <p14:cNvContentPartPr/>
                <p14:nvPr/>
              </p14:nvContentPartPr>
              <p14:xfrm>
                <a:off x="6023952" y="964872"/>
                <a:ext cx="191520" cy="1736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5BF734-BFDB-293A-7A87-C47AA17354B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015312" y="956232"/>
                  <a:ext cx="209160" cy="175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344" name="Ink 57343">
                  <a:extLst>
                    <a:ext uri="{FF2B5EF4-FFF2-40B4-BE49-F238E27FC236}">
                      <a16:creationId xmlns:a16="http://schemas.microsoft.com/office/drawing/2014/main" id="{E8760A38-18A8-66E9-898C-7DA9611442F9}"/>
                    </a:ext>
                  </a:extLst>
                </p14:cNvPr>
                <p14:cNvContentPartPr/>
                <p14:nvPr/>
              </p14:nvContentPartPr>
              <p14:xfrm>
                <a:off x="5507712" y="949032"/>
                <a:ext cx="188280" cy="1677240"/>
              </p14:xfrm>
            </p:contentPart>
          </mc:Choice>
          <mc:Fallback xmlns="">
            <p:pic>
              <p:nvPicPr>
                <p:cNvPr id="57344" name="Ink 57343">
                  <a:extLst>
                    <a:ext uri="{FF2B5EF4-FFF2-40B4-BE49-F238E27FC236}">
                      <a16:creationId xmlns:a16="http://schemas.microsoft.com/office/drawing/2014/main" id="{E8760A38-18A8-66E9-898C-7DA9611442F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498712" y="940392"/>
                  <a:ext cx="205920" cy="169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81" name="Group 57380">
            <a:extLst>
              <a:ext uri="{FF2B5EF4-FFF2-40B4-BE49-F238E27FC236}">
                <a16:creationId xmlns:a16="http://schemas.microsoft.com/office/drawing/2014/main" id="{D68C8969-6D4A-EB82-1B99-6DA3CFE1E02F}"/>
              </a:ext>
            </a:extLst>
          </p:cNvPr>
          <p:cNvGrpSpPr/>
          <p:nvPr/>
        </p:nvGrpSpPr>
        <p:grpSpPr>
          <a:xfrm>
            <a:off x="554112" y="3937392"/>
            <a:ext cx="2679120" cy="1189800"/>
            <a:chOff x="554112" y="3937392"/>
            <a:chExt cx="2679120" cy="11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347" name="Ink 57346">
                  <a:extLst>
                    <a:ext uri="{FF2B5EF4-FFF2-40B4-BE49-F238E27FC236}">
                      <a16:creationId xmlns:a16="http://schemas.microsoft.com/office/drawing/2014/main" id="{09F5D445-CA79-F357-EDBE-7D78F68DD226}"/>
                    </a:ext>
                  </a:extLst>
                </p14:cNvPr>
                <p14:cNvContentPartPr/>
                <p14:nvPr/>
              </p14:nvContentPartPr>
              <p14:xfrm>
                <a:off x="573192" y="3996792"/>
                <a:ext cx="183960" cy="327600"/>
              </p14:xfrm>
            </p:contentPart>
          </mc:Choice>
          <mc:Fallback xmlns="">
            <p:pic>
              <p:nvPicPr>
                <p:cNvPr id="57347" name="Ink 57346">
                  <a:extLst>
                    <a:ext uri="{FF2B5EF4-FFF2-40B4-BE49-F238E27FC236}">
                      <a16:creationId xmlns:a16="http://schemas.microsoft.com/office/drawing/2014/main" id="{09F5D445-CA79-F357-EDBE-7D78F68DD22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64192" y="3987792"/>
                  <a:ext cx="2016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348" name="Ink 57347">
                  <a:extLst>
                    <a:ext uri="{FF2B5EF4-FFF2-40B4-BE49-F238E27FC236}">
                      <a16:creationId xmlns:a16="http://schemas.microsoft.com/office/drawing/2014/main" id="{561180C1-9BA5-8D1A-EBB6-6E13AF0128DC}"/>
                    </a:ext>
                  </a:extLst>
                </p14:cNvPr>
                <p14:cNvContentPartPr/>
                <p14:nvPr/>
              </p14:nvContentPartPr>
              <p14:xfrm>
                <a:off x="824112" y="4043232"/>
                <a:ext cx="207720" cy="204840"/>
              </p14:xfrm>
            </p:contentPart>
          </mc:Choice>
          <mc:Fallback xmlns="">
            <p:pic>
              <p:nvPicPr>
                <p:cNvPr id="57348" name="Ink 57347">
                  <a:extLst>
                    <a:ext uri="{FF2B5EF4-FFF2-40B4-BE49-F238E27FC236}">
                      <a16:creationId xmlns:a16="http://schemas.microsoft.com/office/drawing/2014/main" id="{561180C1-9BA5-8D1A-EBB6-6E13AF0128D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15472" y="4034232"/>
                  <a:ext cx="2253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349" name="Ink 57348">
                  <a:extLst>
                    <a:ext uri="{FF2B5EF4-FFF2-40B4-BE49-F238E27FC236}">
                      <a16:creationId xmlns:a16="http://schemas.microsoft.com/office/drawing/2014/main" id="{C09D7638-89F6-D121-2298-E4C8506B45B6}"/>
                    </a:ext>
                  </a:extLst>
                </p14:cNvPr>
                <p14:cNvContentPartPr/>
                <p14:nvPr/>
              </p14:nvContentPartPr>
              <p14:xfrm>
                <a:off x="997272" y="3952152"/>
                <a:ext cx="6840" cy="369000"/>
              </p14:xfrm>
            </p:contentPart>
          </mc:Choice>
          <mc:Fallback xmlns="">
            <p:pic>
              <p:nvPicPr>
                <p:cNvPr id="57349" name="Ink 57348">
                  <a:extLst>
                    <a:ext uri="{FF2B5EF4-FFF2-40B4-BE49-F238E27FC236}">
                      <a16:creationId xmlns:a16="http://schemas.microsoft.com/office/drawing/2014/main" id="{C09D7638-89F6-D121-2298-E4C8506B45B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8632" y="3943512"/>
                  <a:ext cx="2448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DE20A05B-3746-861A-1E77-DF4F4BDE9EDD}"/>
                    </a:ext>
                  </a:extLst>
                </p14:cNvPr>
                <p14:cNvContentPartPr/>
                <p14:nvPr/>
              </p14:nvContentPartPr>
              <p14:xfrm>
                <a:off x="977112" y="4099752"/>
                <a:ext cx="127080" cy="10332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DE20A05B-3746-861A-1E77-DF4F4BDE9ED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68472" y="4091112"/>
                  <a:ext cx="14472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B72C5FF4-6F51-D137-DF55-93AAC08CB3B5}"/>
                    </a:ext>
                  </a:extLst>
                </p14:cNvPr>
                <p14:cNvContentPartPr/>
                <p14:nvPr/>
              </p14:nvContentPartPr>
              <p14:xfrm>
                <a:off x="554112" y="4444632"/>
                <a:ext cx="697320" cy="2160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B72C5FF4-6F51-D137-DF55-93AAC08CB3B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45472" y="4435632"/>
                  <a:ext cx="7149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352" name="Ink 57351">
                  <a:extLst>
                    <a:ext uri="{FF2B5EF4-FFF2-40B4-BE49-F238E27FC236}">
                      <a16:creationId xmlns:a16="http://schemas.microsoft.com/office/drawing/2014/main" id="{33AF5B71-FC49-4548-709D-80024304390B}"/>
                    </a:ext>
                  </a:extLst>
                </p14:cNvPr>
                <p14:cNvContentPartPr/>
                <p14:nvPr/>
              </p14:nvContentPartPr>
              <p14:xfrm>
                <a:off x="689472" y="4536072"/>
                <a:ext cx="207360" cy="246240"/>
              </p14:xfrm>
            </p:contentPart>
          </mc:Choice>
          <mc:Fallback xmlns="">
            <p:pic>
              <p:nvPicPr>
                <p:cNvPr id="57352" name="Ink 57351">
                  <a:extLst>
                    <a:ext uri="{FF2B5EF4-FFF2-40B4-BE49-F238E27FC236}">
                      <a16:creationId xmlns:a16="http://schemas.microsoft.com/office/drawing/2014/main" id="{33AF5B71-FC49-4548-709D-80024304390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0472" y="4527432"/>
                  <a:ext cx="2250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F5B471BB-76FD-C579-6CB5-755F9A9158A8}"/>
                    </a:ext>
                  </a:extLst>
                </p14:cNvPr>
                <p14:cNvContentPartPr/>
                <p14:nvPr/>
              </p14:nvContentPartPr>
              <p14:xfrm>
                <a:off x="1008432" y="4520952"/>
                <a:ext cx="126720" cy="18324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F5B471BB-76FD-C579-6CB5-755F9A9158A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99432" y="4511952"/>
                  <a:ext cx="1443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354" name="Ink 57353">
                  <a:extLst>
                    <a:ext uri="{FF2B5EF4-FFF2-40B4-BE49-F238E27FC236}">
                      <a16:creationId xmlns:a16="http://schemas.microsoft.com/office/drawing/2014/main" id="{2F6C763E-1713-FF3F-83CC-D451DC59D7AB}"/>
                    </a:ext>
                  </a:extLst>
                </p14:cNvPr>
                <p14:cNvContentPartPr/>
                <p14:nvPr/>
              </p14:nvContentPartPr>
              <p14:xfrm>
                <a:off x="1015992" y="4537512"/>
                <a:ext cx="105840" cy="173520"/>
              </p14:xfrm>
            </p:contentPart>
          </mc:Choice>
          <mc:Fallback xmlns="">
            <p:pic>
              <p:nvPicPr>
                <p:cNvPr id="57354" name="Ink 57353">
                  <a:extLst>
                    <a:ext uri="{FF2B5EF4-FFF2-40B4-BE49-F238E27FC236}">
                      <a16:creationId xmlns:a16="http://schemas.microsoft.com/office/drawing/2014/main" id="{2F6C763E-1713-FF3F-83CC-D451DC59D7A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07352" y="4528872"/>
                  <a:ext cx="123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355" name="Ink 57354">
                  <a:extLst>
                    <a:ext uri="{FF2B5EF4-FFF2-40B4-BE49-F238E27FC236}">
                      <a16:creationId xmlns:a16="http://schemas.microsoft.com/office/drawing/2014/main" id="{0C040237-81A0-0224-F1D3-DB6EE41A30F0}"/>
                    </a:ext>
                  </a:extLst>
                </p14:cNvPr>
                <p14:cNvContentPartPr/>
                <p14:nvPr/>
              </p14:nvContentPartPr>
              <p14:xfrm>
                <a:off x="1484712" y="4312152"/>
                <a:ext cx="2520" cy="360"/>
              </p14:xfrm>
            </p:contentPart>
          </mc:Choice>
          <mc:Fallback xmlns="">
            <p:pic>
              <p:nvPicPr>
                <p:cNvPr id="57355" name="Ink 57354">
                  <a:extLst>
                    <a:ext uri="{FF2B5EF4-FFF2-40B4-BE49-F238E27FC236}">
                      <a16:creationId xmlns:a16="http://schemas.microsoft.com/office/drawing/2014/main" id="{0C040237-81A0-0224-F1D3-DB6EE41A30F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475712" y="430351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356" name="Ink 57355">
                  <a:extLst>
                    <a:ext uri="{FF2B5EF4-FFF2-40B4-BE49-F238E27FC236}">
                      <a16:creationId xmlns:a16="http://schemas.microsoft.com/office/drawing/2014/main" id="{986022BB-DC84-9D48-95D8-09D2FB582C0F}"/>
                    </a:ext>
                  </a:extLst>
                </p14:cNvPr>
                <p14:cNvContentPartPr/>
                <p14:nvPr/>
              </p14:nvContentPartPr>
              <p14:xfrm>
                <a:off x="1349352" y="3937392"/>
                <a:ext cx="360" cy="112896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986022BB-DC84-9D48-95D8-09D2FB582C0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340712" y="3928752"/>
                  <a:ext cx="18000" cy="11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357" name="Ink 57356">
                  <a:extLst>
                    <a:ext uri="{FF2B5EF4-FFF2-40B4-BE49-F238E27FC236}">
                      <a16:creationId xmlns:a16="http://schemas.microsoft.com/office/drawing/2014/main" id="{FA7A2C45-EA6E-7742-84FC-DAED009DBBAC}"/>
                    </a:ext>
                  </a:extLst>
                </p14:cNvPr>
                <p14:cNvContentPartPr/>
                <p14:nvPr/>
              </p14:nvContentPartPr>
              <p14:xfrm>
                <a:off x="1423872" y="4982112"/>
                <a:ext cx="129240" cy="14508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FA7A2C45-EA6E-7742-84FC-DAED009DBBA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415232" y="4973472"/>
                  <a:ext cx="1468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358" name="Ink 57357">
                  <a:extLst>
                    <a:ext uri="{FF2B5EF4-FFF2-40B4-BE49-F238E27FC236}">
                      <a16:creationId xmlns:a16="http://schemas.microsoft.com/office/drawing/2014/main" id="{A9BDCAFB-CA16-5CBB-C9FC-1E1E20A90C56}"/>
                    </a:ext>
                  </a:extLst>
                </p14:cNvPr>
                <p14:cNvContentPartPr/>
                <p14:nvPr/>
              </p14:nvContentPartPr>
              <p14:xfrm>
                <a:off x="1661832" y="4438872"/>
                <a:ext cx="66240" cy="360"/>
              </p14:xfrm>
            </p:contentPart>
          </mc:Choice>
          <mc:Fallback xmlns="">
            <p:pic>
              <p:nvPicPr>
                <p:cNvPr id="57358" name="Ink 57357">
                  <a:extLst>
                    <a:ext uri="{FF2B5EF4-FFF2-40B4-BE49-F238E27FC236}">
                      <a16:creationId xmlns:a16="http://schemas.microsoft.com/office/drawing/2014/main" id="{A9BDCAFB-CA16-5CBB-C9FC-1E1E20A90C5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653192" y="4430232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359" name="Ink 57358">
                  <a:extLst>
                    <a:ext uri="{FF2B5EF4-FFF2-40B4-BE49-F238E27FC236}">
                      <a16:creationId xmlns:a16="http://schemas.microsoft.com/office/drawing/2014/main" id="{948817DE-0925-DE2F-5455-947AB07DD0BF}"/>
                    </a:ext>
                  </a:extLst>
                </p14:cNvPr>
                <p14:cNvContentPartPr/>
                <p14:nvPr/>
              </p14:nvContentPartPr>
              <p14:xfrm>
                <a:off x="1655352" y="4538232"/>
                <a:ext cx="61920" cy="360"/>
              </p14:xfrm>
            </p:contentPart>
          </mc:Choice>
          <mc:Fallback xmlns="">
            <p:pic>
              <p:nvPicPr>
                <p:cNvPr id="57359" name="Ink 57358">
                  <a:extLst>
                    <a:ext uri="{FF2B5EF4-FFF2-40B4-BE49-F238E27FC236}">
                      <a16:creationId xmlns:a16="http://schemas.microsoft.com/office/drawing/2014/main" id="{948817DE-0925-DE2F-5455-947AB07DD0B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646352" y="4529592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360" name="Ink 57359">
                  <a:extLst>
                    <a:ext uri="{FF2B5EF4-FFF2-40B4-BE49-F238E27FC236}">
                      <a16:creationId xmlns:a16="http://schemas.microsoft.com/office/drawing/2014/main" id="{7420B3C2-8D69-DA0A-C123-3341D18850AB}"/>
                    </a:ext>
                  </a:extLst>
                </p14:cNvPr>
                <p14:cNvContentPartPr/>
                <p14:nvPr/>
              </p14:nvContentPartPr>
              <p14:xfrm>
                <a:off x="1953072" y="4116672"/>
                <a:ext cx="217800" cy="136800"/>
              </p14:xfrm>
            </p:contentPart>
          </mc:Choice>
          <mc:Fallback xmlns="">
            <p:pic>
              <p:nvPicPr>
                <p:cNvPr id="57360" name="Ink 57359">
                  <a:extLst>
                    <a:ext uri="{FF2B5EF4-FFF2-40B4-BE49-F238E27FC236}">
                      <a16:creationId xmlns:a16="http://schemas.microsoft.com/office/drawing/2014/main" id="{7420B3C2-8D69-DA0A-C123-3341D18850A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944432" y="4108032"/>
                  <a:ext cx="2354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361" name="Ink 57360">
                  <a:extLst>
                    <a:ext uri="{FF2B5EF4-FFF2-40B4-BE49-F238E27FC236}">
                      <a16:creationId xmlns:a16="http://schemas.microsoft.com/office/drawing/2014/main" id="{AC92FAF5-FC76-3159-ACB4-26AF92622442}"/>
                    </a:ext>
                  </a:extLst>
                </p14:cNvPr>
                <p14:cNvContentPartPr/>
                <p14:nvPr/>
              </p14:nvContentPartPr>
              <p14:xfrm>
                <a:off x="2124792" y="4046112"/>
                <a:ext cx="2520" cy="289440"/>
              </p14:xfrm>
            </p:contentPart>
          </mc:Choice>
          <mc:Fallback xmlns="">
            <p:pic>
              <p:nvPicPr>
                <p:cNvPr id="57361" name="Ink 57360">
                  <a:extLst>
                    <a:ext uri="{FF2B5EF4-FFF2-40B4-BE49-F238E27FC236}">
                      <a16:creationId xmlns:a16="http://schemas.microsoft.com/office/drawing/2014/main" id="{AC92FAF5-FC76-3159-ACB4-26AF9262244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115792" y="4037112"/>
                  <a:ext cx="201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9E83746E-366E-9308-794C-E5D084C6B983}"/>
                    </a:ext>
                  </a:extLst>
                </p14:cNvPr>
                <p14:cNvContentPartPr/>
                <p14:nvPr/>
              </p14:nvContentPartPr>
              <p14:xfrm>
                <a:off x="2211912" y="4271472"/>
                <a:ext cx="61920" cy="10764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9E83746E-366E-9308-794C-E5D084C6B98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203272" y="4262472"/>
                  <a:ext cx="795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363" name="Ink 57362">
                  <a:extLst>
                    <a:ext uri="{FF2B5EF4-FFF2-40B4-BE49-F238E27FC236}">
                      <a16:creationId xmlns:a16="http://schemas.microsoft.com/office/drawing/2014/main" id="{6E2688FA-BC6F-FB46-8724-21D272D6977A}"/>
                    </a:ext>
                  </a:extLst>
                </p14:cNvPr>
                <p14:cNvContentPartPr/>
                <p14:nvPr/>
              </p14:nvContentPartPr>
              <p14:xfrm>
                <a:off x="2340072" y="4306032"/>
                <a:ext cx="76680" cy="900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6E2688FA-BC6F-FB46-8724-21D272D6977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331072" y="4297032"/>
                  <a:ext cx="943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7364" name="Ink 57363">
                  <a:extLst>
                    <a:ext uri="{FF2B5EF4-FFF2-40B4-BE49-F238E27FC236}">
                      <a16:creationId xmlns:a16="http://schemas.microsoft.com/office/drawing/2014/main" id="{B9EF1A02-FD37-1789-4DC9-3314D96AEE70}"/>
                    </a:ext>
                  </a:extLst>
                </p14:cNvPr>
                <p14:cNvContentPartPr/>
                <p14:nvPr/>
              </p14:nvContentPartPr>
              <p14:xfrm>
                <a:off x="2391192" y="4257432"/>
                <a:ext cx="11160" cy="13716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B9EF1A02-FD37-1789-4DC9-3314D96AEE7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382192" y="4248792"/>
                  <a:ext cx="288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365" name="Ink 57364">
                  <a:extLst>
                    <a:ext uri="{FF2B5EF4-FFF2-40B4-BE49-F238E27FC236}">
                      <a16:creationId xmlns:a16="http://schemas.microsoft.com/office/drawing/2014/main" id="{99829770-E746-DC25-2E3E-F95BFA76436C}"/>
                    </a:ext>
                  </a:extLst>
                </p14:cNvPr>
                <p14:cNvContentPartPr/>
                <p14:nvPr/>
              </p14:nvContentPartPr>
              <p14:xfrm>
                <a:off x="2509992" y="4234752"/>
                <a:ext cx="360" cy="17028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99829770-E746-DC25-2E3E-F95BFA7643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500992" y="4226112"/>
                  <a:ext cx="18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366" name="Ink 57365">
                  <a:extLst>
                    <a:ext uri="{FF2B5EF4-FFF2-40B4-BE49-F238E27FC236}">
                      <a16:creationId xmlns:a16="http://schemas.microsoft.com/office/drawing/2014/main" id="{31EA22AE-5035-E67B-09CC-1AA636737D12}"/>
                    </a:ext>
                  </a:extLst>
                </p14:cNvPr>
                <p14:cNvContentPartPr/>
                <p14:nvPr/>
              </p14:nvContentPartPr>
              <p14:xfrm>
                <a:off x="2361672" y="4335552"/>
                <a:ext cx="99000" cy="3132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31EA22AE-5035-E67B-09CC-1AA636737D1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53032" y="4326552"/>
                  <a:ext cx="11664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367" name="Ink 57366">
                  <a:extLst>
                    <a:ext uri="{FF2B5EF4-FFF2-40B4-BE49-F238E27FC236}">
                      <a16:creationId xmlns:a16="http://schemas.microsoft.com/office/drawing/2014/main" id="{4FC7D1AE-E8D3-FFBF-6A80-C5F69036D2A9}"/>
                    </a:ext>
                  </a:extLst>
                </p14:cNvPr>
                <p14:cNvContentPartPr/>
                <p14:nvPr/>
              </p14:nvContentPartPr>
              <p14:xfrm>
                <a:off x="2643912" y="4286592"/>
                <a:ext cx="96480" cy="360"/>
              </p14:xfrm>
            </p:contentPart>
          </mc:Choice>
          <mc:Fallback xmlns="">
            <p:pic>
              <p:nvPicPr>
                <p:cNvPr id="57367" name="Ink 57366">
                  <a:extLst>
                    <a:ext uri="{FF2B5EF4-FFF2-40B4-BE49-F238E27FC236}">
                      <a16:creationId xmlns:a16="http://schemas.microsoft.com/office/drawing/2014/main" id="{4FC7D1AE-E8D3-FFBF-6A80-C5F69036D2A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634912" y="4277592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368" name="Ink 57367">
                  <a:extLst>
                    <a:ext uri="{FF2B5EF4-FFF2-40B4-BE49-F238E27FC236}">
                      <a16:creationId xmlns:a16="http://schemas.microsoft.com/office/drawing/2014/main" id="{23541F5C-0996-CF1F-A5A2-EDC3CD9A2D55}"/>
                    </a:ext>
                  </a:extLst>
                </p14:cNvPr>
                <p14:cNvContentPartPr/>
                <p14:nvPr/>
              </p14:nvContentPartPr>
              <p14:xfrm>
                <a:off x="2900952" y="4041072"/>
                <a:ext cx="228240" cy="12636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23541F5C-0996-CF1F-A5A2-EDC3CD9A2D5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891952" y="4032072"/>
                  <a:ext cx="245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369" name="Ink 57368">
                  <a:extLst>
                    <a:ext uri="{FF2B5EF4-FFF2-40B4-BE49-F238E27FC236}">
                      <a16:creationId xmlns:a16="http://schemas.microsoft.com/office/drawing/2014/main" id="{644ED9A0-A259-5097-2803-E6804DD4DFD3}"/>
                    </a:ext>
                  </a:extLst>
                </p14:cNvPr>
                <p14:cNvContentPartPr/>
                <p14:nvPr/>
              </p14:nvContentPartPr>
              <p14:xfrm>
                <a:off x="3073032" y="3994632"/>
                <a:ext cx="5760" cy="263880"/>
              </p14:xfrm>
            </p:contentPart>
          </mc:Choice>
          <mc:Fallback xmlns="">
            <p:pic>
              <p:nvPicPr>
                <p:cNvPr id="57369" name="Ink 57368">
                  <a:extLst>
                    <a:ext uri="{FF2B5EF4-FFF2-40B4-BE49-F238E27FC236}">
                      <a16:creationId xmlns:a16="http://schemas.microsoft.com/office/drawing/2014/main" id="{644ED9A0-A259-5097-2803-E6804DD4DFD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064032" y="3985992"/>
                  <a:ext cx="234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370" name="Ink 57369">
                  <a:extLst>
                    <a:ext uri="{FF2B5EF4-FFF2-40B4-BE49-F238E27FC236}">
                      <a16:creationId xmlns:a16="http://schemas.microsoft.com/office/drawing/2014/main" id="{2E036616-862C-59BB-D653-2D316510F2F8}"/>
                    </a:ext>
                  </a:extLst>
                </p14:cNvPr>
                <p14:cNvContentPartPr/>
                <p14:nvPr/>
              </p14:nvContentPartPr>
              <p14:xfrm>
                <a:off x="3140712" y="4188312"/>
                <a:ext cx="92520" cy="105120"/>
              </p14:xfrm>
            </p:contentPart>
          </mc:Choice>
          <mc:Fallback xmlns="">
            <p:pic>
              <p:nvPicPr>
                <p:cNvPr id="57370" name="Ink 57369">
                  <a:extLst>
                    <a:ext uri="{FF2B5EF4-FFF2-40B4-BE49-F238E27FC236}">
                      <a16:creationId xmlns:a16="http://schemas.microsoft.com/office/drawing/2014/main" id="{2E036616-862C-59BB-D653-2D316510F2F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131712" y="4179312"/>
                  <a:ext cx="1101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7371" name="Ink 57370">
                  <a:extLst>
                    <a:ext uri="{FF2B5EF4-FFF2-40B4-BE49-F238E27FC236}">
                      <a16:creationId xmlns:a16="http://schemas.microsoft.com/office/drawing/2014/main" id="{064CC3C1-C923-6CA3-8044-9FB0C6863C66}"/>
                    </a:ext>
                  </a:extLst>
                </p14:cNvPr>
                <p14:cNvContentPartPr/>
                <p14:nvPr/>
              </p14:nvContentPartPr>
              <p14:xfrm>
                <a:off x="2359152" y="4296672"/>
                <a:ext cx="106200" cy="59760"/>
              </p14:xfrm>
            </p:contentPart>
          </mc:Choice>
          <mc:Fallback xmlns="">
            <p:pic>
              <p:nvPicPr>
                <p:cNvPr id="57371" name="Ink 57370">
                  <a:extLst>
                    <a:ext uri="{FF2B5EF4-FFF2-40B4-BE49-F238E27FC236}">
                      <a16:creationId xmlns:a16="http://schemas.microsoft.com/office/drawing/2014/main" id="{064CC3C1-C923-6CA3-8044-9FB0C6863C6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350512" y="4287672"/>
                  <a:ext cx="12384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373" name="Ink 57372">
                  <a:extLst>
                    <a:ext uri="{FF2B5EF4-FFF2-40B4-BE49-F238E27FC236}">
                      <a16:creationId xmlns:a16="http://schemas.microsoft.com/office/drawing/2014/main" id="{EFAABCFB-D531-BF86-C88A-D3C1BCC9F570}"/>
                    </a:ext>
                  </a:extLst>
                </p14:cNvPr>
                <p14:cNvContentPartPr/>
                <p14:nvPr/>
              </p14:nvContentPartPr>
              <p14:xfrm>
                <a:off x="2421072" y="4237992"/>
                <a:ext cx="8640" cy="116640"/>
              </p14:xfrm>
            </p:contentPart>
          </mc:Choice>
          <mc:Fallback xmlns="">
            <p:pic>
              <p:nvPicPr>
                <p:cNvPr id="57373" name="Ink 57372">
                  <a:extLst>
                    <a:ext uri="{FF2B5EF4-FFF2-40B4-BE49-F238E27FC236}">
                      <a16:creationId xmlns:a16="http://schemas.microsoft.com/office/drawing/2014/main" id="{EFAABCFB-D531-BF86-C88A-D3C1BCC9F57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412432" y="4228992"/>
                  <a:ext cx="262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7374" name="Ink 57373">
                  <a:extLst>
                    <a:ext uri="{FF2B5EF4-FFF2-40B4-BE49-F238E27FC236}">
                      <a16:creationId xmlns:a16="http://schemas.microsoft.com/office/drawing/2014/main" id="{9DC46B8F-3B02-B2D1-1E16-00C8ADF71020}"/>
                    </a:ext>
                  </a:extLst>
                </p14:cNvPr>
                <p14:cNvContentPartPr/>
                <p14:nvPr/>
              </p14:nvContentPartPr>
              <p14:xfrm>
                <a:off x="2047392" y="4504032"/>
                <a:ext cx="1152720" cy="94680"/>
              </p14:xfrm>
            </p:contentPart>
          </mc:Choice>
          <mc:Fallback xmlns="">
            <p:pic>
              <p:nvPicPr>
                <p:cNvPr id="57374" name="Ink 57373">
                  <a:extLst>
                    <a:ext uri="{FF2B5EF4-FFF2-40B4-BE49-F238E27FC236}">
                      <a16:creationId xmlns:a16="http://schemas.microsoft.com/office/drawing/2014/main" id="{9DC46B8F-3B02-B2D1-1E16-00C8ADF7102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038752" y="4495392"/>
                  <a:ext cx="11703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7375" name="Ink 57374">
                  <a:extLst>
                    <a:ext uri="{FF2B5EF4-FFF2-40B4-BE49-F238E27FC236}">
                      <a16:creationId xmlns:a16="http://schemas.microsoft.com/office/drawing/2014/main" id="{73C96ED9-04E0-9DAC-10B3-8B81280A7569}"/>
                    </a:ext>
                  </a:extLst>
                </p14:cNvPr>
                <p14:cNvContentPartPr/>
                <p14:nvPr/>
              </p14:nvContentPartPr>
              <p14:xfrm>
                <a:off x="2742912" y="4703832"/>
                <a:ext cx="261000" cy="162720"/>
              </p14:xfrm>
            </p:contentPart>
          </mc:Choice>
          <mc:Fallback xmlns="">
            <p:pic>
              <p:nvPicPr>
                <p:cNvPr id="57375" name="Ink 57374">
                  <a:extLst>
                    <a:ext uri="{FF2B5EF4-FFF2-40B4-BE49-F238E27FC236}">
                      <a16:creationId xmlns:a16="http://schemas.microsoft.com/office/drawing/2014/main" id="{73C96ED9-04E0-9DAC-10B3-8B81280A756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734272" y="4695192"/>
                  <a:ext cx="278640" cy="18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79" name="Group 57378">
            <a:extLst>
              <a:ext uri="{FF2B5EF4-FFF2-40B4-BE49-F238E27FC236}">
                <a16:creationId xmlns:a16="http://schemas.microsoft.com/office/drawing/2014/main" id="{83CDC4AA-AAAA-2C94-BBE4-E9CECA7F0203}"/>
              </a:ext>
            </a:extLst>
          </p:cNvPr>
          <p:cNvGrpSpPr/>
          <p:nvPr/>
        </p:nvGrpSpPr>
        <p:grpSpPr>
          <a:xfrm>
            <a:off x="3753792" y="4260672"/>
            <a:ext cx="291960" cy="243720"/>
            <a:chOff x="3753792" y="4260672"/>
            <a:chExt cx="29196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7376" name="Ink 57375">
                  <a:extLst>
                    <a:ext uri="{FF2B5EF4-FFF2-40B4-BE49-F238E27FC236}">
                      <a16:creationId xmlns:a16="http://schemas.microsoft.com/office/drawing/2014/main" id="{16C1ACB8-2C50-EF36-335A-F59D25A7F49A}"/>
                    </a:ext>
                  </a:extLst>
                </p14:cNvPr>
                <p14:cNvContentPartPr/>
                <p14:nvPr/>
              </p14:nvContentPartPr>
              <p14:xfrm>
                <a:off x="3753792" y="4346712"/>
                <a:ext cx="222840" cy="7560"/>
              </p14:xfrm>
            </p:contentPart>
          </mc:Choice>
          <mc:Fallback xmlns="">
            <p:pic>
              <p:nvPicPr>
                <p:cNvPr id="57376" name="Ink 57375">
                  <a:extLst>
                    <a:ext uri="{FF2B5EF4-FFF2-40B4-BE49-F238E27FC236}">
                      <a16:creationId xmlns:a16="http://schemas.microsoft.com/office/drawing/2014/main" id="{16C1ACB8-2C50-EF36-335A-F59D25A7F49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744792" y="4337712"/>
                  <a:ext cx="2404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7377" name="Ink 57376">
                  <a:extLst>
                    <a:ext uri="{FF2B5EF4-FFF2-40B4-BE49-F238E27FC236}">
                      <a16:creationId xmlns:a16="http://schemas.microsoft.com/office/drawing/2014/main" id="{E61499F1-E614-B26F-F3BA-D682CC494152}"/>
                    </a:ext>
                  </a:extLst>
                </p14:cNvPr>
                <p14:cNvContentPartPr/>
                <p14:nvPr/>
              </p14:nvContentPartPr>
              <p14:xfrm>
                <a:off x="3789432" y="4421592"/>
                <a:ext cx="222480" cy="360"/>
              </p14:xfrm>
            </p:contentPart>
          </mc:Choice>
          <mc:Fallback xmlns="">
            <p:pic>
              <p:nvPicPr>
                <p:cNvPr id="57377" name="Ink 57376">
                  <a:extLst>
                    <a:ext uri="{FF2B5EF4-FFF2-40B4-BE49-F238E27FC236}">
                      <a16:creationId xmlns:a16="http://schemas.microsoft.com/office/drawing/2014/main" id="{E61499F1-E614-B26F-F3BA-D682CC49415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80432" y="4412952"/>
                  <a:ext cx="240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378" name="Ink 57377">
                  <a:extLst>
                    <a:ext uri="{FF2B5EF4-FFF2-40B4-BE49-F238E27FC236}">
                      <a16:creationId xmlns:a16="http://schemas.microsoft.com/office/drawing/2014/main" id="{EE6F22BD-0919-E91E-5897-5488CC7FF7A5}"/>
                    </a:ext>
                  </a:extLst>
                </p14:cNvPr>
                <p14:cNvContentPartPr/>
                <p14:nvPr/>
              </p14:nvContentPartPr>
              <p14:xfrm>
                <a:off x="3866832" y="4260672"/>
                <a:ext cx="178920" cy="243720"/>
              </p14:xfrm>
            </p:contentPart>
          </mc:Choice>
          <mc:Fallback xmlns="">
            <p:pic>
              <p:nvPicPr>
                <p:cNvPr id="57378" name="Ink 57377">
                  <a:extLst>
                    <a:ext uri="{FF2B5EF4-FFF2-40B4-BE49-F238E27FC236}">
                      <a16:creationId xmlns:a16="http://schemas.microsoft.com/office/drawing/2014/main" id="{EE6F22BD-0919-E91E-5897-5488CC7FF7A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857832" y="4252032"/>
                  <a:ext cx="19656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57382" name="Ink 57381">
                <a:extLst>
                  <a:ext uri="{FF2B5EF4-FFF2-40B4-BE49-F238E27FC236}">
                    <a16:creationId xmlns:a16="http://schemas.microsoft.com/office/drawing/2014/main" id="{04465919-F071-2FD2-3D5F-516B3BE3B61A}"/>
                  </a:ext>
                </a:extLst>
              </p14:cNvPr>
              <p14:cNvContentPartPr/>
              <p14:nvPr/>
            </p14:nvContentPartPr>
            <p14:xfrm>
              <a:off x="5121792" y="3576672"/>
              <a:ext cx="461520" cy="1902240"/>
            </p14:xfrm>
          </p:contentPart>
        </mc:Choice>
        <mc:Fallback xmlns="">
          <p:pic>
            <p:nvPicPr>
              <p:cNvPr id="57382" name="Ink 57381">
                <a:extLst>
                  <a:ext uri="{FF2B5EF4-FFF2-40B4-BE49-F238E27FC236}">
                    <a16:creationId xmlns:a16="http://schemas.microsoft.com/office/drawing/2014/main" id="{04465919-F071-2FD2-3D5F-516B3BE3B61A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112792" y="3568032"/>
                <a:ext cx="479160" cy="191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04" name="Group 57403">
            <a:extLst>
              <a:ext uri="{FF2B5EF4-FFF2-40B4-BE49-F238E27FC236}">
                <a16:creationId xmlns:a16="http://schemas.microsoft.com/office/drawing/2014/main" id="{2D779AB4-D9EB-DCDA-C343-EF4A8DA3DB83}"/>
              </a:ext>
            </a:extLst>
          </p:cNvPr>
          <p:cNvGrpSpPr/>
          <p:nvPr/>
        </p:nvGrpSpPr>
        <p:grpSpPr>
          <a:xfrm>
            <a:off x="7131312" y="3459672"/>
            <a:ext cx="1148400" cy="2023920"/>
            <a:chOff x="7131312" y="3459672"/>
            <a:chExt cx="1148400" cy="20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7383" name="Ink 57382">
                  <a:extLst>
                    <a:ext uri="{FF2B5EF4-FFF2-40B4-BE49-F238E27FC236}">
                      <a16:creationId xmlns:a16="http://schemas.microsoft.com/office/drawing/2014/main" id="{EB6B34C2-2A92-1C6C-C121-9AA330379636}"/>
                    </a:ext>
                  </a:extLst>
                </p14:cNvPr>
                <p14:cNvContentPartPr/>
                <p14:nvPr/>
              </p14:nvContentPartPr>
              <p14:xfrm>
                <a:off x="7131312" y="3586752"/>
                <a:ext cx="306000" cy="1863360"/>
              </p14:xfrm>
            </p:contentPart>
          </mc:Choice>
          <mc:Fallback xmlns="">
            <p:pic>
              <p:nvPicPr>
                <p:cNvPr id="57383" name="Ink 57382">
                  <a:extLst>
                    <a:ext uri="{FF2B5EF4-FFF2-40B4-BE49-F238E27FC236}">
                      <a16:creationId xmlns:a16="http://schemas.microsoft.com/office/drawing/2014/main" id="{EB6B34C2-2A92-1C6C-C121-9AA33037963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122312" y="3577752"/>
                  <a:ext cx="323640" cy="18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7384" name="Ink 57383">
                  <a:extLst>
                    <a:ext uri="{FF2B5EF4-FFF2-40B4-BE49-F238E27FC236}">
                      <a16:creationId xmlns:a16="http://schemas.microsoft.com/office/drawing/2014/main" id="{5D738ACC-0BE4-80A9-1658-CB1DFF416FDD}"/>
                    </a:ext>
                  </a:extLst>
                </p14:cNvPr>
                <p14:cNvContentPartPr/>
                <p14:nvPr/>
              </p14:nvContentPartPr>
              <p14:xfrm>
                <a:off x="7531632" y="3533472"/>
                <a:ext cx="259920" cy="1950120"/>
              </p14:xfrm>
            </p:contentPart>
          </mc:Choice>
          <mc:Fallback xmlns="">
            <p:pic>
              <p:nvPicPr>
                <p:cNvPr id="57384" name="Ink 57383">
                  <a:extLst>
                    <a:ext uri="{FF2B5EF4-FFF2-40B4-BE49-F238E27FC236}">
                      <a16:creationId xmlns:a16="http://schemas.microsoft.com/office/drawing/2014/main" id="{5D738ACC-0BE4-80A9-1658-CB1DFF416FD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522632" y="3524472"/>
                  <a:ext cx="277560" cy="19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7386" name="Ink 57385">
                  <a:extLst>
                    <a:ext uri="{FF2B5EF4-FFF2-40B4-BE49-F238E27FC236}">
                      <a16:creationId xmlns:a16="http://schemas.microsoft.com/office/drawing/2014/main" id="{AC475622-60E7-695E-C378-41E4233B17CB}"/>
                    </a:ext>
                  </a:extLst>
                </p14:cNvPr>
                <p14:cNvContentPartPr/>
                <p14:nvPr/>
              </p14:nvContentPartPr>
              <p14:xfrm>
                <a:off x="7666992" y="3470112"/>
                <a:ext cx="191880" cy="133200"/>
              </p14:xfrm>
            </p:contentPart>
          </mc:Choice>
          <mc:Fallback xmlns="">
            <p:pic>
              <p:nvPicPr>
                <p:cNvPr id="57386" name="Ink 57385">
                  <a:extLst>
                    <a:ext uri="{FF2B5EF4-FFF2-40B4-BE49-F238E27FC236}">
                      <a16:creationId xmlns:a16="http://schemas.microsoft.com/office/drawing/2014/main" id="{AC475622-60E7-695E-C378-41E4233B17C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657992" y="3461112"/>
                  <a:ext cx="2095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7387" name="Ink 57386">
                  <a:extLst>
                    <a:ext uri="{FF2B5EF4-FFF2-40B4-BE49-F238E27FC236}">
                      <a16:creationId xmlns:a16="http://schemas.microsoft.com/office/drawing/2014/main" id="{82442CB0-D893-ED9F-E6D3-20DB888DDAFE}"/>
                    </a:ext>
                  </a:extLst>
                </p14:cNvPr>
                <p14:cNvContentPartPr/>
                <p14:nvPr/>
              </p14:nvContentPartPr>
              <p14:xfrm>
                <a:off x="7775712" y="3459672"/>
                <a:ext cx="24120" cy="219600"/>
              </p14:xfrm>
            </p:contentPart>
          </mc:Choice>
          <mc:Fallback xmlns="">
            <p:pic>
              <p:nvPicPr>
                <p:cNvPr id="57387" name="Ink 57386">
                  <a:extLst>
                    <a:ext uri="{FF2B5EF4-FFF2-40B4-BE49-F238E27FC236}">
                      <a16:creationId xmlns:a16="http://schemas.microsoft.com/office/drawing/2014/main" id="{82442CB0-D893-ED9F-E6D3-20DB888DDAF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67072" y="3450672"/>
                  <a:ext cx="417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7388" name="Ink 57387">
                  <a:extLst>
                    <a:ext uri="{FF2B5EF4-FFF2-40B4-BE49-F238E27FC236}">
                      <a16:creationId xmlns:a16="http://schemas.microsoft.com/office/drawing/2014/main" id="{2AAC7932-256F-6686-4D26-53C13994C4E3}"/>
                    </a:ext>
                  </a:extLst>
                </p14:cNvPr>
                <p14:cNvContentPartPr/>
                <p14:nvPr/>
              </p14:nvContentPartPr>
              <p14:xfrm>
                <a:off x="7851312" y="3653352"/>
                <a:ext cx="360" cy="155520"/>
              </p14:xfrm>
            </p:contentPart>
          </mc:Choice>
          <mc:Fallback xmlns="">
            <p:pic>
              <p:nvPicPr>
                <p:cNvPr id="57388" name="Ink 57387">
                  <a:extLst>
                    <a:ext uri="{FF2B5EF4-FFF2-40B4-BE49-F238E27FC236}">
                      <a16:creationId xmlns:a16="http://schemas.microsoft.com/office/drawing/2014/main" id="{2AAC7932-256F-6686-4D26-53C13994C4E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842672" y="3644352"/>
                  <a:ext cx="180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7389" name="Ink 57388">
                  <a:extLst>
                    <a:ext uri="{FF2B5EF4-FFF2-40B4-BE49-F238E27FC236}">
                      <a16:creationId xmlns:a16="http://schemas.microsoft.com/office/drawing/2014/main" id="{CFECB3D7-8194-6CC5-E75B-3AC514C96C0C}"/>
                    </a:ext>
                  </a:extLst>
                </p14:cNvPr>
                <p14:cNvContentPartPr/>
                <p14:nvPr/>
              </p14:nvContentPartPr>
              <p14:xfrm>
                <a:off x="7697952" y="3858552"/>
                <a:ext cx="123840" cy="117720"/>
              </p14:xfrm>
            </p:contentPart>
          </mc:Choice>
          <mc:Fallback xmlns="">
            <p:pic>
              <p:nvPicPr>
                <p:cNvPr id="57389" name="Ink 57388">
                  <a:extLst>
                    <a:ext uri="{FF2B5EF4-FFF2-40B4-BE49-F238E27FC236}">
                      <a16:creationId xmlns:a16="http://schemas.microsoft.com/office/drawing/2014/main" id="{CFECB3D7-8194-6CC5-E75B-3AC514C96C0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688952" y="3849912"/>
                  <a:ext cx="1414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7390" name="Ink 57389">
                  <a:extLst>
                    <a:ext uri="{FF2B5EF4-FFF2-40B4-BE49-F238E27FC236}">
                      <a16:creationId xmlns:a16="http://schemas.microsoft.com/office/drawing/2014/main" id="{330B28B5-E6EC-FDBF-F558-AE852E45B579}"/>
                    </a:ext>
                  </a:extLst>
                </p14:cNvPr>
                <p14:cNvContentPartPr/>
                <p14:nvPr/>
              </p14:nvContentPartPr>
              <p14:xfrm>
                <a:off x="7798032" y="3843432"/>
                <a:ext cx="360" cy="228960"/>
              </p14:xfrm>
            </p:contentPart>
          </mc:Choice>
          <mc:Fallback xmlns="">
            <p:pic>
              <p:nvPicPr>
                <p:cNvPr id="57390" name="Ink 57389">
                  <a:extLst>
                    <a:ext uri="{FF2B5EF4-FFF2-40B4-BE49-F238E27FC236}">
                      <a16:creationId xmlns:a16="http://schemas.microsoft.com/office/drawing/2014/main" id="{330B28B5-E6EC-FDBF-F558-AE852E45B57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789392" y="3834792"/>
                  <a:ext cx="1800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7391" name="Ink 57390">
                  <a:extLst>
                    <a:ext uri="{FF2B5EF4-FFF2-40B4-BE49-F238E27FC236}">
                      <a16:creationId xmlns:a16="http://schemas.microsoft.com/office/drawing/2014/main" id="{0F696F99-8FEA-D674-015F-851EECA5E4D7}"/>
                    </a:ext>
                  </a:extLst>
                </p14:cNvPr>
                <p14:cNvContentPartPr/>
                <p14:nvPr/>
              </p14:nvContentPartPr>
              <p14:xfrm>
                <a:off x="7825032" y="4043952"/>
                <a:ext cx="101880" cy="136080"/>
              </p14:xfrm>
            </p:contentPart>
          </mc:Choice>
          <mc:Fallback xmlns="">
            <p:pic>
              <p:nvPicPr>
                <p:cNvPr id="57391" name="Ink 57390">
                  <a:extLst>
                    <a:ext uri="{FF2B5EF4-FFF2-40B4-BE49-F238E27FC236}">
                      <a16:creationId xmlns:a16="http://schemas.microsoft.com/office/drawing/2014/main" id="{0F696F99-8FEA-D674-015F-851EECA5E4D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816032" y="4035312"/>
                  <a:ext cx="1195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7392" name="Ink 57391">
                  <a:extLst>
                    <a:ext uri="{FF2B5EF4-FFF2-40B4-BE49-F238E27FC236}">
                      <a16:creationId xmlns:a16="http://schemas.microsoft.com/office/drawing/2014/main" id="{742225A6-A296-2BB8-7FED-3DFE88F45D1D}"/>
                    </a:ext>
                  </a:extLst>
                </p14:cNvPr>
                <p14:cNvContentPartPr/>
                <p14:nvPr/>
              </p14:nvContentPartPr>
              <p14:xfrm>
                <a:off x="7816752" y="3877272"/>
                <a:ext cx="97920" cy="87480"/>
              </p14:xfrm>
            </p:contentPart>
          </mc:Choice>
          <mc:Fallback xmlns="">
            <p:pic>
              <p:nvPicPr>
                <p:cNvPr id="57392" name="Ink 57391">
                  <a:extLst>
                    <a:ext uri="{FF2B5EF4-FFF2-40B4-BE49-F238E27FC236}">
                      <a16:creationId xmlns:a16="http://schemas.microsoft.com/office/drawing/2014/main" id="{742225A6-A296-2BB8-7FED-3DFE88F45D1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808112" y="3868272"/>
                  <a:ext cx="1155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7393" name="Ink 57392">
                  <a:extLst>
                    <a:ext uri="{FF2B5EF4-FFF2-40B4-BE49-F238E27FC236}">
                      <a16:creationId xmlns:a16="http://schemas.microsoft.com/office/drawing/2014/main" id="{123E7B1D-8809-A563-D6FF-C0218B0788CA}"/>
                    </a:ext>
                  </a:extLst>
                </p14:cNvPr>
                <p14:cNvContentPartPr/>
                <p14:nvPr/>
              </p14:nvContentPartPr>
              <p14:xfrm>
                <a:off x="7814232" y="4461552"/>
                <a:ext cx="360" cy="2520"/>
              </p14:xfrm>
            </p:contentPart>
          </mc:Choice>
          <mc:Fallback xmlns="">
            <p:pic>
              <p:nvPicPr>
                <p:cNvPr id="57393" name="Ink 57392">
                  <a:extLst>
                    <a:ext uri="{FF2B5EF4-FFF2-40B4-BE49-F238E27FC236}">
                      <a16:creationId xmlns:a16="http://schemas.microsoft.com/office/drawing/2014/main" id="{123E7B1D-8809-A563-D6FF-C0218B0788C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805232" y="445255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57394" name="Ink 57393">
                  <a:extLst>
                    <a:ext uri="{FF2B5EF4-FFF2-40B4-BE49-F238E27FC236}">
                      <a16:creationId xmlns:a16="http://schemas.microsoft.com/office/drawing/2014/main" id="{62C8B28C-2A32-572C-916B-F3C21C979F29}"/>
                    </a:ext>
                  </a:extLst>
                </p14:cNvPr>
                <p14:cNvContentPartPr/>
                <p14:nvPr/>
              </p14:nvContentPartPr>
              <p14:xfrm>
                <a:off x="7814232" y="4665672"/>
                <a:ext cx="360" cy="10440"/>
              </p14:xfrm>
            </p:contentPart>
          </mc:Choice>
          <mc:Fallback xmlns="">
            <p:pic>
              <p:nvPicPr>
                <p:cNvPr id="57394" name="Ink 57393">
                  <a:extLst>
                    <a:ext uri="{FF2B5EF4-FFF2-40B4-BE49-F238E27FC236}">
                      <a16:creationId xmlns:a16="http://schemas.microsoft.com/office/drawing/2014/main" id="{62C8B28C-2A32-572C-916B-F3C21C979F2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805232" y="4657032"/>
                  <a:ext cx="18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57395" name="Ink 57394">
                  <a:extLst>
                    <a:ext uri="{FF2B5EF4-FFF2-40B4-BE49-F238E27FC236}">
                      <a16:creationId xmlns:a16="http://schemas.microsoft.com/office/drawing/2014/main" id="{38004B36-F8C1-5317-672F-981C361ADD9F}"/>
                    </a:ext>
                  </a:extLst>
                </p14:cNvPr>
                <p14:cNvContentPartPr/>
                <p14:nvPr/>
              </p14:nvContentPartPr>
              <p14:xfrm>
                <a:off x="7814232" y="4772952"/>
                <a:ext cx="360" cy="8280"/>
              </p14:xfrm>
            </p:contentPart>
          </mc:Choice>
          <mc:Fallback xmlns="">
            <p:pic>
              <p:nvPicPr>
                <p:cNvPr id="57395" name="Ink 57394">
                  <a:extLst>
                    <a:ext uri="{FF2B5EF4-FFF2-40B4-BE49-F238E27FC236}">
                      <a16:creationId xmlns:a16="http://schemas.microsoft.com/office/drawing/2014/main" id="{38004B36-F8C1-5317-672F-981C361ADD9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805232" y="4764312"/>
                  <a:ext cx="180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57399" name="Ink 57398">
                  <a:extLst>
                    <a:ext uri="{FF2B5EF4-FFF2-40B4-BE49-F238E27FC236}">
                      <a16:creationId xmlns:a16="http://schemas.microsoft.com/office/drawing/2014/main" id="{555BA62B-DA48-6EF0-9475-442F828EB3DE}"/>
                    </a:ext>
                  </a:extLst>
                </p14:cNvPr>
                <p14:cNvContentPartPr/>
                <p14:nvPr/>
              </p14:nvContentPartPr>
              <p14:xfrm>
                <a:off x="7732872" y="4951152"/>
                <a:ext cx="231840" cy="193320"/>
              </p14:xfrm>
            </p:contentPart>
          </mc:Choice>
          <mc:Fallback xmlns="">
            <p:pic>
              <p:nvPicPr>
                <p:cNvPr id="57399" name="Ink 57398">
                  <a:extLst>
                    <a:ext uri="{FF2B5EF4-FFF2-40B4-BE49-F238E27FC236}">
                      <a16:creationId xmlns:a16="http://schemas.microsoft.com/office/drawing/2014/main" id="{555BA62B-DA48-6EF0-9475-442F828EB3D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24232" y="4942152"/>
                  <a:ext cx="2494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57400" name="Ink 57399">
                  <a:extLst>
                    <a:ext uri="{FF2B5EF4-FFF2-40B4-BE49-F238E27FC236}">
                      <a16:creationId xmlns:a16="http://schemas.microsoft.com/office/drawing/2014/main" id="{C002740C-7B20-5397-5434-578C87FC0324}"/>
                    </a:ext>
                  </a:extLst>
                </p14:cNvPr>
                <p14:cNvContentPartPr/>
                <p14:nvPr/>
              </p14:nvContentPartPr>
              <p14:xfrm>
                <a:off x="7907832" y="4938192"/>
                <a:ext cx="360" cy="250560"/>
              </p14:xfrm>
            </p:contentPart>
          </mc:Choice>
          <mc:Fallback xmlns="">
            <p:pic>
              <p:nvPicPr>
                <p:cNvPr id="57400" name="Ink 57399">
                  <a:extLst>
                    <a:ext uri="{FF2B5EF4-FFF2-40B4-BE49-F238E27FC236}">
                      <a16:creationId xmlns:a16="http://schemas.microsoft.com/office/drawing/2014/main" id="{C002740C-7B20-5397-5434-578C87FC032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99192" y="4929192"/>
                  <a:ext cx="180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7401" name="Ink 57400">
                  <a:extLst>
                    <a:ext uri="{FF2B5EF4-FFF2-40B4-BE49-F238E27FC236}">
                      <a16:creationId xmlns:a16="http://schemas.microsoft.com/office/drawing/2014/main" id="{115F4BAC-1693-73C8-4844-8B7388EF7B69}"/>
                    </a:ext>
                  </a:extLst>
                </p14:cNvPr>
                <p14:cNvContentPartPr/>
                <p14:nvPr/>
              </p14:nvContentPartPr>
              <p14:xfrm>
                <a:off x="7971192" y="5127552"/>
                <a:ext cx="178200" cy="158760"/>
              </p14:xfrm>
            </p:contentPart>
          </mc:Choice>
          <mc:Fallback xmlns="">
            <p:pic>
              <p:nvPicPr>
                <p:cNvPr id="57401" name="Ink 57400">
                  <a:extLst>
                    <a:ext uri="{FF2B5EF4-FFF2-40B4-BE49-F238E27FC236}">
                      <a16:creationId xmlns:a16="http://schemas.microsoft.com/office/drawing/2014/main" id="{115F4BAC-1693-73C8-4844-8B7388EF7B6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962192" y="5118912"/>
                  <a:ext cx="1958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7403" name="Ink 57402">
                  <a:extLst>
                    <a:ext uri="{FF2B5EF4-FFF2-40B4-BE49-F238E27FC236}">
                      <a16:creationId xmlns:a16="http://schemas.microsoft.com/office/drawing/2014/main" id="{3DD1612F-161C-9DA9-673E-E0F29FC6D714}"/>
                    </a:ext>
                  </a:extLst>
                </p14:cNvPr>
                <p14:cNvContentPartPr/>
                <p14:nvPr/>
              </p14:nvContentPartPr>
              <p14:xfrm>
                <a:off x="8059392" y="3525552"/>
                <a:ext cx="220320" cy="1854000"/>
              </p14:xfrm>
            </p:contentPart>
          </mc:Choice>
          <mc:Fallback xmlns="">
            <p:pic>
              <p:nvPicPr>
                <p:cNvPr id="57403" name="Ink 57402">
                  <a:extLst>
                    <a:ext uri="{FF2B5EF4-FFF2-40B4-BE49-F238E27FC236}">
                      <a16:creationId xmlns:a16="http://schemas.microsoft.com/office/drawing/2014/main" id="{3DD1612F-161C-9DA9-673E-E0F29FC6D71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050392" y="3516912"/>
                  <a:ext cx="237960" cy="187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08" name="Group 57407">
            <a:extLst>
              <a:ext uri="{FF2B5EF4-FFF2-40B4-BE49-F238E27FC236}">
                <a16:creationId xmlns:a16="http://schemas.microsoft.com/office/drawing/2014/main" id="{B6243C3C-A0B7-CE89-FF82-D4D17D13B076}"/>
              </a:ext>
            </a:extLst>
          </p:cNvPr>
          <p:cNvGrpSpPr/>
          <p:nvPr/>
        </p:nvGrpSpPr>
        <p:grpSpPr>
          <a:xfrm>
            <a:off x="5369832" y="3653352"/>
            <a:ext cx="195120" cy="214920"/>
            <a:chOff x="5369832" y="3653352"/>
            <a:chExt cx="195120" cy="21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7405" name="Ink 57404">
                  <a:extLst>
                    <a:ext uri="{FF2B5EF4-FFF2-40B4-BE49-F238E27FC236}">
                      <a16:creationId xmlns:a16="http://schemas.microsoft.com/office/drawing/2014/main" id="{D390E112-62F5-6D4B-BFAA-8849AA7AA862}"/>
                    </a:ext>
                  </a:extLst>
                </p14:cNvPr>
                <p14:cNvContentPartPr/>
                <p14:nvPr/>
              </p14:nvContentPartPr>
              <p14:xfrm>
                <a:off x="5369832" y="3750912"/>
                <a:ext cx="128880" cy="10080"/>
              </p14:xfrm>
            </p:contentPart>
          </mc:Choice>
          <mc:Fallback xmlns="">
            <p:pic>
              <p:nvPicPr>
                <p:cNvPr id="57405" name="Ink 57404">
                  <a:extLst>
                    <a:ext uri="{FF2B5EF4-FFF2-40B4-BE49-F238E27FC236}">
                      <a16:creationId xmlns:a16="http://schemas.microsoft.com/office/drawing/2014/main" id="{D390E112-62F5-6D4B-BFAA-8849AA7AA86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361192" y="3741912"/>
                  <a:ext cx="1465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57406" name="Ink 57405">
                  <a:extLst>
                    <a:ext uri="{FF2B5EF4-FFF2-40B4-BE49-F238E27FC236}">
                      <a16:creationId xmlns:a16="http://schemas.microsoft.com/office/drawing/2014/main" id="{6459CA73-E09B-CD47-CF5F-31E0E11B943D}"/>
                    </a:ext>
                  </a:extLst>
                </p14:cNvPr>
                <p14:cNvContentPartPr/>
                <p14:nvPr/>
              </p14:nvContentPartPr>
              <p14:xfrm>
                <a:off x="5564592" y="3653352"/>
                <a:ext cx="360" cy="214920"/>
              </p14:xfrm>
            </p:contentPart>
          </mc:Choice>
          <mc:Fallback xmlns="">
            <p:pic>
              <p:nvPicPr>
                <p:cNvPr id="57406" name="Ink 57405">
                  <a:extLst>
                    <a:ext uri="{FF2B5EF4-FFF2-40B4-BE49-F238E27FC236}">
                      <a16:creationId xmlns:a16="http://schemas.microsoft.com/office/drawing/2014/main" id="{6459CA73-E09B-CD47-CF5F-31E0E11B943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555592" y="3644712"/>
                  <a:ext cx="1800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57407" name="Ink 57406">
                <a:extLst>
                  <a:ext uri="{FF2B5EF4-FFF2-40B4-BE49-F238E27FC236}">
                    <a16:creationId xmlns:a16="http://schemas.microsoft.com/office/drawing/2014/main" id="{CBC2D7E5-70C5-0657-C224-F219897BFA11}"/>
                  </a:ext>
                </a:extLst>
              </p14:cNvPr>
              <p14:cNvContentPartPr/>
              <p14:nvPr/>
            </p14:nvContentPartPr>
            <p14:xfrm>
              <a:off x="5917392" y="3655152"/>
              <a:ext cx="2520" cy="159120"/>
            </p14:xfrm>
          </p:contentPart>
        </mc:Choice>
        <mc:Fallback xmlns="">
          <p:pic>
            <p:nvPicPr>
              <p:cNvPr id="57407" name="Ink 57406">
                <a:extLst>
                  <a:ext uri="{FF2B5EF4-FFF2-40B4-BE49-F238E27FC236}">
                    <a16:creationId xmlns:a16="http://schemas.microsoft.com/office/drawing/2014/main" id="{CBC2D7E5-70C5-0657-C224-F219897BFA11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908392" y="3646512"/>
                <a:ext cx="20160" cy="17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24" name="Group 57423">
            <a:extLst>
              <a:ext uri="{FF2B5EF4-FFF2-40B4-BE49-F238E27FC236}">
                <a16:creationId xmlns:a16="http://schemas.microsoft.com/office/drawing/2014/main" id="{5F5948BE-55E2-1839-1EA1-45BF30980303}"/>
              </a:ext>
            </a:extLst>
          </p:cNvPr>
          <p:cNvGrpSpPr/>
          <p:nvPr/>
        </p:nvGrpSpPr>
        <p:grpSpPr>
          <a:xfrm>
            <a:off x="6383232" y="3662712"/>
            <a:ext cx="259920" cy="146880"/>
            <a:chOff x="6383232" y="3662712"/>
            <a:chExt cx="259920" cy="1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7409" name="Ink 57408">
                  <a:extLst>
                    <a:ext uri="{FF2B5EF4-FFF2-40B4-BE49-F238E27FC236}">
                      <a16:creationId xmlns:a16="http://schemas.microsoft.com/office/drawing/2014/main" id="{05F822C7-5FDE-C7C0-E6E9-B7407A8EE988}"/>
                    </a:ext>
                  </a:extLst>
                </p14:cNvPr>
                <p14:cNvContentPartPr/>
                <p14:nvPr/>
              </p14:nvContentPartPr>
              <p14:xfrm>
                <a:off x="6383232" y="3662712"/>
                <a:ext cx="143280" cy="146880"/>
              </p14:xfrm>
            </p:contentPart>
          </mc:Choice>
          <mc:Fallback xmlns="">
            <p:pic>
              <p:nvPicPr>
                <p:cNvPr id="57409" name="Ink 57408">
                  <a:extLst>
                    <a:ext uri="{FF2B5EF4-FFF2-40B4-BE49-F238E27FC236}">
                      <a16:creationId xmlns:a16="http://schemas.microsoft.com/office/drawing/2014/main" id="{05F822C7-5FDE-C7C0-E6E9-B7407A8EE98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374592" y="3654072"/>
                  <a:ext cx="1609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7410" name="Ink 57409">
                  <a:extLst>
                    <a:ext uri="{FF2B5EF4-FFF2-40B4-BE49-F238E27FC236}">
                      <a16:creationId xmlns:a16="http://schemas.microsoft.com/office/drawing/2014/main" id="{4B4F8861-31B5-46B9-8CEF-9C037370725D}"/>
                    </a:ext>
                  </a:extLst>
                </p14:cNvPr>
                <p14:cNvContentPartPr/>
                <p14:nvPr/>
              </p14:nvContentPartPr>
              <p14:xfrm>
                <a:off x="6614352" y="3705192"/>
                <a:ext cx="28800" cy="360"/>
              </p14:xfrm>
            </p:contentPart>
          </mc:Choice>
          <mc:Fallback xmlns="">
            <p:pic>
              <p:nvPicPr>
                <p:cNvPr id="57410" name="Ink 57409">
                  <a:extLst>
                    <a:ext uri="{FF2B5EF4-FFF2-40B4-BE49-F238E27FC236}">
                      <a16:creationId xmlns:a16="http://schemas.microsoft.com/office/drawing/2014/main" id="{4B4F8861-31B5-46B9-8CEF-9C037370725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605712" y="3696192"/>
                  <a:ext cx="46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23" name="Group 57422">
            <a:extLst>
              <a:ext uri="{FF2B5EF4-FFF2-40B4-BE49-F238E27FC236}">
                <a16:creationId xmlns:a16="http://schemas.microsoft.com/office/drawing/2014/main" id="{FB3620F7-8C73-ECB4-63B4-E61E4574618D}"/>
              </a:ext>
            </a:extLst>
          </p:cNvPr>
          <p:cNvGrpSpPr/>
          <p:nvPr/>
        </p:nvGrpSpPr>
        <p:grpSpPr>
          <a:xfrm>
            <a:off x="6813432" y="3613752"/>
            <a:ext cx="345600" cy="163440"/>
            <a:chOff x="6813432" y="3613752"/>
            <a:chExt cx="34560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7411" name="Ink 57410">
                  <a:extLst>
                    <a:ext uri="{FF2B5EF4-FFF2-40B4-BE49-F238E27FC236}">
                      <a16:creationId xmlns:a16="http://schemas.microsoft.com/office/drawing/2014/main" id="{4AA4F066-0B09-7510-8080-CC38516D19CE}"/>
                    </a:ext>
                  </a:extLst>
                </p14:cNvPr>
                <p14:cNvContentPartPr/>
                <p14:nvPr/>
              </p14:nvContentPartPr>
              <p14:xfrm>
                <a:off x="6813432" y="3691872"/>
                <a:ext cx="5040" cy="2520"/>
              </p14:xfrm>
            </p:contentPart>
          </mc:Choice>
          <mc:Fallback xmlns="">
            <p:pic>
              <p:nvPicPr>
                <p:cNvPr id="57411" name="Ink 57410">
                  <a:extLst>
                    <a:ext uri="{FF2B5EF4-FFF2-40B4-BE49-F238E27FC236}">
                      <a16:creationId xmlns:a16="http://schemas.microsoft.com/office/drawing/2014/main" id="{4AA4F066-0B09-7510-8080-CC38516D19C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804792" y="3683232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7412" name="Ink 57411">
                  <a:extLst>
                    <a:ext uri="{FF2B5EF4-FFF2-40B4-BE49-F238E27FC236}">
                      <a16:creationId xmlns:a16="http://schemas.microsoft.com/office/drawing/2014/main" id="{AEC7CB5A-17F4-BB75-46E1-A855E23B577B}"/>
                    </a:ext>
                  </a:extLst>
                </p14:cNvPr>
                <p14:cNvContentPartPr/>
                <p14:nvPr/>
              </p14:nvContentPartPr>
              <p14:xfrm>
                <a:off x="6978672" y="3613752"/>
                <a:ext cx="180360" cy="163440"/>
              </p14:xfrm>
            </p:contentPart>
          </mc:Choice>
          <mc:Fallback xmlns="">
            <p:pic>
              <p:nvPicPr>
                <p:cNvPr id="57412" name="Ink 57411">
                  <a:extLst>
                    <a:ext uri="{FF2B5EF4-FFF2-40B4-BE49-F238E27FC236}">
                      <a16:creationId xmlns:a16="http://schemas.microsoft.com/office/drawing/2014/main" id="{AEC7CB5A-17F4-BB75-46E1-A855E23B577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969672" y="3604752"/>
                  <a:ext cx="1980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22" name="Group 57421">
            <a:extLst>
              <a:ext uri="{FF2B5EF4-FFF2-40B4-BE49-F238E27FC236}">
                <a16:creationId xmlns:a16="http://schemas.microsoft.com/office/drawing/2014/main" id="{21A6B348-E6A7-BCF4-1F1E-A84D6C46B055}"/>
              </a:ext>
            </a:extLst>
          </p:cNvPr>
          <p:cNvGrpSpPr/>
          <p:nvPr/>
        </p:nvGrpSpPr>
        <p:grpSpPr>
          <a:xfrm>
            <a:off x="5745312" y="3929472"/>
            <a:ext cx="203040" cy="285840"/>
            <a:chOff x="5745312" y="3929472"/>
            <a:chExt cx="203040" cy="28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7413" name="Ink 57412">
                  <a:extLst>
                    <a:ext uri="{FF2B5EF4-FFF2-40B4-BE49-F238E27FC236}">
                      <a16:creationId xmlns:a16="http://schemas.microsoft.com/office/drawing/2014/main" id="{9FDB3ADA-C9FD-6014-D76D-FD2EBB2ED728}"/>
                    </a:ext>
                  </a:extLst>
                </p14:cNvPr>
                <p14:cNvContentPartPr/>
                <p14:nvPr/>
              </p14:nvContentPartPr>
              <p14:xfrm>
                <a:off x="5745312" y="4048272"/>
                <a:ext cx="155880" cy="360"/>
              </p14:xfrm>
            </p:contentPart>
          </mc:Choice>
          <mc:Fallback xmlns="">
            <p:pic>
              <p:nvPicPr>
                <p:cNvPr id="57413" name="Ink 57412">
                  <a:extLst>
                    <a:ext uri="{FF2B5EF4-FFF2-40B4-BE49-F238E27FC236}">
                      <a16:creationId xmlns:a16="http://schemas.microsoft.com/office/drawing/2014/main" id="{9FDB3ADA-C9FD-6014-D76D-FD2EBB2ED72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36672" y="4039272"/>
                  <a:ext cx="17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7414" name="Ink 57413">
                  <a:extLst>
                    <a:ext uri="{FF2B5EF4-FFF2-40B4-BE49-F238E27FC236}">
                      <a16:creationId xmlns:a16="http://schemas.microsoft.com/office/drawing/2014/main" id="{336254B3-778F-6FFA-577C-7CCBE59B8D4A}"/>
                    </a:ext>
                  </a:extLst>
                </p14:cNvPr>
                <p14:cNvContentPartPr/>
                <p14:nvPr/>
              </p14:nvContentPartPr>
              <p14:xfrm>
                <a:off x="5940792" y="3929472"/>
                <a:ext cx="7560" cy="285840"/>
              </p14:xfrm>
            </p:contentPart>
          </mc:Choice>
          <mc:Fallback xmlns="">
            <p:pic>
              <p:nvPicPr>
                <p:cNvPr id="57414" name="Ink 57413">
                  <a:extLst>
                    <a:ext uri="{FF2B5EF4-FFF2-40B4-BE49-F238E27FC236}">
                      <a16:creationId xmlns:a16="http://schemas.microsoft.com/office/drawing/2014/main" id="{336254B3-778F-6FFA-577C-7CCBE59B8D4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932152" y="3920832"/>
                  <a:ext cx="25200" cy="30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7415" name="Ink 57414">
                <a:extLst>
                  <a:ext uri="{FF2B5EF4-FFF2-40B4-BE49-F238E27FC236}">
                    <a16:creationId xmlns:a16="http://schemas.microsoft.com/office/drawing/2014/main" id="{CDB174E8-ED1F-371E-B910-A3F0A0FDDFF0}"/>
                  </a:ext>
                </a:extLst>
              </p14:cNvPr>
              <p14:cNvContentPartPr/>
              <p14:nvPr/>
            </p14:nvContentPartPr>
            <p14:xfrm>
              <a:off x="6265152" y="3962952"/>
              <a:ext cx="10080" cy="258120"/>
            </p14:xfrm>
          </p:contentPart>
        </mc:Choice>
        <mc:Fallback xmlns="">
          <p:pic>
            <p:nvPicPr>
              <p:cNvPr id="57415" name="Ink 57414">
                <a:extLst>
                  <a:ext uri="{FF2B5EF4-FFF2-40B4-BE49-F238E27FC236}">
                    <a16:creationId xmlns:a16="http://schemas.microsoft.com/office/drawing/2014/main" id="{CDB174E8-ED1F-371E-B910-A3F0A0FDDFF0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256152" y="3953952"/>
                <a:ext cx="2772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21" name="Group 57420">
            <a:extLst>
              <a:ext uri="{FF2B5EF4-FFF2-40B4-BE49-F238E27FC236}">
                <a16:creationId xmlns:a16="http://schemas.microsoft.com/office/drawing/2014/main" id="{04C09A0A-C5CA-45A4-1BFA-B2BFF7739FDF}"/>
              </a:ext>
            </a:extLst>
          </p:cNvPr>
          <p:cNvGrpSpPr/>
          <p:nvPr/>
        </p:nvGrpSpPr>
        <p:grpSpPr>
          <a:xfrm>
            <a:off x="6558192" y="4022712"/>
            <a:ext cx="449280" cy="146160"/>
            <a:chOff x="6558192" y="4022712"/>
            <a:chExt cx="44928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7416" name="Ink 57415">
                  <a:extLst>
                    <a:ext uri="{FF2B5EF4-FFF2-40B4-BE49-F238E27FC236}">
                      <a16:creationId xmlns:a16="http://schemas.microsoft.com/office/drawing/2014/main" id="{E0B8ECE6-6F1C-A63F-7349-BD0B542150B8}"/>
                    </a:ext>
                  </a:extLst>
                </p14:cNvPr>
                <p14:cNvContentPartPr/>
                <p14:nvPr/>
              </p14:nvContentPartPr>
              <p14:xfrm>
                <a:off x="6558192" y="4022712"/>
                <a:ext cx="101520" cy="146160"/>
              </p14:xfrm>
            </p:contentPart>
          </mc:Choice>
          <mc:Fallback xmlns="">
            <p:pic>
              <p:nvPicPr>
                <p:cNvPr id="57416" name="Ink 57415">
                  <a:extLst>
                    <a:ext uri="{FF2B5EF4-FFF2-40B4-BE49-F238E27FC236}">
                      <a16:creationId xmlns:a16="http://schemas.microsoft.com/office/drawing/2014/main" id="{E0B8ECE6-6F1C-A63F-7349-BD0B542150B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549552" y="4014072"/>
                  <a:ext cx="1191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7417" name="Ink 57416">
                  <a:extLst>
                    <a:ext uri="{FF2B5EF4-FFF2-40B4-BE49-F238E27FC236}">
                      <a16:creationId xmlns:a16="http://schemas.microsoft.com/office/drawing/2014/main" id="{742280F7-DA03-7F59-6957-ACEE22FB5A97}"/>
                    </a:ext>
                  </a:extLst>
                </p14:cNvPr>
                <p14:cNvContentPartPr/>
                <p14:nvPr/>
              </p14:nvContentPartPr>
              <p14:xfrm>
                <a:off x="6786792" y="4087512"/>
                <a:ext cx="33480" cy="360"/>
              </p14:xfrm>
            </p:contentPart>
          </mc:Choice>
          <mc:Fallback xmlns="">
            <p:pic>
              <p:nvPicPr>
                <p:cNvPr id="57417" name="Ink 57416">
                  <a:extLst>
                    <a:ext uri="{FF2B5EF4-FFF2-40B4-BE49-F238E27FC236}">
                      <a16:creationId xmlns:a16="http://schemas.microsoft.com/office/drawing/2014/main" id="{742280F7-DA03-7F59-6957-ACEE22FB5A9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778152" y="4078872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7418" name="Ink 57417">
                  <a:extLst>
                    <a:ext uri="{FF2B5EF4-FFF2-40B4-BE49-F238E27FC236}">
                      <a16:creationId xmlns:a16="http://schemas.microsoft.com/office/drawing/2014/main" id="{31A0A4A6-F9FB-887D-5B6A-F914DB90874C}"/>
                    </a:ext>
                  </a:extLst>
                </p14:cNvPr>
                <p14:cNvContentPartPr/>
                <p14:nvPr/>
              </p14:nvContentPartPr>
              <p14:xfrm>
                <a:off x="6847632" y="4087512"/>
                <a:ext cx="9720" cy="360"/>
              </p14:xfrm>
            </p:contentPart>
          </mc:Choice>
          <mc:Fallback xmlns="">
            <p:pic>
              <p:nvPicPr>
                <p:cNvPr id="57418" name="Ink 57417">
                  <a:extLst>
                    <a:ext uri="{FF2B5EF4-FFF2-40B4-BE49-F238E27FC236}">
                      <a16:creationId xmlns:a16="http://schemas.microsoft.com/office/drawing/2014/main" id="{31A0A4A6-F9FB-887D-5B6A-F914DB90874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38632" y="4078872"/>
                  <a:ext cx="2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57419" name="Ink 57418">
                  <a:extLst>
                    <a:ext uri="{FF2B5EF4-FFF2-40B4-BE49-F238E27FC236}">
                      <a16:creationId xmlns:a16="http://schemas.microsoft.com/office/drawing/2014/main" id="{C2972CE8-4C62-78E9-5EDD-7237C2584304}"/>
                    </a:ext>
                  </a:extLst>
                </p14:cNvPr>
                <p14:cNvContentPartPr/>
                <p14:nvPr/>
              </p14:nvContentPartPr>
              <p14:xfrm>
                <a:off x="7004592" y="4069152"/>
                <a:ext cx="2880" cy="2520"/>
              </p14:xfrm>
            </p:contentPart>
          </mc:Choice>
          <mc:Fallback xmlns="">
            <p:pic>
              <p:nvPicPr>
                <p:cNvPr id="57419" name="Ink 57418">
                  <a:extLst>
                    <a:ext uri="{FF2B5EF4-FFF2-40B4-BE49-F238E27FC236}">
                      <a16:creationId xmlns:a16="http://schemas.microsoft.com/office/drawing/2014/main" id="{C2972CE8-4C62-78E9-5EDD-7237C258430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995952" y="4060152"/>
                  <a:ext cx="2052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57420" name="Ink 57419">
                <a:extLst>
                  <a:ext uri="{FF2B5EF4-FFF2-40B4-BE49-F238E27FC236}">
                    <a16:creationId xmlns:a16="http://schemas.microsoft.com/office/drawing/2014/main" id="{18D58D04-0A5C-F9D1-2218-159659091B79}"/>
                  </a:ext>
                </a:extLst>
              </p14:cNvPr>
              <p14:cNvContentPartPr/>
              <p14:nvPr/>
            </p14:nvContentPartPr>
            <p14:xfrm>
              <a:off x="7209792" y="3993192"/>
              <a:ext cx="110160" cy="126000"/>
            </p14:xfrm>
          </p:contentPart>
        </mc:Choice>
        <mc:Fallback xmlns="">
          <p:pic>
            <p:nvPicPr>
              <p:cNvPr id="57420" name="Ink 57419">
                <a:extLst>
                  <a:ext uri="{FF2B5EF4-FFF2-40B4-BE49-F238E27FC236}">
                    <a16:creationId xmlns:a16="http://schemas.microsoft.com/office/drawing/2014/main" id="{18D58D04-0A5C-F9D1-2218-159659091B79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200792" y="3984192"/>
                <a:ext cx="1278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57425" name="Ink 57424">
                <a:extLst>
                  <a:ext uri="{FF2B5EF4-FFF2-40B4-BE49-F238E27FC236}">
                    <a16:creationId xmlns:a16="http://schemas.microsoft.com/office/drawing/2014/main" id="{0DD156C2-CE69-AE9F-A574-AA2B3598CC4B}"/>
                  </a:ext>
                </a:extLst>
              </p14:cNvPr>
              <p14:cNvContentPartPr/>
              <p14:nvPr/>
            </p14:nvContentPartPr>
            <p14:xfrm>
              <a:off x="5323032" y="4027032"/>
              <a:ext cx="164880" cy="118800"/>
            </p14:xfrm>
          </p:contentPart>
        </mc:Choice>
        <mc:Fallback xmlns="">
          <p:pic>
            <p:nvPicPr>
              <p:cNvPr id="57425" name="Ink 57424">
                <a:extLst>
                  <a:ext uri="{FF2B5EF4-FFF2-40B4-BE49-F238E27FC236}">
                    <a16:creationId xmlns:a16="http://schemas.microsoft.com/office/drawing/2014/main" id="{0DD156C2-CE69-AE9F-A574-AA2B3598CC4B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5314392" y="4018392"/>
                <a:ext cx="182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57426" name="Ink 57425">
                <a:extLst>
                  <a:ext uri="{FF2B5EF4-FFF2-40B4-BE49-F238E27FC236}">
                    <a16:creationId xmlns:a16="http://schemas.microsoft.com/office/drawing/2014/main" id="{DC124EDF-22D7-4313-CEEF-1B67EA6D7F93}"/>
                  </a:ext>
                </a:extLst>
              </p14:cNvPr>
              <p14:cNvContentPartPr/>
              <p14:nvPr/>
            </p14:nvContentPartPr>
            <p14:xfrm>
              <a:off x="5781672" y="4361112"/>
              <a:ext cx="5400" cy="3240"/>
            </p14:xfrm>
          </p:contentPart>
        </mc:Choice>
        <mc:Fallback xmlns="">
          <p:pic>
            <p:nvPicPr>
              <p:cNvPr id="57426" name="Ink 57425">
                <a:extLst>
                  <a:ext uri="{FF2B5EF4-FFF2-40B4-BE49-F238E27FC236}">
                    <a16:creationId xmlns:a16="http://schemas.microsoft.com/office/drawing/2014/main" id="{DC124EDF-22D7-4313-CEEF-1B67EA6D7F93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5773032" y="4352472"/>
                <a:ext cx="2304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29" name="Group 57428">
            <a:extLst>
              <a:ext uri="{FF2B5EF4-FFF2-40B4-BE49-F238E27FC236}">
                <a16:creationId xmlns:a16="http://schemas.microsoft.com/office/drawing/2014/main" id="{4657A64B-C438-1C09-1860-6EB4335DF7A1}"/>
              </a:ext>
            </a:extLst>
          </p:cNvPr>
          <p:cNvGrpSpPr/>
          <p:nvPr/>
        </p:nvGrpSpPr>
        <p:grpSpPr>
          <a:xfrm>
            <a:off x="6013512" y="4394592"/>
            <a:ext cx="235440" cy="289080"/>
            <a:chOff x="6013512" y="4394592"/>
            <a:chExt cx="2354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7427" name="Ink 57426">
                  <a:extLst>
                    <a:ext uri="{FF2B5EF4-FFF2-40B4-BE49-F238E27FC236}">
                      <a16:creationId xmlns:a16="http://schemas.microsoft.com/office/drawing/2014/main" id="{9BECD8CF-9CB7-FECF-8368-6952CE38660E}"/>
                    </a:ext>
                  </a:extLst>
                </p14:cNvPr>
                <p14:cNvContentPartPr/>
                <p14:nvPr/>
              </p14:nvContentPartPr>
              <p14:xfrm>
                <a:off x="6013512" y="4528512"/>
                <a:ext cx="188280" cy="2520"/>
              </p14:xfrm>
            </p:contentPart>
          </mc:Choice>
          <mc:Fallback xmlns="">
            <p:pic>
              <p:nvPicPr>
                <p:cNvPr id="57427" name="Ink 57426">
                  <a:extLst>
                    <a:ext uri="{FF2B5EF4-FFF2-40B4-BE49-F238E27FC236}">
                      <a16:creationId xmlns:a16="http://schemas.microsoft.com/office/drawing/2014/main" id="{9BECD8CF-9CB7-FECF-8368-6952CE38660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004512" y="4519872"/>
                  <a:ext cx="205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7428" name="Ink 57427">
                  <a:extLst>
                    <a:ext uri="{FF2B5EF4-FFF2-40B4-BE49-F238E27FC236}">
                      <a16:creationId xmlns:a16="http://schemas.microsoft.com/office/drawing/2014/main" id="{5F7FD4D9-A8B8-A295-FC9C-A9CB5CB57A42}"/>
                    </a:ext>
                  </a:extLst>
                </p14:cNvPr>
                <p14:cNvContentPartPr/>
                <p14:nvPr/>
              </p14:nvContentPartPr>
              <p14:xfrm>
                <a:off x="6248592" y="4394592"/>
                <a:ext cx="360" cy="289080"/>
              </p14:xfrm>
            </p:contentPart>
          </mc:Choice>
          <mc:Fallback xmlns="">
            <p:pic>
              <p:nvPicPr>
                <p:cNvPr id="57428" name="Ink 57427">
                  <a:extLst>
                    <a:ext uri="{FF2B5EF4-FFF2-40B4-BE49-F238E27FC236}">
                      <a16:creationId xmlns:a16="http://schemas.microsoft.com/office/drawing/2014/main" id="{5F7FD4D9-A8B8-A295-FC9C-A9CB5CB57A4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239952" y="4385592"/>
                  <a:ext cx="18000" cy="30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57430" name="Ink 57429">
                <a:extLst>
                  <a:ext uri="{FF2B5EF4-FFF2-40B4-BE49-F238E27FC236}">
                    <a16:creationId xmlns:a16="http://schemas.microsoft.com/office/drawing/2014/main" id="{A5C21660-9767-E442-4D96-C22DDC3F12A4}"/>
                  </a:ext>
                </a:extLst>
              </p14:cNvPr>
              <p14:cNvContentPartPr/>
              <p14:nvPr/>
            </p14:nvContentPartPr>
            <p14:xfrm>
              <a:off x="6571152" y="4435632"/>
              <a:ext cx="5760" cy="247680"/>
            </p14:xfrm>
          </p:contentPart>
        </mc:Choice>
        <mc:Fallback xmlns="">
          <p:pic>
            <p:nvPicPr>
              <p:cNvPr id="57430" name="Ink 57429">
                <a:extLst>
                  <a:ext uri="{FF2B5EF4-FFF2-40B4-BE49-F238E27FC236}">
                    <a16:creationId xmlns:a16="http://schemas.microsoft.com/office/drawing/2014/main" id="{A5C21660-9767-E442-4D96-C22DDC3F12A4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6562512" y="4426992"/>
                <a:ext cx="23400" cy="26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46" name="Group 57445">
            <a:extLst>
              <a:ext uri="{FF2B5EF4-FFF2-40B4-BE49-F238E27FC236}">
                <a16:creationId xmlns:a16="http://schemas.microsoft.com/office/drawing/2014/main" id="{FE9F702D-CD80-B22E-AA83-F32399F89852}"/>
              </a:ext>
            </a:extLst>
          </p:cNvPr>
          <p:cNvGrpSpPr/>
          <p:nvPr/>
        </p:nvGrpSpPr>
        <p:grpSpPr>
          <a:xfrm>
            <a:off x="7151832" y="4578552"/>
            <a:ext cx="50760" cy="3240"/>
            <a:chOff x="7151832" y="4578552"/>
            <a:chExt cx="50760" cy="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7432" name="Ink 57431">
                  <a:extLst>
                    <a:ext uri="{FF2B5EF4-FFF2-40B4-BE49-F238E27FC236}">
                      <a16:creationId xmlns:a16="http://schemas.microsoft.com/office/drawing/2014/main" id="{62CC25F4-7197-1305-112A-E5A840B9DFD9}"/>
                    </a:ext>
                  </a:extLst>
                </p14:cNvPr>
                <p14:cNvContentPartPr/>
                <p14:nvPr/>
              </p14:nvContentPartPr>
              <p14:xfrm>
                <a:off x="7151832" y="4578552"/>
                <a:ext cx="18360" cy="3240"/>
              </p14:xfrm>
            </p:contentPart>
          </mc:Choice>
          <mc:Fallback xmlns="">
            <p:pic>
              <p:nvPicPr>
                <p:cNvPr id="57432" name="Ink 57431">
                  <a:extLst>
                    <a:ext uri="{FF2B5EF4-FFF2-40B4-BE49-F238E27FC236}">
                      <a16:creationId xmlns:a16="http://schemas.microsoft.com/office/drawing/2014/main" id="{62CC25F4-7197-1305-112A-E5A840B9DFD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42832" y="4569552"/>
                  <a:ext cx="36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7433" name="Ink 57432">
                  <a:extLst>
                    <a:ext uri="{FF2B5EF4-FFF2-40B4-BE49-F238E27FC236}">
                      <a16:creationId xmlns:a16="http://schemas.microsoft.com/office/drawing/2014/main" id="{7432B6CE-E0AD-2569-8D9D-7E109CDD56E2}"/>
                    </a:ext>
                  </a:extLst>
                </p14:cNvPr>
                <p14:cNvContentPartPr/>
                <p14:nvPr/>
              </p14:nvContentPartPr>
              <p14:xfrm>
                <a:off x="7200072" y="4578552"/>
                <a:ext cx="2520" cy="360"/>
              </p14:xfrm>
            </p:contentPart>
          </mc:Choice>
          <mc:Fallback xmlns="">
            <p:pic>
              <p:nvPicPr>
                <p:cNvPr id="57433" name="Ink 57432">
                  <a:extLst>
                    <a:ext uri="{FF2B5EF4-FFF2-40B4-BE49-F238E27FC236}">
                      <a16:creationId xmlns:a16="http://schemas.microsoft.com/office/drawing/2014/main" id="{7432B6CE-E0AD-2569-8D9D-7E109CDD56E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191072" y="456955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47" name="Group 57446">
            <a:extLst>
              <a:ext uri="{FF2B5EF4-FFF2-40B4-BE49-F238E27FC236}">
                <a16:creationId xmlns:a16="http://schemas.microsoft.com/office/drawing/2014/main" id="{DC61B3DB-9DF7-00F9-D55C-903BA146A454}"/>
              </a:ext>
            </a:extLst>
          </p:cNvPr>
          <p:cNvGrpSpPr/>
          <p:nvPr/>
        </p:nvGrpSpPr>
        <p:grpSpPr>
          <a:xfrm>
            <a:off x="6843312" y="4599072"/>
            <a:ext cx="17280" cy="129960"/>
            <a:chOff x="6843312" y="4599072"/>
            <a:chExt cx="17280" cy="1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7431" name="Ink 57430">
                  <a:extLst>
                    <a:ext uri="{FF2B5EF4-FFF2-40B4-BE49-F238E27FC236}">
                      <a16:creationId xmlns:a16="http://schemas.microsoft.com/office/drawing/2014/main" id="{6CDF4589-72F2-33FA-F13A-6B939C56B9A1}"/>
                    </a:ext>
                  </a:extLst>
                </p14:cNvPr>
                <p14:cNvContentPartPr/>
                <p14:nvPr/>
              </p14:nvContentPartPr>
              <p14:xfrm>
                <a:off x="6843312" y="4599072"/>
                <a:ext cx="2520" cy="360"/>
              </p14:xfrm>
            </p:contentPart>
          </mc:Choice>
          <mc:Fallback xmlns="">
            <p:pic>
              <p:nvPicPr>
                <p:cNvPr id="57431" name="Ink 57430">
                  <a:extLst>
                    <a:ext uri="{FF2B5EF4-FFF2-40B4-BE49-F238E27FC236}">
                      <a16:creationId xmlns:a16="http://schemas.microsoft.com/office/drawing/2014/main" id="{6CDF4589-72F2-33FA-F13A-6B939C56B9A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34312" y="459007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7434" name="Ink 57433">
                  <a:extLst>
                    <a:ext uri="{FF2B5EF4-FFF2-40B4-BE49-F238E27FC236}">
                      <a16:creationId xmlns:a16="http://schemas.microsoft.com/office/drawing/2014/main" id="{5F6C1A01-FE1F-1C64-0601-0D09732DA650}"/>
                    </a:ext>
                  </a:extLst>
                </p14:cNvPr>
                <p14:cNvContentPartPr/>
                <p14:nvPr/>
              </p14:nvContentPartPr>
              <p14:xfrm>
                <a:off x="6860232" y="4726512"/>
                <a:ext cx="360" cy="2520"/>
              </p14:xfrm>
            </p:contentPart>
          </mc:Choice>
          <mc:Fallback xmlns="">
            <p:pic>
              <p:nvPicPr>
                <p:cNvPr id="57434" name="Ink 57433">
                  <a:extLst>
                    <a:ext uri="{FF2B5EF4-FFF2-40B4-BE49-F238E27FC236}">
                      <a16:creationId xmlns:a16="http://schemas.microsoft.com/office/drawing/2014/main" id="{5F6C1A01-FE1F-1C64-0601-0D09732DA65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51592" y="471787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57435" name="Ink 57434">
                <a:extLst>
                  <a:ext uri="{FF2B5EF4-FFF2-40B4-BE49-F238E27FC236}">
                    <a16:creationId xmlns:a16="http://schemas.microsoft.com/office/drawing/2014/main" id="{D534FEBF-9988-48AF-6DCE-92D085CB6E52}"/>
                  </a:ext>
                </a:extLst>
              </p14:cNvPr>
              <p14:cNvContentPartPr/>
              <p14:nvPr/>
            </p14:nvContentPartPr>
            <p14:xfrm>
              <a:off x="6820632" y="4885632"/>
              <a:ext cx="360" cy="360"/>
            </p14:xfrm>
          </p:contentPart>
        </mc:Choice>
        <mc:Fallback xmlns="">
          <p:pic>
            <p:nvPicPr>
              <p:cNvPr id="57435" name="Ink 57434">
                <a:extLst>
                  <a:ext uri="{FF2B5EF4-FFF2-40B4-BE49-F238E27FC236}">
                    <a16:creationId xmlns:a16="http://schemas.microsoft.com/office/drawing/2014/main" id="{D534FEBF-9988-48AF-6DCE-92D085CB6E52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6811992" y="48769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7436" name="Ink 57435">
                <a:extLst>
                  <a:ext uri="{FF2B5EF4-FFF2-40B4-BE49-F238E27FC236}">
                    <a16:creationId xmlns:a16="http://schemas.microsoft.com/office/drawing/2014/main" id="{7289C4DB-0EB9-E5E0-566B-97C4C567F4DB}"/>
                  </a:ext>
                </a:extLst>
              </p14:cNvPr>
              <p14:cNvContentPartPr/>
              <p14:nvPr/>
            </p14:nvContentPartPr>
            <p14:xfrm>
              <a:off x="6977592" y="5029272"/>
              <a:ext cx="15120" cy="11880"/>
            </p14:xfrm>
          </p:contentPart>
        </mc:Choice>
        <mc:Fallback xmlns="">
          <p:pic>
            <p:nvPicPr>
              <p:cNvPr id="57436" name="Ink 57435">
                <a:extLst>
                  <a:ext uri="{FF2B5EF4-FFF2-40B4-BE49-F238E27FC236}">
                    <a16:creationId xmlns:a16="http://schemas.microsoft.com/office/drawing/2014/main" id="{7289C4DB-0EB9-E5E0-566B-97C4C567F4D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6968952" y="5020632"/>
                <a:ext cx="32760" cy="2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45" name="Group 57444">
            <a:extLst>
              <a:ext uri="{FF2B5EF4-FFF2-40B4-BE49-F238E27FC236}">
                <a16:creationId xmlns:a16="http://schemas.microsoft.com/office/drawing/2014/main" id="{ECDBA92E-002B-7301-9D84-7C265D9A4B50}"/>
              </a:ext>
            </a:extLst>
          </p:cNvPr>
          <p:cNvGrpSpPr/>
          <p:nvPr/>
        </p:nvGrpSpPr>
        <p:grpSpPr>
          <a:xfrm>
            <a:off x="7157952" y="5184072"/>
            <a:ext cx="6840" cy="17640"/>
            <a:chOff x="7157952" y="5184072"/>
            <a:chExt cx="6840" cy="1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7437" name="Ink 57436">
                  <a:extLst>
                    <a:ext uri="{FF2B5EF4-FFF2-40B4-BE49-F238E27FC236}">
                      <a16:creationId xmlns:a16="http://schemas.microsoft.com/office/drawing/2014/main" id="{F95DA8E7-6C17-0D74-9179-36ECBFDCDCFA}"/>
                    </a:ext>
                  </a:extLst>
                </p14:cNvPr>
                <p14:cNvContentPartPr/>
                <p14:nvPr/>
              </p14:nvContentPartPr>
              <p14:xfrm>
                <a:off x="7157952" y="5184072"/>
                <a:ext cx="2520" cy="2520"/>
              </p14:xfrm>
            </p:contentPart>
          </mc:Choice>
          <mc:Fallback xmlns="">
            <p:pic>
              <p:nvPicPr>
                <p:cNvPr id="57437" name="Ink 57436">
                  <a:extLst>
                    <a:ext uri="{FF2B5EF4-FFF2-40B4-BE49-F238E27FC236}">
                      <a16:creationId xmlns:a16="http://schemas.microsoft.com/office/drawing/2014/main" id="{F95DA8E7-6C17-0D74-9179-36ECBFDCDCF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148952" y="517507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7438" name="Ink 57437">
                  <a:extLst>
                    <a:ext uri="{FF2B5EF4-FFF2-40B4-BE49-F238E27FC236}">
                      <a16:creationId xmlns:a16="http://schemas.microsoft.com/office/drawing/2014/main" id="{F618B2CF-A35A-1C01-471C-BB32A4311D7D}"/>
                    </a:ext>
                  </a:extLst>
                </p14:cNvPr>
                <p14:cNvContentPartPr/>
                <p14:nvPr/>
              </p14:nvContentPartPr>
              <p14:xfrm>
                <a:off x="7164432" y="5201352"/>
                <a:ext cx="360" cy="360"/>
              </p14:xfrm>
            </p:contentPart>
          </mc:Choice>
          <mc:Fallback xmlns="">
            <p:pic>
              <p:nvPicPr>
                <p:cNvPr id="57438" name="Ink 57437">
                  <a:extLst>
                    <a:ext uri="{FF2B5EF4-FFF2-40B4-BE49-F238E27FC236}">
                      <a16:creationId xmlns:a16="http://schemas.microsoft.com/office/drawing/2014/main" id="{F618B2CF-A35A-1C01-471C-BB32A4311D7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155792" y="51923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57439" name="Ink 57438">
                <a:extLst>
                  <a:ext uri="{FF2B5EF4-FFF2-40B4-BE49-F238E27FC236}">
                    <a16:creationId xmlns:a16="http://schemas.microsoft.com/office/drawing/2014/main" id="{8C7F834E-78FC-A8D0-67EB-9453596EC1AA}"/>
                  </a:ext>
                </a:extLst>
              </p14:cNvPr>
              <p14:cNvContentPartPr/>
              <p14:nvPr/>
            </p14:nvContentPartPr>
            <p14:xfrm>
              <a:off x="6226632" y="4875552"/>
              <a:ext cx="33480" cy="5400"/>
            </p14:xfrm>
          </p:contentPart>
        </mc:Choice>
        <mc:Fallback xmlns="">
          <p:pic>
            <p:nvPicPr>
              <p:cNvPr id="57439" name="Ink 57438">
                <a:extLst>
                  <a:ext uri="{FF2B5EF4-FFF2-40B4-BE49-F238E27FC236}">
                    <a16:creationId xmlns:a16="http://schemas.microsoft.com/office/drawing/2014/main" id="{8C7F834E-78FC-A8D0-67EB-9453596EC1AA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6217632" y="4866552"/>
                <a:ext cx="511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57440" name="Ink 57439">
                <a:extLst>
                  <a:ext uri="{FF2B5EF4-FFF2-40B4-BE49-F238E27FC236}">
                    <a16:creationId xmlns:a16="http://schemas.microsoft.com/office/drawing/2014/main" id="{728F77AF-2B9F-ED2E-6F43-6D2B2A4462AE}"/>
                  </a:ext>
                </a:extLst>
              </p14:cNvPr>
              <p14:cNvContentPartPr/>
              <p14:nvPr/>
            </p14:nvContentPartPr>
            <p14:xfrm>
              <a:off x="6411312" y="5049432"/>
              <a:ext cx="38520" cy="21960"/>
            </p14:xfrm>
          </p:contentPart>
        </mc:Choice>
        <mc:Fallback xmlns="">
          <p:pic>
            <p:nvPicPr>
              <p:cNvPr id="57440" name="Ink 57439">
                <a:extLst>
                  <a:ext uri="{FF2B5EF4-FFF2-40B4-BE49-F238E27FC236}">
                    <a16:creationId xmlns:a16="http://schemas.microsoft.com/office/drawing/2014/main" id="{728F77AF-2B9F-ED2E-6F43-6D2B2A4462AE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6402312" y="5040792"/>
                <a:ext cx="56160" cy="3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44" name="Group 57443">
            <a:extLst>
              <a:ext uri="{FF2B5EF4-FFF2-40B4-BE49-F238E27FC236}">
                <a16:creationId xmlns:a16="http://schemas.microsoft.com/office/drawing/2014/main" id="{DD241038-3D91-8694-8BEC-AA6497B84DCE}"/>
              </a:ext>
            </a:extLst>
          </p:cNvPr>
          <p:cNvGrpSpPr/>
          <p:nvPr/>
        </p:nvGrpSpPr>
        <p:grpSpPr>
          <a:xfrm>
            <a:off x="6612192" y="5243472"/>
            <a:ext cx="16560" cy="24840"/>
            <a:chOff x="6612192" y="5243472"/>
            <a:chExt cx="16560" cy="2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7441" name="Ink 57440">
                  <a:extLst>
                    <a:ext uri="{FF2B5EF4-FFF2-40B4-BE49-F238E27FC236}">
                      <a16:creationId xmlns:a16="http://schemas.microsoft.com/office/drawing/2014/main" id="{6136EA22-07BF-9199-6895-3CD18B6F22D0}"/>
                    </a:ext>
                  </a:extLst>
                </p14:cNvPr>
                <p14:cNvContentPartPr/>
                <p14:nvPr/>
              </p14:nvContentPartPr>
              <p14:xfrm>
                <a:off x="6612192" y="5243472"/>
                <a:ext cx="7200" cy="360"/>
              </p14:xfrm>
            </p:contentPart>
          </mc:Choice>
          <mc:Fallback xmlns="">
            <p:pic>
              <p:nvPicPr>
                <p:cNvPr id="57441" name="Ink 57440">
                  <a:extLst>
                    <a:ext uri="{FF2B5EF4-FFF2-40B4-BE49-F238E27FC236}">
                      <a16:creationId xmlns:a16="http://schemas.microsoft.com/office/drawing/2014/main" id="{6136EA22-07BF-9199-6895-3CD18B6F22D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603552" y="5234472"/>
                  <a:ext cx="2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7442" name="Ink 57441">
                  <a:extLst>
                    <a:ext uri="{FF2B5EF4-FFF2-40B4-BE49-F238E27FC236}">
                      <a16:creationId xmlns:a16="http://schemas.microsoft.com/office/drawing/2014/main" id="{2B8C9995-2901-7616-9A85-C82EC2CB331F}"/>
                    </a:ext>
                  </a:extLst>
                </p14:cNvPr>
                <p14:cNvContentPartPr/>
                <p14:nvPr/>
              </p14:nvContentPartPr>
              <p14:xfrm>
                <a:off x="6619032" y="5243472"/>
                <a:ext cx="9720" cy="24840"/>
              </p14:xfrm>
            </p:contentPart>
          </mc:Choice>
          <mc:Fallback xmlns="">
            <p:pic>
              <p:nvPicPr>
                <p:cNvPr id="57442" name="Ink 57441">
                  <a:extLst>
                    <a:ext uri="{FF2B5EF4-FFF2-40B4-BE49-F238E27FC236}">
                      <a16:creationId xmlns:a16="http://schemas.microsoft.com/office/drawing/2014/main" id="{2B8C9995-2901-7616-9A85-C82EC2CB331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610392" y="5234472"/>
                  <a:ext cx="2736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57443" name="Ink 57442">
                <a:extLst>
                  <a:ext uri="{FF2B5EF4-FFF2-40B4-BE49-F238E27FC236}">
                    <a16:creationId xmlns:a16="http://schemas.microsoft.com/office/drawing/2014/main" id="{F42A5E93-CE69-F1B7-AD04-90A3B309ABFC}"/>
                  </a:ext>
                </a:extLst>
              </p14:cNvPr>
              <p14:cNvContentPartPr/>
              <p14:nvPr/>
            </p14:nvContentPartPr>
            <p14:xfrm>
              <a:off x="5488632" y="4888512"/>
              <a:ext cx="158040" cy="292680"/>
            </p14:xfrm>
          </p:contentPart>
        </mc:Choice>
        <mc:Fallback xmlns="">
          <p:pic>
            <p:nvPicPr>
              <p:cNvPr id="57443" name="Ink 57442">
                <a:extLst>
                  <a:ext uri="{FF2B5EF4-FFF2-40B4-BE49-F238E27FC236}">
                    <a16:creationId xmlns:a16="http://schemas.microsoft.com/office/drawing/2014/main" id="{F42A5E93-CE69-F1B7-AD04-90A3B309ABFC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5479992" y="4879512"/>
                <a:ext cx="175680" cy="31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52" name="Group 57451">
            <a:extLst>
              <a:ext uri="{FF2B5EF4-FFF2-40B4-BE49-F238E27FC236}">
                <a16:creationId xmlns:a16="http://schemas.microsoft.com/office/drawing/2014/main" id="{4F6E0D5C-829B-743C-4B88-DE8B70D81E2A}"/>
              </a:ext>
            </a:extLst>
          </p:cNvPr>
          <p:cNvGrpSpPr/>
          <p:nvPr/>
        </p:nvGrpSpPr>
        <p:grpSpPr>
          <a:xfrm>
            <a:off x="5221872" y="5590872"/>
            <a:ext cx="2172960" cy="566280"/>
            <a:chOff x="5221872" y="5590872"/>
            <a:chExt cx="2172960" cy="56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57448" name="Ink 57447">
                  <a:extLst>
                    <a:ext uri="{FF2B5EF4-FFF2-40B4-BE49-F238E27FC236}">
                      <a16:creationId xmlns:a16="http://schemas.microsoft.com/office/drawing/2014/main" id="{DF9A75F7-20A6-1E2B-E5C9-592564D39CBC}"/>
                    </a:ext>
                  </a:extLst>
                </p14:cNvPr>
                <p14:cNvContentPartPr/>
                <p14:nvPr/>
              </p14:nvContentPartPr>
              <p14:xfrm>
                <a:off x="5221872" y="5590872"/>
                <a:ext cx="2172960" cy="239760"/>
              </p14:xfrm>
            </p:contentPart>
          </mc:Choice>
          <mc:Fallback xmlns="">
            <p:pic>
              <p:nvPicPr>
                <p:cNvPr id="57448" name="Ink 57447">
                  <a:extLst>
                    <a:ext uri="{FF2B5EF4-FFF2-40B4-BE49-F238E27FC236}">
                      <a16:creationId xmlns:a16="http://schemas.microsoft.com/office/drawing/2014/main" id="{DF9A75F7-20A6-1E2B-E5C9-592564D39CBC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212872" y="5582232"/>
                  <a:ext cx="21906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7449" name="Ink 57448">
                  <a:extLst>
                    <a:ext uri="{FF2B5EF4-FFF2-40B4-BE49-F238E27FC236}">
                      <a16:creationId xmlns:a16="http://schemas.microsoft.com/office/drawing/2014/main" id="{AFC8D2D7-11A1-4D36-5157-74B060DE4B0B}"/>
                    </a:ext>
                  </a:extLst>
                </p14:cNvPr>
                <p14:cNvContentPartPr/>
                <p14:nvPr/>
              </p14:nvContentPartPr>
              <p14:xfrm>
                <a:off x="6081912" y="5885712"/>
                <a:ext cx="740880" cy="271440"/>
              </p14:xfrm>
            </p:contentPart>
          </mc:Choice>
          <mc:Fallback xmlns="">
            <p:pic>
              <p:nvPicPr>
                <p:cNvPr id="57449" name="Ink 57448">
                  <a:extLst>
                    <a:ext uri="{FF2B5EF4-FFF2-40B4-BE49-F238E27FC236}">
                      <a16:creationId xmlns:a16="http://schemas.microsoft.com/office/drawing/2014/main" id="{AFC8D2D7-11A1-4D36-5157-74B060DE4B0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073272" y="5877072"/>
                  <a:ext cx="7585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57450" name="Ink 57449">
                  <a:extLst>
                    <a:ext uri="{FF2B5EF4-FFF2-40B4-BE49-F238E27FC236}">
                      <a16:creationId xmlns:a16="http://schemas.microsoft.com/office/drawing/2014/main" id="{0108E487-1B45-6C22-8B08-F5E3E88E4C3F}"/>
                    </a:ext>
                  </a:extLst>
                </p14:cNvPr>
                <p14:cNvContentPartPr/>
                <p14:nvPr/>
              </p14:nvContentPartPr>
              <p14:xfrm>
                <a:off x="6577272" y="5863032"/>
                <a:ext cx="31680" cy="21600"/>
              </p14:xfrm>
            </p:contentPart>
          </mc:Choice>
          <mc:Fallback xmlns="">
            <p:pic>
              <p:nvPicPr>
                <p:cNvPr id="57450" name="Ink 57449">
                  <a:extLst>
                    <a:ext uri="{FF2B5EF4-FFF2-40B4-BE49-F238E27FC236}">
                      <a16:creationId xmlns:a16="http://schemas.microsoft.com/office/drawing/2014/main" id="{0108E487-1B45-6C22-8B08-F5E3E88E4C3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568632" y="5854392"/>
                  <a:ext cx="493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57451" name="Ink 57450">
                  <a:extLst>
                    <a:ext uri="{FF2B5EF4-FFF2-40B4-BE49-F238E27FC236}">
                      <a16:creationId xmlns:a16="http://schemas.microsoft.com/office/drawing/2014/main" id="{9DACAC4C-2512-414F-9F8F-A403BA6A6A06}"/>
                    </a:ext>
                  </a:extLst>
                </p14:cNvPr>
                <p14:cNvContentPartPr/>
                <p14:nvPr/>
              </p14:nvContentPartPr>
              <p14:xfrm>
                <a:off x="6904152" y="6050952"/>
                <a:ext cx="360" cy="360"/>
              </p14:xfrm>
            </p:contentPart>
          </mc:Choice>
          <mc:Fallback xmlns="">
            <p:pic>
              <p:nvPicPr>
                <p:cNvPr id="57451" name="Ink 57450">
                  <a:extLst>
                    <a:ext uri="{FF2B5EF4-FFF2-40B4-BE49-F238E27FC236}">
                      <a16:creationId xmlns:a16="http://schemas.microsoft.com/office/drawing/2014/main" id="{9DACAC4C-2512-414F-9F8F-A403BA6A6A0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895512" y="60419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57453" name="Ink 57452">
                <a:extLst>
                  <a:ext uri="{FF2B5EF4-FFF2-40B4-BE49-F238E27FC236}">
                    <a16:creationId xmlns:a16="http://schemas.microsoft.com/office/drawing/2014/main" id="{BEFBFEB0-ADEF-1749-C5A8-4B424E3F2FEC}"/>
                  </a:ext>
                </a:extLst>
              </p14:cNvPr>
              <p14:cNvContentPartPr/>
              <p14:nvPr/>
            </p14:nvContentPartPr>
            <p14:xfrm>
              <a:off x="6051312" y="3588192"/>
              <a:ext cx="1326600" cy="1406520"/>
            </p14:xfrm>
          </p:contentPart>
        </mc:Choice>
        <mc:Fallback xmlns="">
          <p:pic>
            <p:nvPicPr>
              <p:cNvPr id="57453" name="Ink 57452">
                <a:extLst>
                  <a:ext uri="{FF2B5EF4-FFF2-40B4-BE49-F238E27FC236}">
                    <a16:creationId xmlns:a16="http://schemas.microsoft.com/office/drawing/2014/main" id="{BEFBFEB0-ADEF-1749-C5A8-4B424E3F2FEC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6042312" y="3579192"/>
                <a:ext cx="1344240" cy="142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57454" name="Ink 57453">
                <a:extLst>
                  <a:ext uri="{FF2B5EF4-FFF2-40B4-BE49-F238E27FC236}">
                    <a16:creationId xmlns:a16="http://schemas.microsoft.com/office/drawing/2014/main" id="{B4D5C22B-8E6B-6685-706E-F1B04DFB6D93}"/>
                  </a:ext>
                </a:extLst>
              </p14:cNvPr>
              <p14:cNvContentPartPr/>
              <p14:nvPr/>
            </p14:nvContentPartPr>
            <p14:xfrm>
              <a:off x="5196672" y="3767832"/>
              <a:ext cx="1554840" cy="1749960"/>
            </p14:xfrm>
          </p:contentPart>
        </mc:Choice>
        <mc:Fallback xmlns="">
          <p:pic>
            <p:nvPicPr>
              <p:cNvPr id="57454" name="Ink 57453">
                <a:extLst>
                  <a:ext uri="{FF2B5EF4-FFF2-40B4-BE49-F238E27FC236}">
                    <a16:creationId xmlns:a16="http://schemas.microsoft.com/office/drawing/2014/main" id="{B4D5C22B-8E6B-6685-706E-F1B04DFB6D93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187672" y="3759192"/>
                <a:ext cx="1572480" cy="176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57455" name="Ink 57454">
                <a:extLst>
                  <a:ext uri="{FF2B5EF4-FFF2-40B4-BE49-F238E27FC236}">
                    <a16:creationId xmlns:a16="http://schemas.microsoft.com/office/drawing/2014/main" id="{5B007FD5-7B9F-3E16-EF5F-C1FC1D821B64}"/>
                  </a:ext>
                </a:extLst>
              </p14:cNvPr>
              <p14:cNvContentPartPr/>
              <p14:nvPr/>
            </p14:nvContentPartPr>
            <p14:xfrm>
              <a:off x="5249592" y="3509712"/>
              <a:ext cx="734400" cy="91800"/>
            </p14:xfrm>
          </p:contentPart>
        </mc:Choice>
        <mc:Fallback xmlns="">
          <p:pic>
            <p:nvPicPr>
              <p:cNvPr id="57455" name="Ink 57454">
                <a:extLst>
                  <a:ext uri="{FF2B5EF4-FFF2-40B4-BE49-F238E27FC236}">
                    <a16:creationId xmlns:a16="http://schemas.microsoft.com/office/drawing/2014/main" id="{5B007FD5-7B9F-3E16-EF5F-C1FC1D821B64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240592" y="3500712"/>
                <a:ext cx="75204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57456" name="Ink 57455">
                <a:extLst>
                  <a:ext uri="{FF2B5EF4-FFF2-40B4-BE49-F238E27FC236}">
                    <a16:creationId xmlns:a16="http://schemas.microsoft.com/office/drawing/2014/main" id="{9FBC7B8D-FDC0-B292-48C8-7EFF845D6204}"/>
                  </a:ext>
                </a:extLst>
              </p14:cNvPr>
              <p14:cNvContentPartPr/>
              <p14:nvPr/>
            </p14:nvContentPartPr>
            <p14:xfrm>
              <a:off x="6655032" y="5504832"/>
              <a:ext cx="669960" cy="32040"/>
            </p14:xfrm>
          </p:contentPart>
        </mc:Choice>
        <mc:Fallback xmlns="">
          <p:pic>
            <p:nvPicPr>
              <p:cNvPr id="57456" name="Ink 57455">
                <a:extLst>
                  <a:ext uri="{FF2B5EF4-FFF2-40B4-BE49-F238E27FC236}">
                    <a16:creationId xmlns:a16="http://schemas.microsoft.com/office/drawing/2014/main" id="{9FBC7B8D-FDC0-B292-48C8-7EFF845D6204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6646032" y="5495832"/>
                <a:ext cx="687600" cy="496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A82CD8-3221-1910-F468-49A46F33C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36"/>
    </mc:Choice>
    <mc:Fallback xmlns="">
      <p:transition spd="slow" advTm="8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BCB7BE4-FD1F-E447-B32D-D921B3740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833" y="73972"/>
            <a:ext cx="9272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To capture this, need matrix </a:t>
            </a:r>
            <a:r>
              <a:rPr lang="en-US" sz="3600" b="1" dirty="0" err="1">
                <a:solidFill>
                  <a:srgbClr val="0000FF"/>
                </a:solidFill>
              </a:rPr>
              <a:t>maths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AC33D-E25F-54A6-F669-B09C7019F3A6}"/>
              </a:ext>
            </a:extLst>
          </p:cNvPr>
          <p:cNvSpPr txBox="1"/>
          <p:nvPr/>
        </p:nvSpPr>
        <p:spPr>
          <a:xfrm>
            <a:off x="190500" y="990600"/>
            <a:ext cx="876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C00000"/>
                </a:solidFill>
                <a:hlinkClick r:id="rId4"/>
              </a:rPr>
              <a:t>https://</a:t>
            </a:r>
            <a:r>
              <a:rPr lang="en-US" sz="1200" dirty="0" err="1">
                <a:solidFill>
                  <a:srgbClr val="C00000"/>
                </a:solidFill>
                <a:hlinkClick r:id="rId4"/>
              </a:rPr>
              <a:t>collab.its.virginia.edu</a:t>
            </a:r>
            <a:r>
              <a:rPr lang="en-US" sz="1200" dirty="0">
                <a:solidFill>
                  <a:srgbClr val="C00000"/>
                </a:solidFill>
                <a:hlinkClick r:id="rId4"/>
              </a:rPr>
              <a:t>/access/content/group/d439a99b-c660-40e6-8591-f37f778527e5/Lectures/</a:t>
            </a:r>
            <a:r>
              <a:rPr lang="en-US" sz="1200" dirty="0" err="1">
                <a:solidFill>
                  <a:srgbClr val="C00000"/>
                </a:solidFill>
                <a:hlinkClick r:id="rId4"/>
              </a:rPr>
              <a:t>Maths.pptx</a:t>
            </a:r>
            <a:endParaRPr lang="en-US" sz="1200" dirty="0">
              <a:solidFill>
                <a:srgbClr val="C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ECC9D7-35CA-12C5-BCE8-99C4EFB6C0EC}"/>
              </a:ext>
            </a:extLst>
          </p:cNvPr>
          <p:cNvGrpSpPr/>
          <p:nvPr/>
        </p:nvGrpSpPr>
        <p:grpSpPr>
          <a:xfrm>
            <a:off x="407248" y="2259028"/>
            <a:ext cx="1071720" cy="696240"/>
            <a:chOff x="430648" y="2148110"/>
            <a:chExt cx="1071720" cy="69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93B9290-BC04-14A6-1668-634B5FF46BD4}"/>
                    </a:ext>
                  </a:extLst>
                </p14:cNvPr>
                <p14:cNvContentPartPr/>
                <p14:nvPr/>
              </p14:nvContentPartPr>
              <p14:xfrm>
                <a:off x="747088" y="2319470"/>
                <a:ext cx="251280" cy="302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93B9290-BC04-14A6-1668-634B5FF46BD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8088" y="2310830"/>
                  <a:ext cx="2689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DBA85AF-B752-712C-C714-2E1A2DAF7040}"/>
                    </a:ext>
                  </a:extLst>
                </p14:cNvPr>
                <p14:cNvContentPartPr/>
                <p14:nvPr/>
              </p14:nvContentPartPr>
              <p14:xfrm>
                <a:off x="704248" y="2273030"/>
                <a:ext cx="244080" cy="349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DBA85AF-B752-712C-C714-2E1A2DAF704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5608" y="2264030"/>
                  <a:ext cx="26172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8F9CE02-7361-B316-F12F-A301A4142238}"/>
                    </a:ext>
                  </a:extLst>
                </p14:cNvPr>
                <p14:cNvContentPartPr/>
                <p14:nvPr/>
              </p14:nvContentPartPr>
              <p14:xfrm>
                <a:off x="1001248" y="2153870"/>
                <a:ext cx="250560" cy="637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8F9CE02-7361-B316-F12F-A301A41422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2248" y="2145230"/>
                  <a:ext cx="268200" cy="65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C23B7BC-2A5B-C055-7F42-B710918EE5DF}"/>
                    </a:ext>
                  </a:extLst>
                </p14:cNvPr>
                <p14:cNvContentPartPr/>
                <p14:nvPr/>
              </p14:nvContentPartPr>
              <p14:xfrm>
                <a:off x="430648" y="2148110"/>
                <a:ext cx="260280" cy="696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C23B7BC-2A5B-C055-7F42-B710918EE5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2008" y="2139470"/>
                  <a:ext cx="277920" cy="71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9A75628-C680-D644-4E20-6E7C3B765703}"/>
                    </a:ext>
                  </a:extLst>
                </p14:cNvPr>
                <p14:cNvContentPartPr/>
                <p14:nvPr/>
              </p14:nvContentPartPr>
              <p14:xfrm>
                <a:off x="1361248" y="2463470"/>
                <a:ext cx="1335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9A75628-C680-D644-4E20-6E7C3B7657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52248" y="2454470"/>
                  <a:ext cx="15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E2BBA94-456A-CF89-17F9-6BBA1AB2ED8B}"/>
                    </a:ext>
                  </a:extLst>
                </p14:cNvPr>
                <p14:cNvContentPartPr/>
                <p14:nvPr/>
              </p14:nvContentPartPr>
              <p14:xfrm>
                <a:off x="1380688" y="2563190"/>
                <a:ext cx="1216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E2BBA94-456A-CF89-17F9-6BBA1AB2ED8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72048" y="2554190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E3A1D73-C696-C21A-79A1-09FD5F21E14D}"/>
              </a:ext>
            </a:extLst>
          </p:cNvPr>
          <p:cNvGrpSpPr/>
          <p:nvPr/>
        </p:nvGrpSpPr>
        <p:grpSpPr>
          <a:xfrm>
            <a:off x="560054" y="3719052"/>
            <a:ext cx="2648160" cy="649800"/>
            <a:chOff x="1738888" y="2174030"/>
            <a:chExt cx="2648160" cy="64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C09170F-DED4-740B-7E79-077A3BE48501}"/>
                    </a:ext>
                  </a:extLst>
                </p14:cNvPr>
                <p14:cNvContentPartPr/>
                <p14:nvPr/>
              </p14:nvContentPartPr>
              <p14:xfrm>
                <a:off x="1790728" y="2174030"/>
                <a:ext cx="222480" cy="517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C09170F-DED4-740B-7E79-077A3BE4850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81728" y="2165030"/>
                  <a:ext cx="24012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E178014-E431-03D6-C994-71913499CA0C}"/>
                    </a:ext>
                  </a:extLst>
                </p14:cNvPr>
                <p14:cNvContentPartPr/>
                <p14:nvPr/>
              </p14:nvContentPartPr>
              <p14:xfrm>
                <a:off x="1996648" y="2644190"/>
                <a:ext cx="3240" cy="165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E178014-E431-03D6-C994-71913499CA0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88008" y="2635190"/>
                  <a:ext cx="20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578E101-CFD7-C586-3471-B051299CF9A4}"/>
                    </a:ext>
                  </a:extLst>
                </p14:cNvPr>
                <p14:cNvContentPartPr/>
                <p14:nvPr/>
              </p14:nvContentPartPr>
              <p14:xfrm>
                <a:off x="2182048" y="2446190"/>
                <a:ext cx="248760" cy="244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578E101-CFD7-C586-3471-B051299CF9A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173048" y="2437190"/>
                  <a:ext cx="2664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2108E95-E0FF-F2C3-79D6-B71CBB85A2C8}"/>
                    </a:ext>
                  </a:extLst>
                </p14:cNvPr>
                <p14:cNvContentPartPr/>
                <p14:nvPr/>
              </p14:nvContentPartPr>
              <p14:xfrm>
                <a:off x="2208688" y="2402990"/>
                <a:ext cx="218520" cy="258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2108E95-E0FF-F2C3-79D6-B71CBB85A2C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99688" y="2393990"/>
                  <a:ext cx="2361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0368FD2-C0BA-A728-278E-9390AEC9C039}"/>
                    </a:ext>
                  </a:extLst>
                </p14:cNvPr>
                <p14:cNvContentPartPr/>
                <p14:nvPr/>
              </p14:nvContentPartPr>
              <p14:xfrm>
                <a:off x="2509648" y="2587670"/>
                <a:ext cx="360" cy="236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0368FD2-C0BA-A728-278E-9390AEC9C03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01008" y="2578670"/>
                  <a:ext cx="180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DAE9055-260B-0B7B-A2FD-80EDB3B698FA}"/>
                    </a:ext>
                  </a:extLst>
                </p14:cNvPr>
                <p14:cNvContentPartPr/>
                <p14:nvPr/>
              </p14:nvContentPartPr>
              <p14:xfrm>
                <a:off x="1738888" y="2218310"/>
                <a:ext cx="51480" cy="84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DAE9055-260B-0B7B-A2FD-80EDB3B698F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29888" y="2209310"/>
                  <a:ext cx="69120" cy="102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01B2A1A0-907D-F268-2BD5-B09B5E2599AC}"/>
                </a:ext>
              </a:extLst>
            </p:cNvPr>
            <p:cNvGrpSpPr/>
            <p:nvPr/>
          </p:nvGrpSpPr>
          <p:grpSpPr>
            <a:xfrm>
              <a:off x="2707288" y="2231630"/>
              <a:ext cx="1679760" cy="578880"/>
              <a:chOff x="2707288" y="2231630"/>
              <a:chExt cx="1679760" cy="57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398D797-CE8F-4F5A-3ED7-670A7C50FBBA}"/>
                      </a:ext>
                    </a:extLst>
                  </p14:cNvPr>
                  <p14:cNvContentPartPr/>
                  <p14:nvPr/>
                </p14:nvContentPartPr>
                <p14:xfrm>
                  <a:off x="2707288" y="2489030"/>
                  <a:ext cx="224640" cy="36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B398D797-CE8F-4F5A-3ED7-670A7C50FBB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698648" y="2480390"/>
                    <a:ext cx="242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420FA35F-5390-ED35-7F16-6FB43174FA39}"/>
                      </a:ext>
                    </a:extLst>
                  </p14:cNvPr>
                  <p14:cNvContentPartPr/>
                  <p14:nvPr/>
                </p14:nvContentPartPr>
                <p14:xfrm>
                  <a:off x="2843728" y="2419190"/>
                  <a:ext cx="360" cy="3157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420FA35F-5390-ED35-7F16-6FB43174FA3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835088" y="2410190"/>
                    <a:ext cx="18000" cy="33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7A0D1982-6B6A-11BB-B1AE-00A4C821E610}"/>
                      </a:ext>
                    </a:extLst>
                  </p14:cNvPr>
                  <p14:cNvContentPartPr/>
                  <p14:nvPr/>
                </p14:nvContentPartPr>
                <p14:xfrm>
                  <a:off x="3235048" y="2236670"/>
                  <a:ext cx="360" cy="4165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7A0D1982-6B6A-11BB-B1AE-00A4C821E610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226408" y="2228030"/>
                    <a:ext cx="18000" cy="43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40D9F249-2281-75F3-A54A-2B79D3D4F090}"/>
                      </a:ext>
                    </a:extLst>
                  </p14:cNvPr>
                  <p14:cNvContentPartPr/>
                  <p14:nvPr/>
                </p14:nvContentPartPr>
                <p14:xfrm>
                  <a:off x="3130648" y="2231630"/>
                  <a:ext cx="299520" cy="2332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40D9F249-2281-75F3-A54A-2B79D3D4F09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121648" y="2222630"/>
                    <a:ext cx="31716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F5791B94-EA0E-642D-BE04-5C7AF6D13C32}"/>
                      </a:ext>
                    </a:extLst>
                  </p14:cNvPr>
                  <p14:cNvContentPartPr/>
                  <p14:nvPr/>
                </p14:nvContentPartPr>
                <p14:xfrm>
                  <a:off x="3350968" y="2627990"/>
                  <a:ext cx="177480" cy="18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F5791B94-EA0E-642D-BE04-5C7AF6D13C32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341968" y="2618990"/>
                    <a:ext cx="19512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9362E334-B3D9-8B35-B67B-4AFD488BE418}"/>
                      </a:ext>
                    </a:extLst>
                  </p14:cNvPr>
                  <p14:cNvContentPartPr/>
                  <p14:nvPr/>
                </p14:nvContentPartPr>
                <p14:xfrm>
                  <a:off x="2909248" y="2496590"/>
                  <a:ext cx="86040" cy="3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9362E334-B3D9-8B35-B67B-4AFD488BE41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900608" y="2487950"/>
                    <a:ext cx="103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FF529880-89A8-AB89-D271-0D907919AA78}"/>
                      </a:ext>
                    </a:extLst>
                  </p14:cNvPr>
                  <p14:cNvContentPartPr/>
                  <p14:nvPr/>
                </p14:nvContentPartPr>
                <p14:xfrm>
                  <a:off x="2846968" y="2354030"/>
                  <a:ext cx="360" cy="1260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FF529880-89A8-AB89-D271-0D907919AA78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838328" y="2345030"/>
                    <a:ext cx="1800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24DD12D7-BFDA-04B5-63BC-DCBB7D7D647F}"/>
                      </a:ext>
                    </a:extLst>
                  </p14:cNvPr>
                  <p14:cNvContentPartPr/>
                  <p14:nvPr/>
                </p14:nvContentPartPr>
                <p14:xfrm>
                  <a:off x="3610528" y="2422790"/>
                  <a:ext cx="211320" cy="1479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24DD12D7-BFDA-04B5-63BC-DCBB7D7D647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601888" y="2413790"/>
                    <a:ext cx="22896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67E32EEF-E2D1-DB51-DE55-9F30C126E65C}"/>
                      </a:ext>
                    </a:extLst>
                  </p14:cNvPr>
                  <p14:cNvContentPartPr/>
                  <p14:nvPr/>
                </p14:nvContentPartPr>
                <p14:xfrm>
                  <a:off x="3639688" y="2403350"/>
                  <a:ext cx="176400" cy="2253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67E32EEF-E2D1-DB51-DE55-9F30C126E65C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630688" y="2394350"/>
                    <a:ext cx="19404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73726E40-158A-A730-27DE-D36D349B2B59}"/>
                      </a:ext>
                    </a:extLst>
                  </p14:cNvPr>
                  <p14:cNvContentPartPr/>
                  <p14:nvPr/>
                </p14:nvContentPartPr>
                <p14:xfrm>
                  <a:off x="3881968" y="2560670"/>
                  <a:ext cx="237600" cy="2430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73726E40-158A-A730-27DE-D36D349B2B59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872968" y="2552030"/>
                    <a:ext cx="25524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BC26FEED-5610-BFBA-6B4F-1AFF4B654678}"/>
                      </a:ext>
                    </a:extLst>
                  </p14:cNvPr>
                  <p14:cNvContentPartPr/>
                  <p14:nvPr/>
                </p14:nvContentPartPr>
                <p14:xfrm>
                  <a:off x="4231168" y="2477510"/>
                  <a:ext cx="131400" cy="36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C26FEED-5610-BFBA-6B4F-1AFF4B654678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22528" y="2468870"/>
                    <a:ext cx="14904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8F0F3E06-CD32-EA89-7592-AB0EF359D0D5}"/>
                      </a:ext>
                    </a:extLst>
                  </p14:cNvPr>
                  <p14:cNvContentPartPr/>
                  <p14:nvPr/>
                </p14:nvContentPartPr>
                <p14:xfrm>
                  <a:off x="4248088" y="2579030"/>
                  <a:ext cx="138960" cy="3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8F0F3E06-CD32-EA89-7592-AB0EF359D0D5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239088" y="2570030"/>
                    <a:ext cx="1566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CE6FDBD-B8EE-C05A-704D-68A09750307B}"/>
              </a:ext>
            </a:extLst>
          </p:cNvPr>
          <p:cNvGrpSpPr/>
          <p:nvPr/>
        </p:nvGrpSpPr>
        <p:grpSpPr>
          <a:xfrm>
            <a:off x="197626" y="5173272"/>
            <a:ext cx="4102200" cy="1429920"/>
            <a:chOff x="4190128" y="1518110"/>
            <a:chExt cx="4102200" cy="142992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E25F75A-4D71-A7DA-B187-87135F81F41A}"/>
                </a:ext>
              </a:extLst>
            </p:cNvPr>
            <p:cNvGrpSpPr/>
            <p:nvPr/>
          </p:nvGrpSpPr>
          <p:grpSpPr>
            <a:xfrm>
              <a:off x="5524288" y="1816190"/>
              <a:ext cx="736560" cy="1046160"/>
              <a:chOff x="5524288" y="1816190"/>
              <a:chExt cx="736560" cy="1046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D7D2867D-F991-7B51-2E80-7166D1158F93}"/>
                      </a:ext>
                    </a:extLst>
                  </p14:cNvPr>
                  <p14:cNvContentPartPr/>
                  <p14:nvPr/>
                </p14:nvContentPartPr>
                <p14:xfrm>
                  <a:off x="5524288" y="1911950"/>
                  <a:ext cx="156960" cy="17568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D7D2867D-F991-7B51-2E80-7166D1158F93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515648" y="1902950"/>
                    <a:ext cx="17460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20805A56-576B-0B51-286E-3758C7C2D4B9}"/>
                      </a:ext>
                    </a:extLst>
                  </p14:cNvPr>
                  <p14:cNvContentPartPr/>
                  <p14:nvPr/>
                </p14:nvContentPartPr>
                <p14:xfrm>
                  <a:off x="5695288" y="2453030"/>
                  <a:ext cx="3240" cy="2131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20805A56-576B-0B51-286E-3758C7C2D4B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686288" y="2444390"/>
                    <a:ext cx="20880" cy="23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B54C687F-DED7-98E0-D3A4-4557163D0983}"/>
                      </a:ext>
                    </a:extLst>
                  </p14:cNvPr>
                  <p14:cNvContentPartPr/>
                  <p14:nvPr/>
                </p14:nvContentPartPr>
                <p14:xfrm>
                  <a:off x="5630488" y="2410910"/>
                  <a:ext cx="206640" cy="1281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B54C687F-DED7-98E0-D3A4-4557163D0983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621488" y="2402270"/>
                    <a:ext cx="22428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BCCB919-2D90-218C-8D06-D8A412A11EFE}"/>
                      </a:ext>
                    </a:extLst>
                  </p14:cNvPr>
                  <p14:cNvContentPartPr/>
                  <p14:nvPr/>
                </p14:nvContentPartPr>
                <p14:xfrm>
                  <a:off x="5766208" y="2610710"/>
                  <a:ext cx="182160" cy="18864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BCCB919-2D90-218C-8D06-D8A412A11EF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57568" y="2602070"/>
                    <a:ext cx="199800" cy="20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3012D13C-39DC-6D5E-9C4A-AF08A6B7F954}"/>
                      </a:ext>
                    </a:extLst>
                  </p14:cNvPr>
                  <p14:cNvContentPartPr/>
                  <p14:nvPr/>
                </p14:nvContentPartPr>
                <p14:xfrm>
                  <a:off x="5939008" y="1816190"/>
                  <a:ext cx="321840" cy="10461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012D13C-39DC-6D5E-9C4A-AF08A6B7F95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930368" y="1807190"/>
                    <a:ext cx="339480" cy="1063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7249B98-4826-D4CA-2856-2727D4B22080}"/>
                </a:ext>
              </a:extLst>
            </p:cNvPr>
            <p:cNvGrpSpPr/>
            <p:nvPr/>
          </p:nvGrpSpPr>
          <p:grpSpPr>
            <a:xfrm>
              <a:off x="4624648" y="1810790"/>
              <a:ext cx="545760" cy="1108440"/>
              <a:chOff x="4624648" y="1810790"/>
              <a:chExt cx="545760" cy="110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9F4FA734-9C98-26B7-E726-6F4EDEDB0A2F}"/>
                      </a:ext>
                    </a:extLst>
                  </p14:cNvPr>
                  <p14:cNvContentPartPr/>
                  <p14:nvPr/>
                </p14:nvContentPartPr>
                <p14:xfrm>
                  <a:off x="4963768" y="1928870"/>
                  <a:ext cx="360" cy="2692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9F4FA734-9C98-26B7-E726-6F4EDEDB0A2F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955128" y="1919870"/>
                    <a:ext cx="18000" cy="28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FDCAC9AC-87BB-1496-20FB-F08BB70647AB}"/>
                      </a:ext>
                    </a:extLst>
                  </p14:cNvPr>
                  <p14:cNvContentPartPr/>
                  <p14:nvPr/>
                </p14:nvContentPartPr>
                <p14:xfrm>
                  <a:off x="4852888" y="1919150"/>
                  <a:ext cx="232560" cy="18864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FDCAC9AC-87BB-1496-20FB-F08BB70647A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844248" y="1910510"/>
                    <a:ext cx="250200" cy="20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C10D7E30-D8D2-F052-6E10-570617470A72}"/>
                      </a:ext>
                    </a:extLst>
                  </p14:cNvPr>
                  <p14:cNvContentPartPr/>
                  <p14:nvPr/>
                </p14:nvContentPartPr>
                <p14:xfrm>
                  <a:off x="5044408" y="2158550"/>
                  <a:ext cx="24480" cy="1706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C10D7E30-D8D2-F052-6E10-570617470A7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5035408" y="2149910"/>
                    <a:ext cx="4212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E3148D1D-E82B-7DDC-0859-A4E3079AFCAD}"/>
                      </a:ext>
                    </a:extLst>
                  </p14:cNvPr>
                  <p14:cNvContentPartPr/>
                  <p14:nvPr/>
                </p14:nvContentPartPr>
                <p14:xfrm>
                  <a:off x="4960168" y="2560310"/>
                  <a:ext cx="210240" cy="15804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E3148D1D-E82B-7DDC-0859-A4E3079AFCAD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951168" y="2551670"/>
                    <a:ext cx="22788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5A0B1E6C-2E52-4E17-D063-45758C607927}"/>
                      </a:ext>
                    </a:extLst>
                  </p14:cNvPr>
                  <p14:cNvContentPartPr/>
                  <p14:nvPr/>
                </p14:nvContentPartPr>
                <p14:xfrm>
                  <a:off x="4624648" y="1810790"/>
                  <a:ext cx="283680" cy="11084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5A0B1E6C-2E52-4E17-D063-45758C607927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4616008" y="1801790"/>
                    <a:ext cx="301320" cy="1126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7655FFC-116E-FF27-C986-ACAC00E4DC11}"/>
                    </a:ext>
                  </a:extLst>
                </p14:cNvPr>
                <p14:cNvContentPartPr/>
                <p14:nvPr/>
              </p14:nvContentPartPr>
              <p14:xfrm>
                <a:off x="6428608" y="1781990"/>
                <a:ext cx="344160" cy="1166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7655FFC-116E-FF27-C986-ACAC00E4DC1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419608" y="1773350"/>
                  <a:ext cx="361800" cy="1183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945EC7D-098D-D32A-BD32-CBA11983DE7A}"/>
                </a:ext>
              </a:extLst>
            </p:cNvPr>
            <p:cNvGrpSpPr/>
            <p:nvPr/>
          </p:nvGrpSpPr>
          <p:grpSpPr>
            <a:xfrm>
              <a:off x="6697888" y="1814030"/>
              <a:ext cx="276480" cy="434160"/>
              <a:chOff x="6697888" y="1814030"/>
              <a:chExt cx="276480" cy="434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8058E246-D74D-B360-C0AD-CEF154EBCCA6}"/>
                      </a:ext>
                    </a:extLst>
                  </p14:cNvPr>
                  <p14:cNvContentPartPr/>
                  <p14:nvPr/>
                </p14:nvContentPartPr>
                <p14:xfrm>
                  <a:off x="6697888" y="1927430"/>
                  <a:ext cx="217440" cy="14940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8058E246-D74D-B360-C0AD-CEF154EBCCA6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6689248" y="1918430"/>
                    <a:ext cx="23508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C505DD09-8EAA-7841-E15B-6F9693217AE9}"/>
                      </a:ext>
                    </a:extLst>
                  </p14:cNvPr>
                  <p14:cNvContentPartPr/>
                  <p14:nvPr/>
                </p14:nvContentPartPr>
                <p14:xfrm>
                  <a:off x="6697888" y="1814030"/>
                  <a:ext cx="168120" cy="29340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C505DD09-8EAA-7841-E15B-6F9693217AE9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688888" y="1805030"/>
                    <a:ext cx="185760" cy="31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C270CE66-A30D-35BC-0C02-4F972F2FBC5B}"/>
                      </a:ext>
                    </a:extLst>
                  </p14:cNvPr>
                  <p14:cNvContentPartPr/>
                  <p14:nvPr/>
                </p14:nvContentPartPr>
                <p14:xfrm>
                  <a:off x="6959248" y="1980350"/>
                  <a:ext cx="15120" cy="26784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C270CE66-A30D-35BC-0C02-4F972F2FBC5B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6950608" y="1971350"/>
                    <a:ext cx="32760" cy="285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B6A1BE7-241B-3EFA-59AC-50CE1BA5ECB8}"/>
                    </a:ext>
                  </a:extLst>
                </p14:cNvPr>
                <p14:cNvContentPartPr/>
                <p14:nvPr/>
              </p14:nvContentPartPr>
              <p14:xfrm>
                <a:off x="6795088" y="2467070"/>
                <a:ext cx="142200" cy="209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B6A1BE7-241B-3EFA-59AC-50CE1BA5ECB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786088" y="2458070"/>
                  <a:ext cx="159840" cy="227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02528F4-3F13-79CA-7A93-764675609129}"/>
                </a:ext>
              </a:extLst>
            </p:cNvPr>
            <p:cNvGrpSpPr/>
            <p:nvPr/>
          </p:nvGrpSpPr>
          <p:grpSpPr>
            <a:xfrm>
              <a:off x="7538128" y="1777670"/>
              <a:ext cx="754200" cy="1051920"/>
              <a:chOff x="7538128" y="1777670"/>
              <a:chExt cx="754200" cy="105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F0FC12ED-2832-D9B7-C64C-356640FAE85F}"/>
                      </a:ext>
                    </a:extLst>
                  </p14:cNvPr>
                  <p14:cNvContentPartPr/>
                  <p14:nvPr/>
                </p14:nvContentPartPr>
                <p14:xfrm>
                  <a:off x="7546408" y="1825910"/>
                  <a:ext cx="205920" cy="21888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F0FC12ED-2832-D9B7-C64C-356640FAE85F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537768" y="1817270"/>
                    <a:ext cx="22356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5453307D-93C8-0625-F499-B0EA538404E2}"/>
                      </a:ext>
                    </a:extLst>
                  </p14:cNvPr>
                  <p14:cNvContentPartPr/>
                  <p14:nvPr/>
                </p14:nvContentPartPr>
                <p14:xfrm>
                  <a:off x="7538128" y="2468870"/>
                  <a:ext cx="290520" cy="2084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5453307D-93C8-0625-F499-B0EA538404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7529128" y="2460230"/>
                    <a:ext cx="30816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D9C6A884-9E19-D37A-B89C-EDF53A7B4CE3}"/>
                      </a:ext>
                    </a:extLst>
                  </p14:cNvPr>
                  <p14:cNvContentPartPr/>
                  <p14:nvPr/>
                </p14:nvContentPartPr>
                <p14:xfrm>
                  <a:off x="7574848" y="2479670"/>
                  <a:ext cx="225360" cy="24012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D9C6A884-9E19-D37A-B89C-EDF53A7B4CE3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7566208" y="2471030"/>
                    <a:ext cx="243000" cy="25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5C7183ED-3343-81E6-4B49-99138F3242F3}"/>
                      </a:ext>
                    </a:extLst>
                  </p14:cNvPr>
                  <p14:cNvContentPartPr/>
                  <p14:nvPr/>
                </p14:nvContentPartPr>
                <p14:xfrm>
                  <a:off x="7890208" y="2512430"/>
                  <a:ext cx="206280" cy="2451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5C7183ED-3343-81E6-4B49-99138F3242F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881208" y="2503430"/>
                    <a:ext cx="22392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2E01D138-797B-F434-4471-691B6A618C75}"/>
                      </a:ext>
                    </a:extLst>
                  </p14:cNvPr>
                  <p14:cNvContentPartPr/>
                  <p14:nvPr/>
                </p14:nvContentPartPr>
                <p14:xfrm>
                  <a:off x="8030608" y="1777670"/>
                  <a:ext cx="261720" cy="105192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2E01D138-797B-F434-4471-691B6A618C75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021968" y="1768670"/>
                    <a:ext cx="279360" cy="1069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1855533-0103-106D-F853-48BFA5CDC3DB}"/>
                </a:ext>
              </a:extLst>
            </p:cNvPr>
            <p:cNvGrpSpPr/>
            <p:nvPr/>
          </p:nvGrpSpPr>
          <p:grpSpPr>
            <a:xfrm>
              <a:off x="4190128" y="1518110"/>
              <a:ext cx="309240" cy="333000"/>
              <a:chOff x="4190128" y="1518110"/>
              <a:chExt cx="309240" cy="333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D20E731B-48A3-0EE7-3278-A336EDE49265}"/>
                      </a:ext>
                    </a:extLst>
                  </p14:cNvPr>
                  <p14:cNvContentPartPr/>
                  <p14:nvPr/>
                </p14:nvContentPartPr>
                <p14:xfrm>
                  <a:off x="4190128" y="1518110"/>
                  <a:ext cx="265320" cy="12888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D20E731B-48A3-0EE7-3278-A336EDE49265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181128" y="1509110"/>
                    <a:ext cx="28296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FEB312C9-EC02-82C5-0E41-4C848576D4CF}"/>
                      </a:ext>
                    </a:extLst>
                  </p14:cNvPr>
                  <p14:cNvContentPartPr/>
                  <p14:nvPr/>
                </p14:nvContentPartPr>
                <p14:xfrm>
                  <a:off x="4317208" y="1636550"/>
                  <a:ext cx="7920" cy="21456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FEB312C9-EC02-82C5-0E41-4C848576D4CF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308568" y="1627550"/>
                    <a:ext cx="2556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24387DD8-1BCB-F66A-17DD-56C559F9A3CC}"/>
                      </a:ext>
                    </a:extLst>
                  </p14:cNvPr>
                  <p14:cNvContentPartPr/>
                  <p14:nvPr/>
                </p14:nvContentPartPr>
                <p14:xfrm>
                  <a:off x="4382728" y="1676510"/>
                  <a:ext cx="116640" cy="15660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24387DD8-1BCB-F66A-17DD-56C559F9A3C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374088" y="1667870"/>
                    <a:ext cx="134280" cy="174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FFFB034-33AD-E830-048B-CC07292A6762}"/>
              </a:ext>
            </a:extLst>
          </p:cNvPr>
          <p:cNvGrpSpPr/>
          <p:nvPr/>
        </p:nvGrpSpPr>
        <p:grpSpPr>
          <a:xfrm>
            <a:off x="2051908" y="1445930"/>
            <a:ext cx="1035360" cy="1594800"/>
            <a:chOff x="1406068" y="3544141"/>
            <a:chExt cx="1035360" cy="159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9DCF41D-2678-607E-9C29-6756106843F1}"/>
                    </a:ext>
                  </a:extLst>
                </p14:cNvPr>
                <p14:cNvContentPartPr/>
                <p14:nvPr/>
              </p14:nvContentPartPr>
              <p14:xfrm>
                <a:off x="1709548" y="4013941"/>
                <a:ext cx="624600" cy="32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9DCF41D-2678-607E-9C29-6756106843F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00548" y="4004941"/>
                  <a:ext cx="642240" cy="49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D574EB0-FC53-12F9-A687-9CDFAB45B3BB}"/>
                </a:ext>
              </a:extLst>
            </p:cNvPr>
            <p:cNvGrpSpPr/>
            <p:nvPr/>
          </p:nvGrpSpPr>
          <p:grpSpPr>
            <a:xfrm>
              <a:off x="1478788" y="4798021"/>
              <a:ext cx="962640" cy="340920"/>
              <a:chOff x="159568" y="4640030"/>
              <a:chExt cx="962640" cy="34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7D87BA5A-63BE-578C-1CDB-3A17C622CDD6}"/>
                      </a:ext>
                    </a:extLst>
                  </p14:cNvPr>
                  <p14:cNvContentPartPr/>
                  <p14:nvPr/>
                </p14:nvContentPartPr>
                <p14:xfrm>
                  <a:off x="431728" y="4671350"/>
                  <a:ext cx="690480" cy="36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7D87BA5A-63BE-578C-1CDB-3A17C622CDD6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22728" y="4662710"/>
                    <a:ext cx="708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019A10FA-0098-1FF9-AF10-4220421C7924}"/>
                      </a:ext>
                    </a:extLst>
                  </p14:cNvPr>
                  <p14:cNvContentPartPr/>
                  <p14:nvPr/>
                </p14:nvContentPartPr>
                <p14:xfrm>
                  <a:off x="159568" y="4644350"/>
                  <a:ext cx="115560" cy="1231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019A10FA-0098-1FF9-AF10-4220421C7924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150928" y="4635710"/>
                    <a:ext cx="13320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856A0BED-DC32-41BD-63DD-6E6FF0280877}"/>
                      </a:ext>
                    </a:extLst>
                  </p14:cNvPr>
                  <p14:cNvContentPartPr/>
                  <p14:nvPr/>
                </p14:nvContentPartPr>
                <p14:xfrm>
                  <a:off x="173608" y="4640030"/>
                  <a:ext cx="101880" cy="18216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856A0BED-DC32-41BD-63DD-6E6FF0280877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164608" y="4631030"/>
                    <a:ext cx="11952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EDA1C2F4-CB48-86DF-2094-EF802C16CD93}"/>
                      </a:ext>
                    </a:extLst>
                  </p14:cNvPr>
                  <p14:cNvContentPartPr/>
                  <p14:nvPr/>
                </p14:nvContentPartPr>
                <p14:xfrm>
                  <a:off x="371968" y="4814270"/>
                  <a:ext cx="360" cy="16668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EDA1C2F4-CB48-86DF-2094-EF802C16CD93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363328" y="4805630"/>
                    <a:ext cx="18000" cy="184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A9A91B1-B92D-15B3-9ABD-DB2383D8E9A3}"/>
                </a:ext>
              </a:extLst>
            </p:cNvPr>
            <p:cNvGrpSpPr/>
            <p:nvPr/>
          </p:nvGrpSpPr>
          <p:grpSpPr>
            <a:xfrm>
              <a:off x="1406068" y="3925381"/>
              <a:ext cx="350280" cy="347760"/>
              <a:chOff x="86848" y="3767390"/>
              <a:chExt cx="350280" cy="347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C761F5B3-11F9-5C12-FB81-06185AC5CF23}"/>
                      </a:ext>
                    </a:extLst>
                  </p14:cNvPr>
                  <p14:cNvContentPartPr/>
                  <p14:nvPr/>
                </p14:nvContentPartPr>
                <p14:xfrm>
                  <a:off x="86848" y="3803390"/>
                  <a:ext cx="93960" cy="1159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C761F5B3-11F9-5C12-FB81-06185AC5CF2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8208" y="3794390"/>
                    <a:ext cx="111600" cy="13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0CACA09D-A2E3-5F55-B66B-EA6B1C5D4F07}"/>
                      </a:ext>
                    </a:extLst>
                  </p14:cNvPr>
                  <p14:cNvContentPartPr/>
                  <p14:nvPr/>
                </p14:nvContentPartPr>
                <p14:xfrm>
                  <a:off x="103768" y="3767390"/>
                  <a:ext cx="73440" cy="20592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0CACA09D-A2E3-5F55-B66B-EA6B1C5D4F07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94768" y="3758390"/>
                    <a:ext cx="9108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AD323CF7-B77D-1FD3-CEED-AB2BF432F62B}"/>
                      </a:ext>
                    </a:extLst>
                  </p14:cNvPr>
                  <p14:cNvContentPartPr/>
                  <p14:nvPr/>
                </p14:nvContentPartPr>
                <p14:xfrm>
                  <a:off x="261448" y="3930830"/>
                  <a:ext cx="175680" cy="1843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AD323CF7-B77D-1FD3-CEED-AB2BF432F62B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52808" y="3921830"/>
                    <a:ext cx="193320" cy="201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3A08E0A-A299-7F4E-803E-4F2E9A188CC9}"/>
                </a:ext>
              </a:extLst>
            </p:cNvPr>
            <p:cNvGrpSpPr/>
            <p:nvPr/>
          </p:nvGrpSpPr>
          <p:grpSpPr>
            <a:xfrm>
              <a:off x="1937788" y="3544141"/>
              <a:ext cx="488520" cy="413280"/>
              <a:chOff x="618568" y="3386150"/>
              <a:chExt cx="488520" cy="41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A4046942-08EC-6390-A0B4-48297D721259}"/>
                      </a:ext>
                    </a:extLst>
                  </p14:cNvPr>
                  <p14:cNvContentPartPr/>
                  <p14:nvPr/>
                </p14:nvContentPartPr>
                <p14:xfrm>
                  <a:off x="618568" y="3710510"/>
                  <a:ext cx="91800" cy="8892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A4046942-08EC-6390-A0B4-48297D721259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09568" y="3701510"/>
                    <a:ext cx="10944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C65C6FD-7C15-DA4B-7710-7F0B0E550767}"/>
                      </a:ext>
                    </a:extLst>
                  </p14:cNvPr>
                  <p14:cNvContentPartPr/>
                  <p14:nvPr/>
                </p14:nvContentPartPr>
                <p14:xfrm>
                  <a:off x="817288" y="3386150"/>
                  <a:ext cx="122040" cy="2624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C65C6FD-7C15-DA4B-7710-7F0B0E550767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8648" y="3377510"/>
                    <a:ext cx="13968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DE489EED-E054-AAAF-DC88-D0876869D5D2}"/>
                      </a:ext>
                    </a:extLst>
                  </p14:cNvPr>
                  <p14:cNvContentPartPr/>
                  <p14:nvPr/>
                </p14:nvContentPartPr>
                <p14:xfrm>
                  <a:off x="922408" y="3570470"/>
                  <a:ext cx="184680" cy="21384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DE489EED-E054-AAAF-DC88-D0876869D5D2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913768" y="3561470"/>
                    <a:ext cx="202320" cy="231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8A26116-0304-A8D7-D253-4D885C67760E}"/>
                </a:ext>
              </a:extLst>
            </p:cNvPr>
            <p:cNvGrpSpPr/>
            <p:nvPr/>
          </p:nvGrpSpPr>
          <p:grpSpPr>
            <a:xfrm>
              <a:off x="1964068" y="4408501"/>
              <a:ext cx="314640" cy="359280"/>
              <a:chOff x="644848" y="4250510"/>
              <a:chExt cx="314640" cy="359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A07381E8-7A22-CFD9-BBCE-9CFBBFF575B6}"/>
                      </a:ext>
                    </a:extLst>
                  </p14:cNvPr>
                  <p14:cNvContentPartPr/>
                  <p14:nvPr/>
                </p14:nvContentPartPr>
                <p14:xfrm>
                  <a:off x="644848" y="4526630"/>
                  <a:ext cx="63720" cy="831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A07381E8-7A22-CFD9-BBCE-9CFBBFF575B6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36208" y="4517630"/>
                    <a:ext cx="81360" cy="10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A66F9A29-D406-2246-6842-7C47C70F1BE2}"/>
                      </a:ext>
                    </a:extLst>
                  </p14:cNvPr>
                  <p14:cNvContentPartPr/>
                  <p14:nvPr/>
                </p14:nvContentPartPr>
                <p14:xfrm>
                  <a:off x="799648" y="4250510"/>
                  <a:ext cx="110880" cy="29844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A66F9A29-D406-2246-6842-7C47C70F1BE2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791008" y="4241510"/>
                    <a:ext cx="128520" cy="31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6BDCA0A6-A67A-FB13-CF8E-22DD68ABFA7A}"/>
                      </a:ext>
                    </a:extLst>
                  </p14:cNvPr>
                  <p14:cNvContentPartPr/>
                  <p14:nvPr/>
                </p14:nvContentPartPr>
                <p14:xfrm>
                  <a:off x="956248" y="4426190"/>
                  <a:ext cx="3240" cy="1317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6BDCA0A6-A67A-FB13-CF8E-22DD68ABFA7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947248" y="4417550"/>
                    <a:ext cx="20880" cy="149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A222811-D8B5-97F6-7A09-D35F82640874}"/>
              </a:ext>
            </a:extLst>
          </p:cNvPr>
          <p:cNvSpPr/>
          <p:nvPr/>
        </p:nvSpPr>
        <p:spPr>
          <a:xfrm>
            <a:off x="4518253" y="1475589"/>
            <a:ext cx="53747" cy="5127963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F537FC08-6FCB-04DD-0533-81A2E80FC0E5}"/>
                  </a:ext>
                </a:extLst>
              </p14:cNvPr>
              <p14:cNvContentPartPr/>
              <p14:nvPr/>
            </p14:nvContentPartPr>
            <p14:xfrm>
              <a:off x="6041968" y="1832030"/>
              <a:ext cx="805680" cy="3060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F537FC08-6FCB-04DD-0533-81A2E80FC0E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032968" y="1823030"/>
                <a:ext cx="823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3B61EF95-BB5A-516D-799F-A75D7B447F94}"/>
                  </a:ext>
                </a:extLst>
              </p14:cNvPr>
              <p14:cNvContentPartPr/>
              <p14:nvPr/>
            </p14:nvContentPartPr>
            <p14:xfrm>
              <a:off x="6075448" y="2604590"/>
              <a:ext cx="886680" cy="360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3B61EF95-BB5A-516D-799F-A75D7B447F9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066448" y="2595590"/>
                <a:ext cx="904320" cy="5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4E747AA-0A0A-AE02-872E-66BF12FD36E3}"/>
              </a:ext>
            </a:extLst>
          </p:cNvPr>
          <p:cNvGrpSpPr/>
          <p:nvPr/>
        </p:nvGrpSpPr>
        <p:grpSpPr>
          <a:xfrm>
            <a:off x="5627248" y="1690550"/>
            <a:ext cx="320400" cy="333360"/>
            <a:chOff x="5627248" y="1690550"/>
            <a:chExt cx="320400" cy="33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06145D2-16C1-C527-1538-B1B512E80003}"/>
                    </a:ext>
                  </a:extLst>
                </p14:cNvPr>
                <p14:cNvContentPartPr/>
                <p14:nvPr/>
              </p14:nvContentPartPr>
              <p14:xfrm>
                <a:off x="5627248" y="1712870"/>
                <a:ext cx="154080" cy="153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06145D2-16C1-C527-1538-B1B512E8000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618248" y="1704230"/>
                  <a:ext cx="1717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6AA67CA-DF3C-7C1A-F214-68E47BF6BA8C}"/>
                    </a:ext>
                  </a:extLst>
                </p14:cNvPr>
                <p14:cNvContentPartPr/>
                <p14:nvPr/>
              </p14:nvContentPartPr>
              <p14:xfrm>
                <a:off x="5641288" y="1690550"/>
                <a:ext cx="140040" cy="2228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6AA67CA-DF3C-7C1A-F214-68E47BF6BA8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632648" y="1681550"/>
                  <a:ext cx="1576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E653B81-BEA2-8F62-136D-0F85C9DE4F94}"/>
                    </a:ext>
                  </a:extLst>
                </p14:cNvPr>
                <p14:cNvContentPartPr/>
                <p14:nvPr/>
              </p14:nvContentPartPr>
              <p14:xfrm>
                <a:off x="5807608" y="1825190"/>
                <a:ext cx="140040" cy="1987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E653B81-BEA2-8F62-136D-0F85C9DE4F9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798608" y="1816550"/>
                  <a:ext cx="157680" cy="21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FF2A8EF-1392-AC85-0184-DD9658F4764B}"/>
              </a:ext>
            </a:extLst>
          </p:cNvPr>
          <p:cNvGrpSpPr/>
          <p:nvPr/>
        </p:nvGrpSpPr>
        <p:grpSpPr>
          <a:xfrm>
            <a:off x="5573968" y="2569670"/>
            <a:ext cx="285840" cy="343800"/>
            <a:chOff x="5573968" y="2569670"/>
            <a:chExt cx="28584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FE5D14C-2969-EAF2-E5AF-4F737FF50A5B}"/>
                    </a:ext>
                  </a:extLst>
                </p14:cNvPr>
                <p14:cNvContentPartPr/>
                <p14:nvPr/>
              </p14:nvContentPartPr>
              <p14:xfrm>
                <a:off x="5616088" y="2616470"/>
                <a:ext cx="189000" cy="106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FE5D14C-2969-EAF2-E5AF-4F737FF50A5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607088" y="2607470"/>
                  <a:ext cx="2066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EDF8EA8-D346-8954-E3C7-345323BB0A4F}"/>
                    </a:ext>
                  </a:extLst>
                </p14:cNvPr>
                <p14:cNvContentPartPr/>
                <p14:nvPr/>
              </p14:nvContentPartPr>
              <p14:xfrm>
                <a:off x="5573968" y="2569670"/>
                <a:ext cx="227880" cy="199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EDF8EA8-D346-8954-E3C7-345323BB0A4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564968" y="2561030"/>
                  <a:ext cx="2455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AB4444A-A8FB-4DB3-8CDA-2F83522A21CA}"/>
                    </a:ext>
                  </a:extLst>
                </p14:cNvPr>
                <p14:cNvContentPartPr/>
                <p14:nvPr/>
              </p14:nvContentPartPr>
              <p14:xfrm>
                <a:off x="5856568" y="2720510"/>
                <a:ext cx="3240" cy="192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AB4444A-A8FB-4DB3-8CDA-2F83522A21C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847928" y="2711510"/>
                  <a:ext cx="20880" cy="21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8F5A913-6707-6A97-EEEE-F805F5C4088C}"/>
              </a:ext>
            </a:extLst>
          </p:cNvPr>
          <p:cNvGrpSpPr/>
          <p:nvPr/>
        </p:nvGrpSpPr>
        <p:grpSpPr>
          <a:xfrm>
            <a:off x="5953048" y="1943630"/>
            <a:ext cx="390600" cy="653040"/>
            <a:chOff x="5953048" y="1943630"/>
            <a:chExt cx="390600" cy="65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3FC2E03-18E0-34A3-521F-BCC9E377CC25}"/>
                    </a:ext>
                  </a:extLst>
                </p14:cNvPr>
                <p14:cNvContentPartPr/>
                <p14:nvPr/>
              </p14:nvContentPartPr>
              <p14:xfrm>
                <a:off x="5953048" y="1943630"/>
                <a:ext cx="376920" cy="323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3FC2E03-18E0-34A3-521F-BCC9E377CC25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944408" y="1934630"/>
                  <a:ext cx="3945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8B1377F-1BC3-D482-054B-1A6A0FA36C46}"/>
                    </a:ext>
                  </a:extLst>
                </p14:cNvPr>
                <p14:cNvContentPartPr/>
                <p14:nvPr/>
              </p14:nvContentPartPr>
              <p14:xfrm>
                <a:off x="6208648" y="1949390"/>
                <a:ext cx="124920" cy="123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8B1377F-1BC3-D482-054B-1A6A0FA36C4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199648" y="1940750"/>
                  <a:ext cx="142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7063DB4-9CB7-1DCA-56FC-36450D05157B}"/>
                    </a:ext>
                  </a:extLst>
                </p14:cNvPr>
                <p14:cNvContentPartPr/>
                <p14:nvPr/>
              </p14:nvContentPartPr>
              <p14:xfrm>
                <a:off x="6039808" y="2301470"/>
                <a:ext cx="303840" cy="295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7063DB4-9CB7-1DCA-56FC-36450D05157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031168" y="2292830"/>
                  <a:ext cx="3214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4A76D4A-B5C6-DA1A-3B12-E4179BD75A0C}"/>
                    </a:ext>
                  </a:extLst>
                </p14:cNvPr>
                <p14:cNvContentPartPr/>
                <p14:nvPr/>
              </p14:nvContentPartPr>
              <p14:xfrm>
                <a:off x="6182728" y="2469590"/>
                <a:ext cx="141480" cy="111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4A76D4A-B5C6-DA1A-3B12-E4179BD75A0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173728" y="2460950"/>
                  <a:ext cx="159120" cy="12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890D14-EBD3-29CB-C3F0-7CA0BD469EBB}"/>
              </a:ext>
            </a:extLst>
          </p:cNvPr>
          <p:cNvGrpSpPr/>
          <p:nvPr/>
        </p:nvGrpSpPr>
        <p:grpSpPr>
          <a:xfrm>
            <a:off x="6964288" y="1971710"/>
            <a:ext cx="672840" cy="533880"/>
            <a:chOff x="6964288" y="1971710"/>
            <a:chExt cx="67284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E066836-D35F-168A-CA31-5AC866F63F50}"/>
                    </a:ext>
                  </a:extLst>
                </p14:cNvPr>
                <p14:cNvContentPartPr/>
                <p14:nvPr/>
              </p14:nvContentPartPr>
              <p14:xfrm>
                <a:off x="6964288" y="1971710"/>
                <a:ext cx="232200" cy="2034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E066836-D35F-168A-CA31-5AC866F63F5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955648" y="1962710"/>
                  <a:ext cx="2498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8DBB6F7-0D17-D969-DA7A-6D7079593148}"/>
                    </a:ext>
                  </a:extLst>
                </p14:cNvPr>
                <p14:cNvContentPartPr/>
                <p14:nvPr/>
              </p14:nvContentPartPr>
              <p14:xfrm>
                <a:off x="7084528" y="2093390"/>
                <a:ext cx="116640" cy="84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8DBB6F7-0D17-D969-DA7A-6D707959314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75528" y="2084390"/>
                  <a:ext cx="1342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4407E89-AC62-2A9F-6EFF-7F31E54FEDDB}"/>
                    </a:ext>
                  </a:extLst>
                </p14:cNvPr>
                <p14:cNvContentPartPr/>
                <p14:nvPr/>
              </p14:nvContentPartPr>
              <p14:xfrm>
                <a:off x="7055368" y="2267630"/>
                <a:ext cx="168120" cy="2379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4407E89-AC62-2A9F-6EFF-7F31E54FEDD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046368" y="2258990"/>
                  <a:ext cx="1857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B3E1E46-C913-20F6-6919-F9D9DB1A5B16}"/>
                    </a:ext>
                  </a:extLst>
                </p14:cNvPr>
                <p14:cNvContentPartPr/>
                <p14:nvPr/>
              </p14:nvContentPartPr>
              <p14:xfrm>
                <a:off x="7120168" y="2282030"/>
                <a:ext cx="81000" cy="11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B3E1E46-C913-20F6-6919-F9D9DB1A5B1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11528" y="2273390"/>
                  <a:ext cx="986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6485945-1082-BBB8-F308-9D8060B63E17}"/>
                    </a:ext>
                  </a:extLst>
                </p14:cNvPr>
                <p14:cNvContentPartPr/>
                <p14:nvPr/>
              </p14:nvContentPartPr>
              <p14:xfrm>
                <a:off x="7283248" y="2229110"/>
                <a:ext cx="35388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6485945-1082-BBB8-F308-9D8060B63E1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274608" y="2220470"/>
                  <a:ext cx="37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8A84E6B-D108-ED4D-7202-2E2731BC489F}"/>
                    </a:ext>
                  </a:extLst>
                </p14:cNvPr>
                <p14:cNvContentPartPr/>
                <p14:nvPr/>
              </p14:nvContentPartPr>
              <p14:xfrm>
                <a:off x="7518688" y="2163950"/>
                <a:ext cx="57960" cy="1281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8A84E6B-D108-ED4D-7202-2E2731BC489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509688" y="2155310"/>
                  <a:ext cx="75600" cy="14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ACDFD1B-B55A-CE44-179F-935DD91B92D5}"/>
              </a:ext>
            </a:extLst>
          </p:cNvPr>
          <p:cNvGrpSpPr/>
          <p:nvPr/>
        </p:nvGrpSpPr>
        <p:grpSpPr>
          <a:xfrm>
            <a:off x="4748848" y="2924270"/>
            <a:ext cx="4347000" cy="944640"/>
            <a:chOff x="4748848" y="2924270"/>
            <a:chExt cx="4347000" cy="94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584BF3B-9FEC-1AC8-7BC7-7E33C610C1D1}"/>
                    </a:ext>
                  </a:extLst>
                </p14:cNvPr>
                <p14:cNvContentPartPr/>
                <p14:nvPr/>
              </p14:nvContentPartPr>
              <p14:xfrm>
                <a:off x="4748848" y="3421790"/>
                <a:ext cx="126720" cy="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584BF3B-9FEC-1AC8-7BC7-7E33C610C1D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739848" y="3412790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8A2D65C-D742-671C-0BB3-5E04CE4C49C3}"/>
                    </a:ext>
                  </a:extLst>
                </p14:cNvPr>
                <p14:cNvContentPartPr/>
                <p14:nvPr/>
              </p14:nvContentPartPr>
              <p14:xfrm>
                <a:off x="4757488" y="3520430"/>
                <a:ext cx="104760" cy="32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D8A2D65C-D742-671C-0BB3-5E04CE4C49C3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748488" y="3511790"/>
                  <a:ext cx="122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987B705-F2D0-A6CA-A88D-9E984D27D064}"/>
                    </a:ext>
                  </a:extLst>
                </p14:cNvPr>
                <p14:cNvContentPartPr/>
                <p14:nvPr/>
              </p14:nvContentPartPr>
              <p14:xfrm>
                <a:off x="5204248" y="3098870"/>
                <a:ext cx="100080" cy="3070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987B705-F2D0-A6CA-A88D-9E984D27D06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195608" y="3090230"/>
                  <a:ext cx="1177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C23D335-BC1F-243F-E411-FA4678E68DEC}"/>
                    </a:ext>
                  </a:extLst>
                </p14:cNvPr>
                <p14:cNvContentPartPr/>
                <p14:nvPr/>
              </p14:nvContentPartPr>
              <p14:xfrm>
                <a:off x="5319808" y="3306230"/>
                <a:ext cx="3240" cy="136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C23D335-BC1F-243F-E411-FA4678E68DE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311168" y="3297230"/>
                  <a:ext cx="20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9970D45-FC3A-600E-5515-7BEA7D5B1CD0}"/>
                    </a:ext>
                  </a:extLst>
                </p14:cNvPr>
                <p14:cNvContentPartPr/>
                <p14:nvPr/>
              </p14:nvContentPartPr>
              <p14:xfrm>
                <a:off x="5456968" y="3275270"/>
                <a:ext cx="11520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9970D45-FC3A-600E-5515-7BEA7D5B1CD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448328" y="3266270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906733D-F323-475A-AF01-DACCC1CC5C0C}"/>
                    </a:ext>
                  </a:extLst>
                </p14:cNvPr>
                <p14:cNvContentPartPr/>
                <p14:nvPr/>
              </p14:nvContentPartPr>
              <p14:xfrm>
                <a:off x="5531128" y="3206150"/>
                <a:ext cx="360" cy="176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906733D-F323-475A-AF01-DACCC1CC5C0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522488" y="3197510"/>
                  <a:ext cx="180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1158067-2BE6-6C66-D469-01B16B6A8E73}"/>
                    </a:ext>
                  </a:extLst>
                </p14:cNvPr>
                <p14:cNvContentPartPr/>
                <p14:nvPr/>
              </p14:nvContentPartPr>
              <p14:xfrm>
                <a:off x="5798968" y="3082670"/>
                <a:ext cx="72720" cy="250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1158067-2BE6-6C66-D469-01B16B6A8E7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789968" y="3073670"/>
                  <a:ext cx="903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99C5F76-00C2-86DC-DA80-F2137B0A9BC3}"/>
                    </a:ext>
                  </a:extLst>
                </p14:cNvPr>
                <p14:cNvContentPartPr/>
                <p14:nvPr/>
              </p14:nvContentPartPr>
              <p14:xfrm>
                <a:off x="5846848" y="3288950"/>
                <a:ext cx="99000" cy="1616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99C5F76-00C2-86DC-DA80-F2137B0A9BC3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837848" y="3279950"/>
                  <a:ext cx="1166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29A4A29-3AE5-5C51-5501-68F1F2A6E3BF}"/>
                    </a:ext>
                  </a:extLst>
                </p14:cNvPr>
                <p14:cNvContentPartPr/>
                <p14:nvPr/>
              </p14:nvContentPartPr>
              <p14:xfrm>
                <a:off x="5197408" y="3506030"/>
                <a:ext cx="799200" cy="24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29A4A29-3AE5-5C51-5501-68F1F2A6E3BF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188768" y="3497030"/>
                  <a:ext cx="8168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DFC2524-8C11-1BA5-533F-2A6855737A12}"/>
                    </a:ext>
                  </a:extLst>
                </p14:cNvPr>
                <p14:cNvContentPartPr/>
                <p14:nvPr/>
              </p14:nvContentPartPr>
              <p14:xfrm>
                <a:off x="5494768" y="3607190"/>
                <a:ext cx="229320" cy="171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DFC2524-8C11-1BA5-533F-2A6855737A1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486128" y="3598550"/>
                  <a:ext cx="2469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F34015E-CEBD-A9BA-17C0-09C28853EA49}"/>
                    </a:ext>
                  </a:extLst>
                </p14:cNvPr>
                <p14:cNvContentPartPr/>
                <p14:nvPr/>
              </p14:nvContentPartPr>
              <p14:xfrm>
                <a:off x="5999128" y="3095270"/>
                <a:ext cx="128160" cy="6717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F34015E-CEBD-A9BA-17C0-09C28853EA4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990488" y="3086270"/>
                  <a:ext cx="14580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092B7AF-1C54-3DED-4A9B-9BAD0C7F32D7}"/>
                    </a:ext>
                  </a:extLst>
                </p14:cNvPr>
                <p14:cNvContentPartPr/>
                <p14:nvPr/>
              </p14:nvContentPartPr>
              <p14:xfrm>
                <a:off x="5065648" y="3048470"/>
                <a:ext cx="184320" cy="8204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092B7AF-1C54-3DED-4A9B-9BAD0C7F32D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056648" y="3039470"/>
                  <a:ext cx="20196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F1B4ACD-DA88-2E21-CDC0-065EE294CC60}"/>
                    </a:ext>
                  </a:extLst>
                </p14:cNvPr>
                <p14:cNvContentPartPr/>
                <p14:nvPr/>
              </p14:nvContentPartPr>
              <p14:xfrm>
                <a:off x="6224848" y="3227030"/>
                <a:ext cx="98280" cy="420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F1B4ACD-DA88-2E21-CDC0-065EE294CC6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216208" y="3218390"/>
                  <a:ext cx="11592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D6DBC17-F39A-5B43-F592-F559E1C123BB}"/>
                    </a:ext>
                  </a:extLst>
                </p14:cNvPr>
                <p14:cNvContentPartPr/>
                <p14:nvPr/>
              </p14:nvContentPartPr>
              <p14:xfrm>
                <a:off x="6326728" y="3283190"/>
                <a:ext cx="128880" cy="177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D6DBC17-F39A-5B43-F592-F559E1C123B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318088" y="3274190"/>
                  <a:ext cx="1465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739F100-3D0B-C4F6-924C-75A48A0F52DE}"/>
                    </a:ext>
                  </a:extLst>
                </p14:cNvPr>
                <p14:cNvContentPartPr/>
                <p14:nvPr/>
              </p14:nvContentPartPr>
              <p14:xfrm>
                <a:off x="6351208" y="3261590"/>
                <a:ext cx="104400" cy="2300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739F100-3D0B-C4F6-924C-75A48A0F52D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342208" y="3252590"/>
                  <a:ext cx="1220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715D112-FF11-84AF-2A37-BB8E3AFB335C}"/>
                    </a:ext>
                  </a:extLst>
                </p14:cNvPr>
                <p14:cNvContentPartPr/>
                <p14:nvPr/>
              </p14:nvContentPartPr>
              <p14:xfrm>
                <a:off x="6557128" y="3460310"/>
                <a:ext cx="3240" cy="100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715D112-FF11-84AF-2A37-BB8E3AFB335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548128" y="3451670"/>
                  <a:ext cx="208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FACA40A-B08B-02D1-190C-EBA8F744915F}"/>
                    </a:ext>
                  </a:extLst>
                </p14:cNvPr>
                <p14:cNvContentPartPr/>
                <p14:nvPr/>
              </p14:nvContentPartPr>
              <p14:xfrm>
                <a:off x="6641368" y="3390830"/>
                <a:ext cx="15840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FACA40A-B08B-02D1-190C-EBA8F744915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632728" y="3382190"/>
                  <a:ext cx="176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AD78874-3588-E301-ECCB-ECD609091163}"/>
                    </a:ext>
                  </a:extLst>
                </p14:cNvPr>
                <p14:cNvContentPartPr/>
                <p14:nvPr/>
              </p14:nvContentPartPr>
              <p14:xfrm>
                <a:off x="6806248" y="3297590"/>
                <a:ext cx="117720" cy="164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AD78874-3588-E301-ECCB-ECD609091163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797248" y="3288950"/>
                  <a:ext cx="1353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760F99C-1BAE-B758-B841-A7E075FC6C43}"/>
                    </a:ext>
                  </a:extLst>
                </p14:cNvPr>
                <p14:cNvContentPartPr/>
                <p14:nvPr/>
              </p14:nvContentPartPr>
              <p14:xfrm>
                <a:off x="6872488" y="3269150"/>
                <a:ext cx="51120" cy="1836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760F99C-1BAE-B758-B841-A7E075FC6C4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863848" y="3260510"/>
                  <a:ext cx="687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4648CBB-7339-025F-68B3-DA81FDF5AE92}"/>
                    </a:ext>
                  </a:extLst>
                </p14:cNvPr>
                <p14:cNvContentPartPr/>
                <p14:nvPr/>
              </p14:nvContentPartPr>
              <p14:xfrm>
                <a:off x="6945208" y="3429710"/>
                <a:ext cx="100800" cy="1242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4648CBB-7339-025F-68B3-DA81FDF5AE9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936568" y="3420710"/>
                  <a:ext cx="1184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1C59986-B944-7B5F-6DBB-E081867E78E1}"/>
                    </a:ext>
                  </a:extLst>
                </p14:cNvPr>
                <p14:cNvContentPartPr/>
                <p14:nvPr/>
              </p14:nvContentPartPr>
              <p14:xfrm>
                <a:off x="7060768" y="3194990"/>
                <a:ext cx="51840" cy="4647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1C59986-B944-7B5F-6DBB-E081867E78E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051768" y="3185990"/>
                  <a:ext cx="6948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41D5C77-58A6-8BFB-84C6-1AD0E9CF4BBC}"/>
                    </a:ext>
                  </a:extLst>
                </p14:cNvPr>
                <p14:cNvContentPartPr/>
                <p14:nvPr/>
              </p14:nvContentPartPr>
              <p14:xfrm>
                <a:off x="7231048" y="3454190"/>
                <a:ext cx="13284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41D5C77-58A6-8BFB-84C6-1AD0E9CF4BB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22408" y="3445550"/>
                  <a:ext cx="15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2275FD1-209E-A636-01DE-D906783C1447}"/>
                    </a:ext>
                  </a:extLst>
                </p14:cNvPr>
                <p14:cNvContentPartPr/>
                <p14:nvPr/>
              </p14:nvContentPartPr>
              <p14:xfrm>
                <a:off x="7295488" y="3372470"/>
                <a:ext cx="360" cy="1540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2275FD1-209E-A636-01DE-D906783C144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286848" y="3363470"/>
                  <a:ext cx="1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D293C548-9B22-C2F5-BEBB-637385B4D3E7}"/>
                    </a:ext>
                  </a:extLst>
                </p14:cNvPr>
                <p14:cNvContentPartPr/>
                <p14:nvPr/>
              </p14:nvContentPartPr>
              <p14:xfrm>
                <a:off x="7469368" y="2924270"/>
                <a:ext cx="135000" cy="7174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D293C548-9B22-C2F5-BEBB-637385B4D3E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460368" y="2915270"/>
                  <a:ext cx="152640" cy="73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A9811C8-BD58-3EE8-0752-2BCC1BBD1FE2}"/>
                    </a:ext>
                  </a:extLst>
                </p14:cNvPr>
                <p14:cNvContentPartPr/>
                <p14:nvPr/>
              </p14:nvContentPartPr>
              <p14:xfrm>
                <a:off x="7605808" y="2998070"/>
                <a:ext cx="112680" cy="2469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A9811C8-BD58-3EE8-0752-2BCC1BBD1FE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596808" y="2989430"/>
                  <a:ext cx="1303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2537EED-1090-F36B-0ECD-9469AB6FF73A}"/>
                    </a:ext>
                  </a:extLst>
                </p14:cNvPr>
                <p14:cNvContentPartPr/>
                <p14:nvPr/>
              </p14:nvContentPartPr>
              <p14:xfrm>
                <a:off x="7705528" y="3203630"/>
                <a:ext cx="360" cy="1587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2537EED-1090-F36B-0ECD-9469AB6FF73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696888" y="3194990"/>
                  <a:ext cx="180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EDA4A55-47B2-269B-401B-D5AB4C6EDFAF}"/>
                    </a:ext>
                  </a:extLst>
                </p14:cNvPr>
                <p14:cNvContentPartPr/>
                <p14:nvPr/>
              </p14:nvContentPartPr>
              <p14:xfrm>
                <a:off x="7796608" y="3175190"/>
                <a:ext cx="64800" cy="3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EDA4A55-47B2-269B-401B-D5AB4C6EDFA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787608" y="3166190"/>
                  <a:ext cx="82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37B418A-84CC-7A0B-B30A-85B50FA3A5FA}"/>
                    </a:ext>
                  </a:extLst>
                </p14:cNvPr>
                <p14:cNvContentPartPr/>
                <p14:nvPr/>
              </p14:nvContentPartPr>
              <p14:xfrm>
                <a:off x="7968688" y="2933270"/>
                <a:ext cx="108360" cy="2530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37B418A-84CC-7A0B-B30A-85B50FA3A5F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959688" y="2924630"/>
                  <a:ext cx="126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05AE552-7EED-9691-D247-44FD3EFF3B90}"/>
                    </a:ext>
                  </a:extLst>
                </p14:cNvPr>
                <p14:cNvContentPartPr/>
                <p14:nvPr/>
              </p14:nvContentPartPr>
              <p14:xfrm>
                <a:off x="8068408" y="3171950"/>
                <a:ext cx="81720" cy="86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05AE552-7EED-9691-D247-44FD3EFF3B9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059768" y="3163310"/>
                  <a:ext cx="993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3F288DB-29F0-69A6-61DD-0BC38F56072A}"/>
                    </a:ext>
                  </a:extLst>
                </p14:cNvPr>
                <p14:cNvContentPartPr/>
                <p14:nvPr/>
              </p14:nvContentPartPr>
              <p14:xfrm>
                <a:off x="7638568" y="3392630"/>
                <a:ext cx="433080" cy="136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3F288DB-29F0-69A6-61DD-0BC38F56072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629568" y="3383990"/>
                  <a:ext cx="450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1F9A4DE-C9C0-5319-9E9E-FF0F6DF93A20}"/>
                    </a:ext>
                  </a:extLst>
                </p14:cNvPr>
                <p14:cNvContentPartPr/>
                <p14:nvPr/>
              </p14:nvContentPartPr>
              <p14:xfrm>
                <a:off x="7795528" y="3488390"/>
                <a:ext cx="176040" cy="196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1F9A4DE-C9C0-5319-9E9E-FF0F6DF93A2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786888" y="3479390"/>
                  <a:ext cx="1936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EE653FA-0E6F-BF03-ACCD-93008F000683}"/>
                    </a:ext>
                  </a:extLst>
                </p14:cNvPr>
                <p14:cNvContentPartPr/>
                <p14:nvPr/>
              </p14:nvContentPartPr>
              <p14:xfrm>
                <a:off x="8187568" y="3049910"/>
                <a:ext cx="120240" cy="5569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EE653FA-0E6F-BF03-ACCD-93008F00068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178928" y="3041270"/>
                  <a:ext cx="13788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8F38AC2-4A00-2E1C-1F8A-A7447D570623}"/>
                    </a:ext>
                  </a:extLst>
                </p14:cNvPr>
                <p14:cNvContentPartPr/>
                <p14:nvPr/>
              </p14:nvContentPartPr>
              <p14:xfrm>
                <a:off x="8392408" y="3194990"/>
                <a:ext cx="70560" cy="3456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8F38AC2-4A00-2E1C-1F8A-A7447D57062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383408" y="3185990"/>
                  <a:ext cx="8820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F6F30C3A-E41E-50C9-DCB1-1D144EEBB2D4}"/>
                    </a:ext>
                  </a:extLst>
                </p14:cNvPr>
                <p14:cNvContentPartPr/>
                <p14:nvPr/>
              </p14:nvContentPartPr>
              <p14:xfrm>
                <a:off x="8465488" y="3207950"/>
                <a:ext cx="122760" cy="1764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F6F30C3A-E41E-50C9-DCB1-1D144EEBB2D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456848" y="3199310"/>
                  <a:ext cx="1404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DD70478-2590-CE1B-6C74-BC2667D18E1F}"/>
                    </a:ext>
                  </a:extLst>
                </p14:cNvPr>
                <p14:cNvContentPartPr/>
                <p14:nvPr/>
              </p14:nvContentPartPr>
              <p14:xfrm>
                <a:off x="8491048" y="3230270"/>
                <a:ext cx="93240" cy="1530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DD70478-2590-CE1B-6C74-BC2667D18E1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482408" y="3221270"/>
                  <a:ext cx="1108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19E8056-58C7-48D8-3B0A-EAF4D54F379B}"/>
                    </a:ext>
                  </a:extLst>
                </p14:cNvPr>
                <p14:cNvContentPartPr/>
                <p14:nvPr/>
              </p14:nvContentPartPr>
              <p14:xfrm>
                <a:off x="8632528" y="3363470"/>
                <a:ext cx="3240" cy="1364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19E8056-58C7-48D8-3B0A-EAF4D54F379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623528" y="3354470"/>
                  <a:ext cx="208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5E50466D-19CD-740C-B425-60D6A3F61F8E}"/>
                    </a:ext>
                  </a:extLst>
                </p14:cNvPr>
                <p14:cNvContentPartPr/>
                <p14:nvPr/>
              </p14:nvContentPartPr>
              <p14:xfrm>
                <a:off x="8658088" y="3282830"/>
                <a:ext cx="149400" cy="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5E50466D-19CD-740C-B425-60D6A3F61F8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649448" y="3273830"/>
                  <a:ext cx="167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0FA044C-FB32-0DA2-3A0A-8B3486B0E350}"/>
                    </a:ext>
                  </a:extLst>
                </p14:cNvPr>
                <p14:cNvContentPartPr/>
                <p14:nvPr/>
              </p14:nvContentPartPr>
              <p14:xfrm>
                <a:off x="8747008" y="3222350"/>
                <a:ext cx="360" cy="1854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0FA044C-FB32-0DA2-3A0A-8B3486B0E35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738368" y="3213350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60F8F7D-A746-5241-D6F6-5EE655B896FD}"/>
                    </a:ext>
                  </a:extLst>
                </p14:cNvPr>
                <p14:cNvContentPartPr/>
                <p14:nvPr/>
              </p14:nvContentPartPr>
              <p14:xfrm>
                <a:off x="8853208" y="3212990"/>
                <a:ext cx="122400" cy="1382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60F8F7D-A746-5241-D6F6-5EE655B896F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844568" y="3203990"/>
                  <a:ext cx="1400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5C1BAE5-B2F2-4566-4071-97ECED1080C6}"/>
                    </a:ext>
                  </a:extLst>
                </p14:cNvPr>
                <p14:cNvContentPartPr/>
                <p14:nvPr/>
              </p14:nvContentPartPr>
              <p14:xfrm>
                <a:off x="8907568" y="3194630"/>
                <a:ext cx="63720" cy="1429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5C1BAE5-B2F2-4566-4071-97ECED1080C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898568" y="3185630"/>
                  <a:ext cx="813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5F1E4501-7174-1DC6-92C8-1837367D4C4C}"/>
                    </a:ext>
                  </a:extLst>
                </p14:cNvPr>
                <p14:cNvContentPartPr/>
                <p14:nvPr/>
              </p14:nvContentPartPr>
              <p14:xfrm>
                <a:off x="8928088" y="3337190"/>
                <a:ext cx="121320" cy="2113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5F1E4501-7174-1DC6-92C8-1837367D4C4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919448" y="3328550"/>
                  <a:ext cx="1389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090DCBD6-BE0E-E0F2-01B0-C10955FCE39F}"/>
                    </a:ext>
                  </a:extLst>
                </p14:cNvPr>
                <p14:cNvContentPartPr/>
                <p14:nvPr/>
              </p14:nvContentPartPr>
              <p14:xfrm>
                <a:off x="9027088" y="3090590"/>
                <a:ext cx="68760" cy="401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090DCBD6-BE0E-E0F2-01B0-C10955FCE39F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018448" y="3081950"/>
                  <a:ext cx="864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E6F18A5A-E712-F117-0834-76C3047E380D}"/>
                    </a:ext>
                  </a:extLst>
                </p14:cNvPr>
                <p14:cNvContentPartPr/>
                <p14:nvPr/>
              </p14:nvContentPartPr>
              <p14:xfrm>
                <a:off x="6846208" y="3493430"/>
                <a:ext cx="360" cy="158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E6F18A5A-E712-F117-0834-76C3047E380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837568" y="3484430"/>
                  <a:ext cx="1800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9F87B841-E3BE-C469-AB31-9180FBC6925E}"/>
              </a:ext>
            </a:extLst>
          </p:cNvPr>
          <p:cNvGrpSpPr/>
          <p:nvPr/>
        </p:nvGrpSpPr>
        <p:grpSpPr>
          <a:xfrm>
            <a:off x="4753888" y="4821421"/>
            <a:ext cx="4273200" cy="1317600"/>
            <a:chOff x="4741288" y="4262750"/>
            <a:chExt cx="4273200" cy="131760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90D24BF7-E549-50F6-1043-782D45AD620E}"/>
                </a:ext>
              </a:extLst>
            </p:cNvPr>
            <p:cNvGrpSpPr/>
            <p:nvPr/>
          </p:nvGrpSpPr>
          <p:grpSpPr>
            <a:xfrm>
              <a:off x="4741288" y="4319630"/>
              <a:ext cx="737640" cy="1203840"/>
              <a:chOff x="4741288" y="4319630"/>
              <a:chExt cx="737640" cy="120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5D5D13ED-ABC7-6369-EE89-E8C04364FA74}"/>
                      </a:ext>
                    </a:extLst>
                  </p14:cNvPr>
                  <p14:cNvContentPartPr/>
                  <p14:nvPr/>
                </p14:nvContentPartPr>
                <p14:xfrm>
                  <a:off x="4741288" y="4454990"/>
                  <a:ext cx="337320" cy="18360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5D5D13ED-ABC7-6369-EE89-E8C04364FA74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732648" y="4445990"/>
                    <a:ext cx="35496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41A5EE4E-7D43-FF75-13BC-AB2717418AD6}"/>
                      </a:ext>
                    </a:extLst>
                  </p14:cNvPr>
                  <p14:cNvContentPartPr/>
                  <p14:nvPr/>
                </p14:nvContentPartPr>
                <p14:xfrm>
                  <a:off x="4873048" y="4596830"/>
                  <a:ext cx="360" cy="34632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41A5EE4E-7D43-FF75-13BC-AB2717418AD6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4864408" y="4588190"/>
                    <a:ext cx="18000" cy="36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A3D78C68-8BC4-3ED8-5665-EDDC790C6157}"/>
                      </a:ext>
                    </a:extLst>
                  </p14:cNvPr>
                  <p14:cNvContentPartPr/>
                  <p14:nvPr/>
                </p14:nvContentPartPr>
                <p14:xfrm>
                  <a:off x="4955848" y="4747310"/>
                  <a:ext cx="136440" cy="16668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A3D78C68-8BC4-3ED8-5665-EDDC790C6157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4946848" y="4738670"/>
                    <a:ext cx="154080" cy="18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4B23615C-78A5-2C75-7C66-D651A6B50C21}"/>
                      </a:ext>
                    </a:extLst>
                  </p14:cNvPr>
                  <p14:cNvContentPartPr/>
                  <p14:nvPr/>
                </p14:nvContentPartPr>
                <p14:xfrm>
                  <a:off x="5244208" y="4319630"/>
                  <a:ext cx="234720" cy="120384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4B23615C-78A5-2C75-7C66-D651A6B50C21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235568" y="4310630"/>
                    <a:ext cx="252360" cy="1221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EFCF538-D0A7-72C3-6977-EFE330ED9BD0}"/>
                    </a:ext>
                  </a:extLst>
                </p14:cNvPr>
                <p14:cNvContentPartPr/>
                <p14:nvPr/>
              </p14:nvContentPartPr>
              <p14:xfrm>
                <a:off x="7210888" y="4370390"/>
                <a:ext cx="3240" cy="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EFCF538-D0A7-72C3-6977-EFE330ED9BD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201888" y="436139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A0AE604-37C6-B39D-CA22-39B87F25BFBF}"/>
                </a:ext>
              </a:extLst>
            </p:cNvPr>
            <p:cNvGrpSpPr/>
            <p:nvPr/>
          </p:nvGrpSpPr>
          <p:grpSpPr>
            <a:xfrm>
              <a:off x="6896608" y="4303790"/>
              <a:ext cx="644040" cy="1185840"/>
              <a:chOff x="6896608" y="4303790"/>
              <a:chExt cx="644040" cy="118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9B717570-6141-D784-B716-14B0A1FC36FB}"/>
                      </a:ext>
                    </a:extLst>
                  </p14:cNvPr>
                  <p14:cNvContentPartPr/>
                  <p14:nvPr/>
                </p14:nvContentPartPr>
                <p14:xfrm>
                  <a:off x="6896608" y="4306310"/>
                  <a:ext cx="291240" cy="117792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9B717570-6141-D784-B716-14B0A1FC36FB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887608" y="4297670"/>
                    <a:ext cx="308880" cy="11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75896DF4-A251-00E0-DB14-B4C4CA022519}"/>
                      </a:ext>
                    </a:extLst>
                  </p14:cNvPr>
                  <p14:cNvContentPartPr/>
                  <p14:nvPr/>
                </p14:nvContentPartPr>
                <p14:xfrm>
                  <a:off x="7266688" y="4303790"/>
                  <a:ext cx="273960" cy="118584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75896DF4-A251-00E0-DB14-B4C4CA022519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7257688" y="4294790"/>
                    <a:ext cx="291600" cy="1203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60FCE6B-16A9-0763-8F8F-C59F2C750351}"/>
                    </a:ext>
                  </a:extLst>
                </p14:cNvPr>
                <p14:cNvContentPartPr/>
                <p14:nvPr/>
              </p14:nvContentPartPr>
              <p14:xfrm>
                <a:off x="8765008" y="4292990"/>
                <a:ext cx="249480" cy="11995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60FCE6B-16A9-0763-8F8F-C59F2C75035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756008" y="4284350"/>
                  <a:ext cx="267120" cy="1217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5D39DB27-3535-F9A4-3BA2-DB4A624288F4}"/>
                </a:ext>
              </a:extLst>
            </p:cNvPr>
            <p:cNvGrpSpPr/>
            <p:nvPr/>
          </p:nvGrpSpPr>
          <p:grpSpPr>
            <a:xfrm>
              <a:off x="6370648" y="4262750"/>
              <a:ext cx="611640" cy="691200"/>
              <a:chOff x="6370648" y="4262750"/>
              <a:chExt cx="611640" cy="69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A9FFA7CE-49F8-318E-1044-751D60EF9AC9}"/>
                      </a:ext>
                    </a:extLst>
                  </p14:cNvPr>
                  <p14:cNvContentPartPr/>
                  <p14:nvPr/>
                </p14:nvContentPartPr>
                <p14:xfrm>
                  <a:off x="6370648" y="4262750"/>
                  <a:ext cx="103320" cy="27180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A9FFA7CE-49F8-318E-1044-751D60EF9AC9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6361648" y="4254110"/>
                    <a:ext cx="120960" cy="28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8283A67F-28CA-6EB0-280A-C2B343329E32}"/>
                      </a:ext>
                    </a:extLst>
                  </p14:cNvPr>
                  <p14:cNvContentPartPr/>
                  <p14:nvPr/>
                </p14:nvContentPartPr>
                <p14:xfrm>
                  <a:off x="6464608" y="4496390"/>
                  <a:ext cx="360" cy="10620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8283A67F-28CA-6EB0-280A-C2B343329E32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6455968" y="4487750"/>
                    <a:ext cx="1800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24CB32FF-3FD3-DE64-9479-28FFFEE6E0E8}"/>
                      </a:ext>
                    </a:extLst>
                  </p14:cNvPr>
                  <p14:cNvContentPartPr/>
                  <p14:nvPr/>
                </p14:nvContentPartPr>
                <p14:xfrm>
                  <a:off x="6541648" y="4455350"/>
                  <a:ext cx="115200" cy="36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24CB32FF-3FD3-DE64-9479-28FFFEE6E0E8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6532648" y="4446710"/>
                    <a:ext cx="132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FF050A04-03DA-6F0C-C387-1D1D62F83E72}"/>
                      </a:ext>
                    </a:extLst>
                  </p14:cNvPr>
                  <p14:cNvContentPartPr/>
                  <p14:nvPr/>
                </p14:nvContentPartPr>
                <p14:xfrm>
                  <a:off x="6635608" y="4362830"/>
                  <a:ext cx="360" cy="14580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FF050A04-03DA-6F0C-C387-1D1D62F83E72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6626608" y="4354190"/>
                    <a:ext cx="1800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0862E367-10D3-1860-7AAD-D590BA52BDFA}"/>
                      </a:ext>
                    </a:extLst>
                  </p14:cNvPr>
                  <p14:cNvContentPartPr/>
                  <p14:nvPr/>
                </p14:nvContentPartPr>
                <p14:xfrm>
                  <a:off x="6772768" y="4286150"/>
                  <a:ext cx="57600" cy="2080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0862E367-10D3-1860-7AAD-D590BA52BDFA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6764128" y="4277510"/>
                    <a:ext cx="75240" cy="22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0F4B6416-2739-6457-9F18-AC53A15CF417}"/>
                      </a:ext>
                    </a:extLst>
                  </p14:cNvPr>
                  <p14:cNvContentPartPr/>
                  <p14:nvPr/>
                </p14:nvContentPartPr>
                <p14:xfrm>
                  <a:off x="6821008" y="4461830"/>
                  <a:ext cx="106920" cy="15012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0F4B6416-2739-6457-9F18-AC53A15CF417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6812368" y="4452830"/>
                    <a:ext cx="12456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DC6F72BB-0D09-37BA-85D7-26CD4D5A33C0}"/>
                      </a:ext>
                    </a:extLst>
                  </p14:cNvPr>
                  <p14:cNvContentPartPr/>
                  <p14:nvPr/>
                </p14:nvContentPartPr>
                <p14:xfrm>
                  <a:off x="6377488" y="4661990"/>
                  <a:ext cx="604800" cy="2016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DC6F72BB-0D09-37BA-85D7-26CD4D5A33C0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6368848" y="4652990"/>
                    <a:ext cx="62244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7805F4A5-DC4A-F088-376F-C8CF0D64500E}"/>
                      </a:ext>
                    </a:extLst>
                  </p14:cNvPr>
                  <p14:cNvContentPartPr/>
                  <p14:nvPr/>
                </p14:nvContentPartPr>
                <p14:xfrm>
                  <a:off x="6644968" y="4820030"/>
                  <a:ext cx="146520" cy="13392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7805F4A5-DC4A-F088-376F-C8CF0D64500E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6635968" y="4811390"/>
                    <a:ext cx="164160" cy="151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14EC80C7-D1DC-2BBC-EFC9-4D9149457D47}"/>
                </a:ext>
              </a:extLst>
            </p:cNvPr>
            <p:cNvGrpSpPr/>
            <p:nvPr/>
          </p:nvGrpSpPr>
          <p:grpSpPr>
            <a:xfrm>
              <a:off x="5403328" y="4983470"/>
              <a:ext cx="595080" cy="596880"/>
              <a:chOff x="5403328" y="4983470"/>
              <a:chExt cx="595080" cy="59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2C8F1A81-7E45-D13E-FD9A-7AC896DF95D5}"/>
                      </a:ext>
                    </a:extLst>
                  </p14:cNvPr>
                  <p14:cNvContentPartPr/>
                  <p14:nvPr/>
                </p14:nvContentPartPr>
                <p14:xfrm>
                  <a:off x="5403328" y="5029910"/>
                  <a:ext cx="90360" cy="2995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2C8F1A81-7E45-D13E-FD9A-7AC896DF95D5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5394328" y="5020910"/>
                    <a:ext cx="108000" cy="31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C656B0F3-95FA-274B-370A-5A9675A59D27}"/>
                      </a:ext>
                    </a:extLst>
                  </p14:cNvPr>
                  <p14:cNvContentPartPr/>
                  <p14:nvPr/>
                </p14:nvContentPartPr>
                <p14:xfrm>
                  <a:off x="5501608" y="5219990"/>
                  <a:ext cx="360" cy="9036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C656B0F3-95FA-274B-370A-5A9675A59D27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492968" y="5210990"/>
                    <a:ext cx="1800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D556CDCB-B719-1289-A47E-75DE1B62A2C4}"/>
                      </a:ext>
                    </a:extLst>
                  </p14:cNvPr>
                  <p14:cNvContentPartPr/>
                  <p14:nvPr/>
                </p14:nvContentPartPr>
                <p14:xfrm>
                  <a:off x="5577568" y="5156990"/>
                  <a:ext cx="92520" cy="36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D556CDCB-B719-1289-A47E-75DE1B62A2C4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568928" y="5147990"/>
                    <a:ext cx="11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F8F8718D-3511-F933-F349-AE207C13020F}"/>
                      </a:ext>
                    </a:extLst>
                  </p14:cNvPr>
                  <p14:cNvContentPartPr/>
                  <p14:nvPr/>
                </p14:nvContentPartPr>
                <p14:xfrm>
                  <a:off x="5778088" y="4983470"/>
                  <a:ext cx="91080" cy="24192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F8F8718D-3511-F933-F349-AE207C13020F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69088" y="4974830"/>
                    <a:ext cx="108720" cy="25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4602DAE6-213C-2876-6E32-F150E076567C}"/>
                      </a:ext>
                    </a:extLst>
                  </p14:cNvPr>
                  <p14:cNvContentPartPr/>
                  <p14:nvPr/>
                </p14:nvContentPartPr>
                <p14:xfrm>
                  <a:off x="5891128" y="5180030"/>
                  <a:ext cx="107280" cy="11916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4602DAE6-213C-2876-6E32-F150E076567C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882128" y="5171030"/>
                    <a:ext cx="12492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46DEF4D4-E6D9-B596-B595-BF5D32C8358C}"/>
                      </a:ext>
                    </a:extLst>
                  </p14:cNvPr>
                  <p14:cNvContentPartPr/>
                  <p14:nvPr/>
                </p14:nvContentPartPr>
                <p14:xfrm>
                  <a:off x="5472808" y="5370830"/>
                  <a:ext cx="426600" cy="1332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46DEF4D4-E6D9-B596-B595-BF5D32C8358C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5463808" y="5361830"/>
                    <a:ext cx="444240" cy="3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249F1469-8E7A-6CAA-E87A-5C783A757EDC}"/>
                      </a:ext>
                    </a:extLst>
                  </p14:cNvPr>
                  <p14:cNvContentPartPr/>
                  <p14:nvPr/>
                </p14:nvContentPartPr>
                <p14:xfrm>
                  <a:off x="5658568" y="5434550"/>
                  <a:ext cx="198360" cy="14580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249F1469-8E7A-6CAA-E87A-5C783A757EDC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5649928" y="5425910"/>
                    <a:ext cx="216000" cy="163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A633AFC9-1D34-45E8-AA97-6974DF1D1A3D}"/>
                    </a:ext>
                  </a:extLst>
                </p14:cNvPr>
                <p14:cNvContentPartPr/>
                <p14:nvPr/>
              </p14:nvContentPartPr>
              <p14:xfrm>
                <a:off x="6446248" y="5142590"/>
                <a:ext cx="174960" cy="1792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A633AFC9-1D34-45E8-AA97-6974DF1D1A3D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437608" y="5133590"/>
                  <a:ext cx="1926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481BEE2F-CA24-F1D8-7BFC-20FADE370DB6}"/>
                    </a:ext>
                  </a:extLst>
                </p14:cNvPr>
                <p14:cNvContentPartPr/>
                <p14:nvPr/>
              </p14:nvContentPartPr>
              <p14:xfrm>
                <a:off x="5605288" y="4343390"/>
                <a:ext cx="164160" cy="2196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481BEE2F-CA24-F1D8-7BFC-20FADE370DB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596288" y="4334750"/>
                  <a:ext cx="181800" cy="237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AE8F1B68-F4B3-E0FE-1A40-B4448DD8E1DC}"/>
                </a:ext>
              </a:extLst>
            </p:cNvPr>
            <p:cNvGrpSpPr/>
            <p:nvPr/>
          </p:nvGrpSpPr>
          <p:grpSpPr>
            <a:xfrm>
              <a:off x="7458928" y="5018390"/>
              <a:ext cx="726120" cy="335520"/>
              <a:chOff x="7458928" y="5018390"/>
              <a:chExt cx="726120" cy="335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ED961295-F266-73A0-2768-724395C3BAA2}"/>
                      </a:ext>
                    </a:extLst>
                  </p14:cNvPr>
                  <p14:cNvContentPartPr/>
                  <p14:nvPr/>
                </p14:nvContentPartPr>
                <p14:xfrm>
                  <a:off x="7458928" y="5092190"/>
                  <a:ext cx="162720" cy="14688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ED961295-F266-73A0-2768-724395C3BAA2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7449928" y="5083190"/>
                    <a:ext cx="180360" cy="16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34611D05-27FA-C068-AA21-0E4ADA372C2C}"/>
                      </a:ext>
                    </a:extLst>
                  </p14:cNvPr>
                  <p14:cNvContentPartPr/>
                  <p14:nvPr/>
                </p14:nvContentPartPr>
                <p14:xfrm>
                  <a:off x="7546048" y="5074550"/>
                  <a:ext cx="75600" cy="17388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34611D05-27FA-C068-AA21-0E4ADA372C2C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7537408" y="5065910"/>
                    <a:ext cx="9324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759F1EC-E6E1-49E6-D15A-31A9DFD5184C}"/>
                      </a:ext>
                    </a:extLst>
                  </p14:cNvPr>
                  <p14:cNvContentPartPr/>
                  <p14:nvPr/>
                </p14:nvContentPartPr>
                <p14:xfrm>
                  <a:off x="7714168" y="5222150"/>
                  <a:ext cx="3240" cy="9396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8759F1EC-E6E1-49E6-D15A-31A9DFD5184C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7705168" y="5213150"/>
                    <a:ext cx="2088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BE56CFD5-2956-7308-D88F-2E86D8C6FD72}"/>
                      </a:ext>
                    </a:extLst>
                  </p14:cNvPr>
                  <p14:cNvContentPartPr/>
                  <p14:nvPr/>
                </p14:nvContentPartPr>
                <p14:xfrm>
                  <a:off x="7779328" y="5086430"/>
                  <a:ext cx="110880" cy="3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BE56CFD5-2956-7308-D88F-2E86D8C6FD72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7770328" y="5077430"/>
                    <a:ext cx="128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4A9FF524-BD52-1885-6A79-F13B71CE41DB}"/>
                      </a:ext>
                    </a:extLst>
                  </p14:cNvPr>
                  <p14:cNvContentPartPr/>
                  <p14:nvPr/>
                </p14:nvContentPartPr>
                <p14:xfrm>
                  <a:off x="7905688" y="5029190"/>
                  <a:ext cx="99720" cy="15948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4A9FF524-BD52-1885-6A79-F13B71CE41DB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7897048" y="5020190"/>
                    <a:ext cx="11736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FD727229-3065-0C34-7280-54317D2AB372}"/>
                      </a:ext>
                    </a:extLst>
                  </p14:cNvPr>
                  <p14:cNvContentPartPr/>
                  <p14:nvPr/>
                </p14:nvContentPartPr>
                <p14:xfrm>
                  <a:off x="7890928" y="5018390"/>
                  <a:ext cx="111600" cy="21708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FD727229-3065-0C34-7280-54317D2AB372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7881928" y="5009750"/>
                    <a:ext cx="129240" cy="23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C622B49A-FCB0-3C71-4974-73C8C2E6FFF2}"/>
                      </a:ext>
                    </a:extLst>
                  </p14:cNvPr>
                  <p14:cNvContentPartPr/>
                  <p14:nvPr/>
                </p14:nvContentPartPr>
                <p14:xfrm>
                  <a:off x="8047528" y="5160950"/>
                  <a:ext cx="137520" cy="1929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C622B49A-FCB0-3C71-4974-73C8C2E6FFF2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8038528" y="5151950"/>
                    <a:ext cx="155160" cy="210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49B4B47-CC50-1899-83DF-0BAC346011F8}"/>
                    </a:ext>
                  </a:extLst>
                </p14:cNvPr>
                <p14:cNvContentPartPr/>
                <p14:nvPr/>
              </p14:nvContentPartPr>
              <p14:xfrm>
                <a:off x="7618408" y="4454270"/>
                <a:ext cx="158760" cy="1987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49B4B47-CC50-1899-83DF-0BAC346011F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609408" y="4445630"/>
                  <a:ext cx="17640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DC3DFB73-8AB0-7BBF-54D8-72E5E1FD88B1}"/>
                    </a:ext>
                  </a:extLst>
                </p14:cNvPr>
                <p14:cNvContentPartPr/>
                <p14:nvPr/>
              </p14:nvContentPartPr>
              <p14:xfrm>
                <a:off x="8705968" y="5032070"/>
                <a:ext cx="134640" cy="1814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DC3DFB73-8AB0-7BBF-54D8-72E5E1FD88B1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696968" y="5023430"/>
                  <a:ext cx="152280" cy="199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A5ACC3A9-19CB-421C-7219-69F50865E8FA}"/>
                </a:ext>
              </a:extLst>
            </p:cNvPr>
            <p:cNvGrpSpPr/>
            <p:nvPr/>
          </p:nvGrpSpPr>
          <p:grpSpPr>
            <a:xfrm>
              <a:off x="8167408" y="4449950"/>
              <a:ext cx="745560" cy="340920"/>
              <a:chOff x="8167408" y="4449950"/>
              <a:chExt cx="745560" cy="34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72C28F7C-BBC2-57AC-DACF-045160A60CA9}"/>
                      </a:ext>
                    </a:extLst>
                  </p14:cNvPr>
                  <p14:cNvContentPartPr/>
                  <p14:nvPr/>
                </p14:nvContentPartPr>
                <p14:xfrm>
                  <a:off x="8167408" y="4451390"/>
                  <a:ext cx="109080" cy="98280"/>
                </p14:xfrm>
              </p:contentPart>
            </mc:Choice>
            <mc:Fallback xmlns="">
              <p:pic>
                <p:nvPicPr>
                  <p:cNvPr id="259" name="Ink 258">
                    <a:extLst>
                      <a:ext uri="{FF2B5EF4-FFF2-40B4-BE49-F238E27FC236}">
                        <a16:creationId xmlns:a16="http://schemas.microsoft.com/office/drawing/2014/main" id="{72C28F7C-BBC2-57AC-DACF-045160A60CA9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8158408" y="4442390"/>
                    <a:ext cx="12672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A353A05E-B76D-00C0-8E21-437736448120}"/>
                      </a:ext>
                    </a:extLst>
                  </p14:cNvPr>
                  <p14:cNvContentPartPr/>
                  <p14:nvPr/>
                </p14:nvContentPartPr>
                <p14:xfrm>
                  <a:off x="8189368" y="4449950"/>
                  <a:ext cx="75240" cy="143640"/>
                </p14:xfrm>
              </p:contentPart>
            </mc:Choice>
            <mc:Fallback xmlns="">
              <p:pic>
                <p:nvPicPr>
                  <p:cNvPr id="260" name="Ink 259">
                    <a:extLst>
                      <a:ext uri="{FF2B5EF4-FFF2-40B4-BE49-F238E27FC236}">
                        <a16:creationId xmlns:a16="http://schemas.microsoft.com/office/drawing/2014/main" id="{A353A05E-B76D-00C0-8E21-437736448120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8180368" y="4440950"/>
                    <a:ext cx="9288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8BA7A13A-58CB-9328-9530-757D8C38C055}"/>
                      </a:ext>
                    </a:extLst>
                  </p14:cNvPr>
                  <p14:cNvContentPartPr/>
                  <p14:nvPr/>
                </p14:nvContentPartPr>
                <p14:xfrm>
                  <a:off x="8360008" y="4555070"/>
                  <a:ext cx="3240" cy="128880"/>
                </p14:xfrm>
              </p:contentPart>
            </mc:Choice>
            <mc:Fallback xmlns="">
              <p:pic>
                <p:nvPicPr>
                  <p:cNvPr id="261" name="Ink 260">
                    <a:extLst>
                      <a:ext uri="{FF2B5EF4-FFF2-40B4-BE49-F238E27FC236}">
                        <a16:creationId xmlns:a16="http://schemas.microsoft.com/office/drawing/2014/main" id="{8BA7A13A-58CB-9328-9530-757D8C38C055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8351008" y="4546430"/>
                    <a:ext cx="2088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1163AABA-8DC5-DFE1-4BBF-C6C84310663A}"/>
                      </a:ext>
                    </a:extLst>
                  </p14:cNvPr>
                  <p14:cNvContentPartPr/>
                  <p14:nvPr/>
                </p14:nvContentPartPr>
                <p14:xfrm>
                  <a:off x="8459728" y="4521590"/>
                  <a:ext cx="97200" cy="360"/>
                </p14:xfrm>
              </p:contentPart>
            </mc:Choice>
            <mc:Fallback xmlns="">
              <p:pic>
                <p:nvPicPr>
                  <p:cNvPr id="262" name="Ink 261">
                    <a:extLst>
                      <a:ext uri="{FF2B5EF4-FFF2-40B4-BE49-F238E27FC236}">
                        <a16:creationId xmlns:a16="http://schemas.microsoft.com/office/drawing/2014/main" id="{1163AABA-8DC5-DFE1-4BBF-C6C84310663A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450728" y="4512950"/>
                    <a:ext cx="114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DA49C357-69BB-827F-DB28-D0E4D34B5A1B}"/>
                      </a:ext>
                    </a:extLst>
                  </p14:cNvPr>
                  <p14:cNvContentPartPr/>
                  <p14:nvPr/>
                </p14:nvContentPartPr>
                <p14:xfrm>
                  <a:off x="8513368" y="4453190"/>
                  <a:ext cx="360" cy="160560"/>
                </p14:xfrm>
              </p:contentPart>
            </mc:Choice>
            <mc:Fallback xmlns="">
              <p:pic>
                <p:nvPicPr>
                  <p:cNvPr id="263" name="Ink 262">
                    <a:extLst>
                      <a:ext uri="{FF2B5EF4-FFF2-40B4-BE49-F238E27FC236}">
                        <a16:creationId xmlns:a16="http://schemas.microsoft.com/office/drawing/2014/main" id="{DA49C357-69BB-827F-DB28-D0E4D34B5A1B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504368" y="4444550"/>
                    <a:ext cx="1800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67B0D5B7-C980-2B36-712E-E539AC909F32}"/>
                      </a:ext>
                    </a:extLst>
                  </p14:cNvPr>
                  <p14:cNvContentPartPr/>
                  <p14:nvPr/>
                </p14:nvContentPartPr>
                <p14:xfrm>
                  <a:off x="8671048" y="4492070"/>
                  <a:ext cx="139680" cy="134640"/>
                </p14:xfrm>
              </p:contentPart>
            </mc:Choice>
            <mc:Fallback xmlns="">
              <p:pic>
                <p:nvPicPr>
                  <p:cNvPr id="267" name="Ink 266">
                    <a:extLst>
                      <a:ext uri="{FF2B5EF4-FFF2-40B4-BE49-F238E27FC236}">
                        <a16:creationId xmlns:a16="http://schemas.microsoft.com/office/drawing/2014/main" id="{67B0D5B7-C980-2B36-712E-E539AC909F32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662408" y="4483070"/>
                    <a:ext cx="157320" cy="15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2F29D03A-A84E-2D4F-792C-F181DF360389}"/>
                      </a:ext>
                    </a:extLst>
                  </p14:cNvPr>
                  <p14:cNvContentPartPr/>
                  <p14:nvPr/>
                </p14:nvContentPartPr>
                <p14:xfrm>
                  <a:off x="8737648" y="4496030"/>
                  <a:ext cx="60120" cy="119160"/>
                </p14:xfrm>
              </p:contentPart>
            </mc:Choice>
            <mc:Fallback xmlns="">
              <p:pic>
                <p:nvPicPr>
                  <p:cNvPr id="268" name="Ink 267">
                    <a:extLst>
                      <a:ext uri="{FF2B5EF4-FFF2-40B4-BE49-F238E27FC236}">
                        <a16:creationId xmlns:a16="http://schemas.microsoft.com/office/drawing/2014/main" id="{2F29D03A-A84E-2D4F-792C-F181DF360389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728648" y="4487390"/>
                    <a:ext cx="7776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A740AB4F-3DA6-9F7D-C37B-BE5212D2EF1A}"/>
                      </a:ext>
                    </a:extLst>
                  </p14:cNvPr>
                  <p14:cNvContentPartPr/>
                  <p14:nvPr/>
                </p14:nvContentPartPr>
                <p14:xfrm>
                  <a:off x="8731528" y="4618070"/>
                  <a:ext cx="6480" cy="11160"/>
                </p14:xfrm>
              </p:contentPart>
            </mc:Choice>
            <mc:Fallback xmlns="">
              <p:pic>
                <p:nvPicPr>
                  <p:cNvPr id="269" name="Ink 268">
                    <a:extLst>
                      <a:ext uri="{FF2B5EF4-FFF2-40B4-BE49-F238E27FC236}">
                        <a16:creationId xmlns:a16="http://schemas.microsoft.com/office/drawing/2014/main" id="{A740AB4F-3DA6-9F7D-C37B-BE5212D2EF1A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722528" y="4609070"/>
                    <a:ext cx="24120" cy="2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CA202606-4BE1-F931-4640-A142AB9614DA}"/>
                      </a:ext>
                    </a:extLst>
                  </p14:cNvPr>
                  <p14:cNvContentPartPr/>
                  <p14:nvPr/>
                </p14:nvContentPartPr>
                <p14:xfrm>
                  <a:off x="8814688" y="4618070"/>
                  <a:ext cx="98280" cy="172800"/>
                </p14:xfrm>
              </p:contentPart>
            </mc:Choice>
            <mc:Fallback xmlns="">
              <p:pic>
                <p:nvPicPr>
                  <p:cNvPr id="270" name="Ink 269">
                    <a:extLst>
                      <a:ext uri="{FF2B5EF4-FFF2-40B4-BE49-F238E27FC236}">
                        <a16:creationId xmlns:a16="http://schemas.microsoft.com/office/drawing/2014/main" id="{CA202606-4BE1-F931-4640-A142AB9614DA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05688" y="4609430"/>
                    <a:ext cx="115920" cy="19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234A6C30-7008-9162-F7D1-41F1DFA5CBD5}"/>
              </a:ext>
            </a:extLst>
          </p:cNvPr>
          <p:cNvGrpSpPr/>
          <p:nvPr/>
        </p:nvGrpSpPr>
        <p:grpSpPr>
          <a:xfrm>
            <a:off x="4739488" y="4474070"/>
            <a:ext cx="220320" cy="106920"/>
            <a:chOff x="4739488" y="4474070"/>
            <a:chExt cx="220320" cy="10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9D322C7B-9815-4748-0E77-CF5E26EAB712}"/>
                    </a:ext>
                  </a:extLst>
                </p14:cNvPr>
                <p14:cNvContentPartPr/>
                <p14:nvPr/>
              </p14:nvContentPartPr>
              <p14:xfrm>
                <a:off x="4739488" y="4474070"/>
                <a:ext cx="188640" cy="3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9D322C7B-9815-4748-0E77-CF5E26EAB712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730848" y="4465430"/>
                  <a:ext cx="20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ABC884C3-281E-05FF-1C40-036C0C59052D}"/>
                    </a:ext>
                  </a:extLst>
                </p14:cNvPr>
                <p14:cNvContentPartPr/>
                <p14:nvPr/>
              </p14:nvContentPartPr>
              <p14:xfrm>
                <a:off x="4740568" y="4580630"/>
                <a:ext cx="219240" cy="3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ABC884C3-281E-05FF-1C40-036C0C59052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731568" y="4571990"/>
                  <a:ext cx="23688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05A31F-ED38-4924-2C9D-30277B29C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418"/>
    </mc:Choice>
    <mc:Fallback xmlns="">
      <p:transition advClick="0" advTm="9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52" y="16876"/>
            <a:ext cx="688201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Quantum Mechanics IS matrix mechanics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D2B766D-AECD-D639-14ED-ED2DF634F117}"/>
                  </a:ext>
                </a:extLst>
              </p14:cNvPr>
              <p14:cNvContentPartPr/>
              <p14:nvPr/>
            </p14:nvContentPartPr>
            <p14:xfrm>
              <a:off x="2414592" y="2257632"/>
              <a:ext cx="566280" cy="2593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D2B766D-AECD-D639-14ED-ED2DF634F1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5952" y="2248632"/>
                <a:ext cx="583920" cy="261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0A07E1-7F5B-C138-6B55-BBF6513FF334}"/>
                  </a:ext>
                </a:extLst>
              </p14:cNvPr>
              <p14:cNvContentPartPr/>
              <p14:nvPr/>
            </p14:nvContentPartPr>
            <p14:xfrm>
              <a:off x="5531832" y="2214432"/>
              <a:ext cx="372960" cy="2568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0A07E1-7F5B-C138-6B55-BBF6513FF3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23192" y="2205432"/>
                <a:ext cx="390600" cy="25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AA6136-59C8-EE0A-5F08-5DE2457093B0}"/>
                  </a:ext>
                </a:extLst>
              </p14:cNvPr>
              <p14:cNvContentPartPr/>
              <p14:nvPr/>
            </p14:nvContentPartPr>
            <p14:xfrm>
              <a:off x="1022472" y="3040272"/>
              <a:ext cx="261720" cy="464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AA6136-59C8-EE0A-5F08-5DE2457093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3472" y="3031272"/>
                <a:ext cx="27936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493CE6-1DF0-3DF1-BE39-E5D736A04DBF}"/>
                  </a:ext>
                </a:extLst>
              </p14:cNvPr>
              <p14:cNvContentPartPr/>
              <p14:nvPr/>
            </p14:nvContentPartPr>
            <p14:xfrm>
              <a:off x="1611432" y="3236112"/>
              <a:ext cx="1198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493CE6-1DF0-3DF1-BE39-E5D736A04DB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2792" y="3227472"/>
                <a:ext cx="137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5EA38B3-3086-D3B5-8B15-432FBED2F087}"/>
                  </a:ext>
                </a:extLst>
              </p14:cNvPr>
              <p14:cNvContentPartPr/>
              <p14:nvPr/>
            </p14:nvContentPartPr>
            <p14:xfrm>
              <a:off x="1602432" y="3310992"/>
              <a:ext cx="1098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5EA38B3-3086-D3B5-8B15-432FBED2F08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93432" y="3301992"/>
                <a:ext cx="1274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824E84B-690F-9F7E-9398-B74EFF513904}"/>
              </a:ext>
            </a:extLst>
          </p:cNvPr>
          <p:cNvGrpSpPr/>
          <p:nvPr/>
        </p:nvGrpSpPr>
        <p:grpSpPr>
          <a:xfrm>
            <a:off x="719712" y="3719232"/>
            <a:ext cx="904320" cy="1567440"/>
            <a:chOff x="719712" y="3719232"/>
            <a:chExt cx="904320" cy="156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6DD1338-28E1-02A8-17C3-20BCC47DDAC4}"/>
                    </a:ext>
                  </a:extLst>
                </p14:cNvPr>
                <p14:cNvContentPartPr/>
                <p14:nvPr/>
              </p14:nvContentPartPr>
              <p14:xfrm>
                <a:off x="1107792" y="3719232"/>
                <a:ext cx="63720" cy="510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6DD1338-28E1-02A8-17C3-20BCC47DDAC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99152" y="3710232"/>
                  <a:ext cx="8136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B9EF85B-B77C-DC4B-9E60-3FC3F92CD613}"/>
                    </a:ext>
                  </a:extLst>
                </p14:cNvPr>
                <p14:cNvContentPartPr/>
                <p14:nvPr/>
              </p14:nvContentPartPr>
              <p14:xfrm>
                <a:off x="1047672" y="4130712"/>
                <a:ext cx="139680" cy="169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B9EF85B-B77C-DC4B-9E60-3FC3F92CD61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38672" y="4122072"/>
                  <a:ext cx="1573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CAEE846-E5A2-6085-C28A-FABDC082816C}"/>
                    </a:ext>
                  </a:extLst>
                </p14:cNvPr>
                <p14:cNvContentPartPr/>
                <p14:nvPr/>
              </p14:nvContentPartPr>
              <p14:xfrm>
                <a:off x="751752" y="4552992"/>
                <a:ext cx="2520" cy="225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CAEE846-E5A2-6085-C28A-FABDC082816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2752" y="4544352"/>
                  <a:ext cx="201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F1C3E5B-89A2-6B8D-BE2E-EF136689E5A7}"/>
                    </a:ext>
                  </a:extLst>
                </p14:cNvPr>
                <p14:cNvContentPartPr/>
                <p14:nvPr/>
              </p14:nvContentPartPr>
              <p14:xfrm>
                <a:off x="719712" y="4411512"/>
                <a:ext cx="904320" cy="428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F1C3E5B-89A2-6B8D-BE2E-EF136689E5A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1072" y="4402512"/>
                  <a:ext cx="92196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B647B0F-2FE6-C4E0-7465-AD686B2D772F}"/>
                    </a:ext>
                  </a:extLst>
                </p14:cNvPr>
                <p14:cNvContentPartPr/>
                <p14:nvPr/>
              </p14:nvContentPartPr>
              <p14:xfrm>
                <a:off x="1355832" y="4543632"/>
                <a:ext cx="116640" cy="2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B647B0F-2FE6-C4E0-7465-AD686B2D772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47192" y="4534632"/>
                  <a:ext cx="1342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8BBF6BD-8122-FF12-30F8-C6B32EAF6200}"/>
                    </a:ext>
                  </a:extLst>
                </p14:cNvPr>
                <p14:cNvContentPartPr/>
                <p14:nvPr/>
              </p14:nvContentPartPr>
              <p14:xfrm>
                <a:off x="1292112" y="4470192"/>
                <a:ext cx="540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8BBF6BD-8122-FF12-30F8-C6B32EAF620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283112" y="4461552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A87C1E6-6286-43E7-E116-10A904707D7D}"/>
                    </a:ext>
                  </a:extLst>
                </p14:cNvPr>
                <p14:cNvContentPartPr/>
                <p14:nvPr/>
              </p14:nvContentPartPr>
              <p14:xfrm>
                <a:off x="803232" y="5149152"/>
                <a:ext cx="222120" cy="137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A87C1E6-6286-43E7-E116-10A904707D7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94592" y="5140512"/>
                  <a:ext cx="2397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4D3B8C4-CB14-9E94-2D8F-9C409DA344AD}"/>
                    </a:ext>
                  </a:extLst>
                </p14:cNvPr>
                <p14:cNvContentPartPr/>
                <p14:nvPr/>
              </p14:nvContentPartPr>
              <p14:xfrm>
                <a:off x="1064592" y="4936752"/>
                <a:ext cx="538560" cy="343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4D3B8C4-CB14-9E94-2D8F-9C409DA344A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55592" y="4928112"/>
                  <a:ext cx="5562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F65907C-5BD4-3370-257E-C139B4AD4E9E}"/>
                    </a:ext>
                  </a:extLst>
                </p14:cNvPr>
                <p14:cNvContentPartPr/>
                <p14:nvPr/>
              </p14:nvContentPartPr>
              <p14:xfrm>
                <a:off x="1492992" y="5017392"/>
                <a:ext cx="95400" cy="255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F65907C-5BD4-3370-257E-C139B4AD4E9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484352" y="5008752"/>
                  <a:ext cx="1130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94A09D-12AC-4835-655F-6B86E42E9326}"/>
                    </a:ext>
                  </a:extLst>
                </p14:cNvPr>
                <p14:cNvContentPartPr/>
                <p14:nvPr/>
              </p14:nvContentPartPr>
              <p14:xfrm>
                <a:off x="1423512" y="4918392"/>
                <a:ext cx="30240" cy="32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94A09D-12AC-4835-655F-6B86E42E932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14512" y="4909392"/>
                  <a:ext cx="478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A3A2DD1-8DE7-0E1E-7751-2FC34B1F80C3}"/>
                    </a:ext>
                  </a:extLst>
                </p14:cNvPr>
                <p14:cNvContentPartPr/>
                <p14:nvPr/>
              </p14:nvContentPartPr>
              <p14:xfrm>
                <a:off x="1022832" y="4992192"/>
                <a:ext cx="325440" cy="24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A3A2DD1-8DE7-0E1E-7751-2FC34B1F80C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3832" y="4983192"/>
                  <a:ext cx="34308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AF5EAE-3157-C521-95C4-110A05285E80}"/>
              </a:ext>
            </a:extLst>
          </p:cNvPr>
          <p:cNvGrpSpPr/>
          <p:nvPr/>
        </p:nvGrpSpPr>
        <p:grpSpPr>
          <a:xfrm>
            <a:off x="2631672" y="2416752"/>
            <a:ext cx="166320" cy="330480"/>
            <a:chOff x="2631672" y="2416752"/>
            <a:chExt cx="16632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4DE072C-5D8F-7955-48AB-662195EBFB32}"/>
                    </a:ext>
                  </a:extLst>
                </p14:cNvPr>
                <p14:cNvContentPartPr/>
                <p14:nvPr/>
              </p14:nvContentPartPr>
              <p14:xfrm>
                <a:off x="2631672" y="2416752"/>
                <a:ext cx="135720" cy="330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4DE072C-5D8F-7955-48AB-662195EBFB3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623032" y="2407752"/>
                  <a:ext cx="1533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7C962A2-524D-8ACC-5D29-5CA7F7E0ADF2}"/>
                    </a:ext>
                  </a:extLst>
                </p14:cNvPr>
                <p14:cNvContentPartPr/>
                <p14:nvPr/>
              </p14:nvContentPartPr>
              <p14:xfrm>
                <a:off x="2792952" y="2583072"/>
                <a:ext cx="5040" cy="159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7C962A2-524D-8ACC-5D29-5CA7F7E0ADF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784312" y="2574432"/>
                  <a:ext cx="2268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DE6C8E-0FB0-36E9-D618-D9C14A766B2B}"/>
              </a:ext>
            </a:extLst>
          </p:cNvPr>
          <p:cNvGrpSpPr/>
          <p:nvPr/>
        </p:nvGrpSpPr>
        <p:grpSpPr>
          <a:xfrm>
            <a:off x="3122712" y="2786112"/>
            <a:ext cx="302040" cy="376920"/>
            <a:chOff x="3122712" y="2786112"/>
            <a:chExt cx="30204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8756379-DBC0-0AB7-B204-A923D3F5662F}"/>
                    </a:ext>
                  </a:extLst>
                </p14:cNvPr>
                <p14:cNvContentPartPr/>
                <p14:nvPr/>
              </p14:nvContentPartPr>
              <p14:xfrm>
                <a:off x="3122712" y="2786112"/>
                <a:ext cx="157680" cy="317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8756379-DBC0-0AB7-B204-A923D3F5662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114072" y="2777112"/>
                  <a:ext cx="1753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7529E3C-7EA3-5B80-EE27-519B3C6EE1EB}"/>
                    </a:ext>
                  </a:extLst>
                </p14:cNvPr>
                <p14:cNvContentPartPr/>
                <p14:nvPr/>
              </p14:nvContentPartPr>
              <p14:xfrm>
                <a:off x="3267432" y="3008232"/>
                <a:ext cx="157320" cy="154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7529E3C-7EA3-5B80-EE27-519B3C6EE1E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258432" y="2999592"/>
                  <a:ext cx="174960" cy="17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FC7251C-5888-3979-E5EE-D0FB11C73FA5}"/>
                  </a:ext>
                </a:extLst>
              </p14:cNvPr>
              <p14:cNvContentPartPr/>
              <p14:nvPr/>
            </p14:nvContentPartPr>
            <p14:xfrm>
              <a:off x="3709512" y="3361392"/>
              <a:ext cx="1692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FC7251C-5888-3979-E5EE-D0FB11C73FA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700512" y="3352392"/>
                <a:ext cx="3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A6043B6-E967-ABA0-8CA2-95EDC18BA2DB}"/>
                  </a:ext>
                </a:extLst>
              </p14:cNvPr>
              <p14:cNvContentPartPr/>
              <p14:nvPr/>
            </p14:nvContentPartPr>
            <p14:xfrm>
              <a:off x="4002192" y="346255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A6043B6-E967-ABA0-8CA2-95EDC18BA2DB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993552" y="34539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90E69D6-6137-1437-CB66-E41394DFBAF0}"/>
                  </a:ext>
                </a:extLst>
              </p14:cNvPr>
              <p14:cNvContentPartPr/>
              <p14:nvPr/>
            </p14:nvContentPartPr>
            <p14:xfrm>
              <a:off x="4222152" y="3611232"/>
              <a:ext cx="2520" cy="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90E69D6-6137-1437-CB66-E41394DFBAF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13152" y="3602232"/>
                <a:ext cx="2016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060EEEB-0F59-5274-2C12-53C8CB2A1F0F}"/>
              </a:ext>
            </a:extLst>
          </p:cNvPr>
          <p:cNvGrpSpPr/>
          <p:nvPr/>
        </p:nvGrpSpPr>
        <p:grpSpPr>
          <a:xfrm>
            <a:off x="4525992" y="3760632"/>
            <a:ext cx="173160" cy="96480"/>
            <a:chOff x="4525992" y="3760632"/>
            <a:chExt cx="173160" cy="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ACCBF12-40EF-6AA8-1BD0-A6BA898ACB28}"/>
                    </a:ext>
                  </a:extLst>
                </p14:cNvPr>
                <p14:cNvContentPartPr/>
                <p14:nvPr/>
              </p14:nvContentPartPr>
              <p14:xfrm>
                <a:off x="4525992" y="3760632"/>
                <a:ext cx="2520" cy="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ACCBF12-40EF-6AA8-1BD0-A6BA898ACB2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517352" y="375163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5F463F6-EFE6-C805-6D96-0AE4E2083675}"/>
                    </a:ext>
                  </a:extLst>
                </p14:cNvPr>
                <p14:cNvContentPartPr/>
                <p14:nvPr/>
              </p14:nvContentPartPr>
              <p14:xfrm>
                <a:off x="4693752" y="3850272"/>
                <a:ext cx="5400" cy="6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5F463F6-EFE6-C805-6D96-0AE4E208367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684752" y="3841632"/>
                  <a:ext cx="2304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CEBC666-74B4-5F34-5EA7-D90660E48CE4}"/>
                  </a:ext>
                </a:extLst>
              </p14:cNvPr>
              <p14:cNvContentPartPr/>
              <p14:nvPr/>
            </p14:nvContentPartPr>
            <p14:xfrm>
              <a:off x="4893912" y="3983832"/>
              <a:ext cx="10440" cy="19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CEBC666-74B4-5F34-5EA7-D90660E48CE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885272" y="3974832"/>
                <a:ext cx="2808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5787734-54EA-F9EB-0577-8D2DD839099F}"/>
                  </a:ext>
                </a:extLst>
              </p14:cNvPr>
              <p14:cNvContentPartPr/>
              <p14:nvPr/>
            </p14:nvContentPartPr>
            <p14:xfrm>
              <a:off x="5131152" y="4142232"/>
              <a:ext cx="504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5787734-54EA-F9EB-0577-8D2DD839099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22512" y="4133232"/>
                <a:ext cx="2268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98B156E3-9BEB-BB1D-2135-CF703B282740}"/>
              </a:ext>
            </a:extLst>
          </p:cNvPr>
          <p:cNvGrpSpPr/>
          <p:nvPr/>
        </p:nvGrpSpPr>
        <p:grpSpPr>
          <a:xfrm>
            <a:off x="5326632" y="4250952"/>
            <a:ext cx="285480" cy="338040"/>
            <a:chOff x="5326632" y="4250952"/>
            <a:chExt cx="28548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9C2677A-240B-9611-623A-87E69595A5ED}"/>
                    </a:ext>
                  </a:extLst>
                </p14:cNvPr>
                <p14:cNvContentPartPr/>
                <p14:nvPr/>
              </p14:nvContentPartPr>
              <p14:xfrm>
                <a:off x="5326632" y="4250952"/>
                <a:ext cx="137880" cy="28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9C2677A-240B-9611-623A-87E69595A5E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317632" y="4242312"/>
                  <a:ext cx="1555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A3DA90E-DDD4-0891-BD48-D88AD54D8E76}"/>
                    </a:ext>
                  </a:extLst>
                </p14:cNvPr>
                <p14:cNvContentPartPr/>
                <p14:nvPr/>
              </p14:nvContentPartPr>
              <p14:xfrm>
                <a:off x="5383512" y="4514472"/>
                <a:ext cx="2520" cy="48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A3DA90E-DDD4-0891-BD48-D88AD54D8E7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374512" y="4505472"/>
                  <a:ext cx="201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B2003B4-8642-1F95-640F-678AFBFFFAD2}"/>
                    </a:ext>
                  </a:extLst>
                </p14:cNvPr>
                <p14:cNvContentPartPr/>
                <p14:nvPr/>
              </p14:nvContentPartPr>
              <p14:xfrm>
                <a:off x="5486832" y="4444272"/>
                <a:ext cx="125280" cy="144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B2003B4-8642-1F95-640F-678AFBFFFAD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478192" y="4435632"/>
                  <a:ext cx="14292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102BDF-C28C-6B9D-B2D7-A6037585DC88}"/>
              </a:ext>
            </a:extLst>
          </p:cNvPr>
          <p:cNvGrpSpPr/>
          <p:nvPr/>
        </p:nvGrpSpPr>
        <p:grpSpPr>
          <a:xfrm>
            <a:off x="5278752" y="4846752"/>
            <a:ext cx="1377000" cy="899640"/>
            <a:chOff x="5278752" y="4846752"/>
            <a:chExt cx="1377000" cy="89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24D9091-06D8-9D9C-D3E9-17EA4C5C86A1}"/>
                    </a:ext>
                  </a:extLst>
                </p14:cNvPr>
                <p14:cNvContentPartPr/>
                <p14:nvPr/>
              </p14:nvContentPartPr>
              <p14:xfrm>
                <a:off x="5323392" y="4846752"/>
                <a:ext cx="65160" cy="469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4D9091-06D8-9D9C-D3E9-17EA4C5C86A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14752" y="4837752"/>
                  <a:ext cx="8280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DECBF68-2B67-0025-F27A-5E5B3DF563B8}"/>
                    </a:ext>
                  </a:extLst>
                </p14:cNvPr>
                <p14:cNvContentPartPr/>
                <p14:nvPr/>
              </p14:nvContentPartPr>
              <p14:xfrm>
                <a:off x="5278752" y="5206392"/>
                <a:ext cx="193680" cy="96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DECBF68-2B67-0025-F27A-5E5B3DF563B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270112" y="5197752"/>
                  <a:ext cx="21132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B05EE08-ABA2-AC2D-FADE-7421C19EC767}"/>
                    </a:ext>
                  </a:extLst>
                </p14:cNvPr>
                <p14:cNvContentPartPr/>
                <p14:nvPr/>
              </p14:nvContentPartPr>
              <p14:xfrm>
                <a:off x="5333472" y="5485032"/>
                <a:ext cx="296640" cy="261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B05EE08-ABA2-AC2D-FADE-7421C19EC76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324832" y="5476032"/>
                  <a:ext cx="3142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585DDF2-D7D5-241D-18E1-B5F6CC2BFC84}"/>
                    </a:ext>
                  </a:extLst>
                </p14:cNvPr>
                <p14:cNvContentPartPr/>
                <p14:nvPr/>
              </p14:nvContentPartPr>
              <p14:xfrm>
                <a:off x="5674032" y="5355792"/>
                <a:ext cx="64800" cy="187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585DDF2-D7D5-241D-18E1-B5F6CC2BFC8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65392" y="5347152"/>
                  <a:ext cx="824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322AB86-A4BC-0A17-850C-3C01B0601F45}"/>
                    </a:ext>
                  </a:extLst>
                </p14:cNvPr>
                <p14:cNvContentPartPr/>
                <p14:nvPr/>
              </p14:nvContentPartPr>
              <p14:xfrm>
                <a:off x="5825592" y="5307552"/>
                <a:ext cx="205200" cy="216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322AB86-A4BC-0A17-850C-3C01B0601F4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816952" y="5298912"/>
                  <a:ext cx="2228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034421B-A020-4749-424F-61AC41FC7617}"/>
                    </a:ext>
                  </a:extLst>
                </p14:cNvPr>
                <p14:cNvContentPartPr/>
                <p14:nvPr/>
              </p14:nvContentPartPr>
              <p14:xfrm>
                <a:off x="6091992" y="5238432"/>
                <a:ext cx="563760" cy="280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034421B-A020-4749-424F-61AC41FC761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082992" y="5229792"/>
                  <a:ext cx="5814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71FA2AE-4929-6735-7379-0B99605D2D33}"/>
                    </a:ext>
                  </a:extLst>
                </p14:cNvPr>
                <p14:cNvContentPartPr/>
                <p14:nvPr/>
              </p14:nvContentPartPr>
              <p14:xfrm>
                <a:off x="6346872" y="5317992"/>
                <a:ext cx="101880" cy="9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71FA2AE-4929-6735-7379-0B99605D2D3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337872" y="5309352"/>
                  <a:ext cx="1195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0C5D24B-7F6F-64A2-39F0-8EB684BA8E15}"/>
                    </a:ext>
                  </a:extLst>
                </p14:cNvPr>
                <p14:cNvContentPartPr/>
                <p14:nvPr/>
              </p14:nvContentPartPr>
              <p14:xfrm>
                <a:off x="6450552" y="5222952"/>
                <a:ext cx="360" cy="2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0C5D24B-7F6F-64A2-39F0-8EB684BA8E1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441912" y="5214312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1F66779-E1E0-EF22-D796-9581147555F9}"/>
                    </a:ext>
                  </a:extLst>
                </p14:cNvPr>
                <p14:cNvContentPartPr/>
                <p14:nvPr/>
              </p14:nvContentPartPr>
              <p14:xfrm>
                <a:off x="6295392" y="5265072"/>
                <a:ext cx="2880" cy="7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1F66779-E1E0-EF22-D796-9581147555F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286752" y="5256072"/>
                  <a:ext cx="20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19CD8DE-4964-0833-B6D9-F0CCAF714967}"/>
                    </a:ext>
                  </a:extLst>
                </p14:cNvPr>
                <p14:cNvContentPartPr/>
                <p14:nvPr/>
              </p14:nvContentPartPr>
              <p14:xfrm>
                <a:off x="6000912" y="5323752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19CD8DE-4964-0833-B6D9-F0CCAF71496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992272" y="53151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068166-6F3B-485C-1D17-C6298BC2C401}"/>
              </a:ext>
            </a:extLst>
          </p:cNvPr>
          <p:cNvGrpSpPr/>
          <p:nvPr/>
        </p:nvGrpSpPr>
        <p:grpSpPr>
          <a:xfrm>
            <a:off x="3261312" y="1892232"/>
            <a:ext cx="407160" cy="788040"/>
            <a:chOff x="3261312" y="1892232"/>
            <a:chExt cx="407160" cy="78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34DB9E8-4D8A-31BA-5A29-AE0B521A7198}"/>
                    </a:ext>
                  </a:extLst>
                </p14:cNvPr>
                <p14:cNvContentPartPr/>
                <p14:nvPr/>
              </p14:nvContentPartPr>
              <p14:xfrm>
                <a:off x="3309912" y="1892232"/>
                <a:ext cx="328680" cy="483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34DB9E8-4D8A-31BA-5A29-AE0B521A719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00912" y="1883592"/>
                  <a:ext cx="34632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EA13DF8-AD0C-7B57-1016-68AD0F487F13}"/>
                    </a:ext>
                  </a:extLst>
                </p14:cNvPr>
                <p14:cNvContentPartPr/>
                <p14:nvPr/>
              </p14:nvContentPartPr>
              <p14:xfrm>
                <a:off x="3261312" y="2299392"/>
                <a:ext cx="111600" cy="64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A13DF8-AD0C-7B57-1016-68AD0F487F1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52672" y="2290392"/>
                  <a:ext cx="12924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42D22BB-B308-E47B-30B3-915711627BBF}"/>
                    </a:ext>
                  </a:extLst>
                </p14:cNvPr>
                <p14:cNvContentPartPr/>
                <p14:nvPr/>
              </p14:nvContentPartPr>
              <p14:xfrm>
                <a:off x="3366072" y="2258712"/>
                <a:ext cx="183960" cy="255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42D22BB-B308-E47B-30B3-915711627BB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57072" y="2250072"/>
                  <a:ext cx="2016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A64B43E-859C-AECC-0930-34FD0C2FDB78}"/>
                    </a:ext>
                  </a:extLst>
                </p14:cNvPr>
                <p14:cNvContentPartPr/>
                <p14:nvPr/>
              </p14:nvContentPartPr>
              <p14:xfrm>
                <a:off x="3538152" y="2522592"/>
                <a:ext cx="360" cy="157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A64B43E-859C-AECC-0930-34FD0C2FDB7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29512" y="2513952"/>
                  <a:ext cx="180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FB08546-ACDC-BC86-A061-56103683DC10}"/>
                    </a:ext>
                  </a:extLst>
                </p14:cNvPr>
                <p14:cNvContentPartPr/>
                <p14:nvPr/>
              </p14:nvContentPartPr>
              <p14:xfrm>
                <a:off x="3604032" y="2558232"/>
                <a:ext cx="64440" cy="84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FB08546-ACDC-BC86-A061-56103683DC1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595392" y="2549232"/>
                  <a:ext cx="82080" cy="10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8F97C3E-34F8-E56A-C928-280450AF1A22}"/>
              </a:ext>
            </a:extLst>
          </p:cNvPr>
          <p:cNvGrpSpPr/>
          <p:nvPr/>
        </p:nvGrpSpPr>
        <p:grpSpPr>
          <a:xfrm>
            <a:off x="4014072" y="2310912"/>
            <a:ext cx="299880" cy="342360"/>
            <a:chOff x="4014072" y="2310912"/>
            <a:chExt cx="29988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4E6DCA1-F239-E850-778D-30B5ACC2C1E7}"/>
                    </a:ext>
                  </a:extLst>
                </p14:cNvPr>
                <p14:cNvContentPartPr/>
                <p14:nvPr/>
              </p14:nvContentPartPr>
              <p14:xfrm>
                <a:off x="4014072" y="2310912"/>
                <a:ext cx="146520" cy="251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4E6DCA1-F239-E850-778D-30B5ACC2C1E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005432" y="2302272"/>
                  <a:ext cx="1641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CCF4619-62AE-98E3-B567-A1D4E5D17B79}"/>
                    </a:ext>
                  </a:extLst>
                </p14:cNvPr>
                <p14:cNvContentPartPr/>
                <p14:nvPr/>
              </p14:nvContentPartPr>
              <p14:xfrm>
                <a:off x="4171392" y="2508552"/>
                <a:ext cx="360" cy="107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CCF4619-62AE-98E3-B567-A1D4E5D17B7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162752" y="249955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0D7C4ED-36D3-45DB-3AAB-9995FA4E45D8}"/>
                    </a:ext>
                  </a:extLst>
                </p14:cNvPr>
                <p14:cNvContentPartPr/>
                <p14:nvPr/>
              </p14:nvContentPartPr>
              <p14:xfrm>
                <a:off x="4248072" y="2495952"/>
                <a:ext cx="65880" cy="157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0D7C4ED-36D3-45DB-3AAB-9995FA4E45D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239432" y="2487312"/>
                  <a:ext cx="83520" cy="17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C6DEE0C-FA0E-8ABC-98B3-7F0B79481814}"/>
              </a:ext>
            </a:extLst>
          </p:cNvPr>
          <p:cNvGrpSpPr/>
          <p:nvPr/>
        </p:nvGrpSpPr>
        <p:grpSpPr>
          <a:xfrm>
            <a:off x="4139712" y="1870272"/>
            <a:ext cx="173880" cy="272880"/>
            <a:chOff x="4139712" y="1870272"/>
            <a:chExt cx="173880" cy="2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B9AA118-471C-C2BC-73BD-8C34D28D313F}"/>
                    </a:ext>
                  </a:extLst>
                </p14:cNvPr>
                <p14:cNvContentPartPr/>
                <p14:nvPr/>
              </p14:nvContentPartPr>
              <p14:xfrm>
                <a:off x="4191192" y="1870272"/>
                <a:ext cx="122400" cy="253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B9AA118-471C-C2BC-73BD-8C34D28D313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82552" y="1861632"/>
                  <a:ext cx="1400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61C12A9-4419-530B-1CDD-AFB8731A0B1C}"/>
                    </a:ext>
                  </a:extLst>
                </p14:cNvPr>
                <p14:cNvContentPartPr/>
                <p14:nvPr/>
              </p14:nvContentPartPr>
              <p14:xfrm>
                <a:off x="4139712" y="2053152"/>
                <a:ext cx="173520" cy="90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61C12A9-4419-530B-1CDD-AFB8731A0B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31072" y="2044512"/>
                  <a:ext cx="19116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55" name="Group 57354">
            <a:extLst>
              <a:ext uri="{FF2B5EF4-FFF2-40B4-BE49-F238E27FC236}">
                <a16:creationId xmlns:a16="http://schemas.microsoft.com/office/drawing/2014/main" id="{C6BDFF69-404D-A9CD-BDC4-9F02FD838D49}"/>
              </a:ext>
            </a:extLst>
          </p:cNvPr>
          <p:cNvGrpSpPr/>
          <p:nvPr/>
        </p:nvGrpSpPr>
        <p:grpSpPr>
          <a:xfrm>
            <a:off x="3629952" y="985752"/>
            <a:ext cx="1547280" cy="786960"/>
            <a:chOff x="3629952" y="985752"/>
            <a:chExt cx="1547280" cy="78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7344" name="Ink 57343">
                  <a:extLst>
                    <a:ext uri="{FF2B5EF4-FFF2-40B4-BE49-F238E27FC236}">
                      <a16:creationId xmlns:a16="http://schemas.microsoft.com/office/drawing/2014/main" id="{07D7CE7F-6B2C-39A4-5FE4-8F021E59B308}"/>
                    </a:ext>
                  </a:extLst>
                </p14:cNvPr>
                <p14:cNvContentPartPr/>
                <p14:nvPr/>
              </p14:nvContentPartPr>
              <p14:xfrm>
                <a:off x="3719232" y="1550232"/>
                <a:ext cx="512640" cy="222480"/>
              </p14:xfrm>
            </p:contentPart>
          </mc:Choice>
          <mc:Fallback xmlns="">
            <p:pic>
              <p:nvPicPr>
                <p:cNvPr id="57344" name="Ink 57343">
                  <a:extLst>
                    <a:ext uri="{FF2B5EF4-FFF2-40B4-BE49-F238E27FC236}">
                      <a16:creationId xmlns:a16="http://schemas.microsoft.com/office/drawing/2014/main" id="{07D7CE7F-6B2C-39A4-5FE4-8F021E59B30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10232" y="1541232"/>
                  <a:ext cx="5302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345" name="Ink 57344">
                  <a:extLst>
                    <a:ext uri="{FF2B5EF4-FFF2-40B4-BE49-F238E27FC236}">
                      <a16:creationId xmlns:a16="http://schemas.microsoft.com/office/drawing/2014/main" id="{6E512786-6E8B-433C-6497-4723FDF72184}"/>
                    </a:ext>
                  </a:extLst>
                </p14:cNvPr>
                <p14:cNvContentPartPr/>
                <p14:nvPr/>
              </p14:nvContentPartPr>
              <p14:xfrm>
                <a:off x="4244832" y="1355112"/>
                <a:ext cx="205920" cy="324000"/>
              </p14:xfrm>
            </p:contentPart>
          </mc:Choice>
          <mc:Fallback xmlns="">
            <p:pic>
              <p:nvPicPr>
                <p:cNvPr id="57345" name="Ink 57344">
                  <a:extLst>
                    <a:ext uri="{FF2B5EF4-FFF2-40B4-BE49-F238E27FC236}">
                      <a16:creationId xmlns:a16="http://schemas.microsoft.com/office/drawing/2014/main" id="{6E512786-6E8B-433C-6497-4723FDF7218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236192" y="1346112"/>
                  <a:ext cx="2235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347" name="Ink 57346">
                  <a:extLst>
                    <a:ext uri="{FF2B5EF4-FFF2-40B4-BE49-F238E27FC236}">
                      <a16:creationId xmlns:a16="http://schemas.microsoft.com/office/drawing/2014/main" id="{0EA9DC0F-3F33-24AE-6FE5-8041B25A22D0}"/>
                    </a:ext>
                  </a:extLst>
                </p14:cNvPr>
                <p14:cNvContentPartPr/>
                <p14:nvPr/>
              </p14:nvContentPartPr>
              <p14:xfrm>
                <a:off x="4517712" y="1352232"/>
                <a:ext cx="659520" cy="303480"/>
              </p14:xfrm>
            </p:contentPart>
          </mc:Choice>
          <mc:Fallback xmlns="">
            <p:pic>
              <p:nvPicPr>
                <p:cNvPr id="57347" name="Ink 57346">
                  <a:extLst>
                    <a:ext uri="{FF2B5EF4-FFF2-40B4-BE49-F238E27FC236}">
                      <a16:creationId xmlns:a16="http://schemas.microsoft.com/office/drawing/2014/main" id="{0EA9DC0F-3F33-24AE-6FE5-8041B25A22D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509072" y="1343592"/>
                  <a:ext cx="67716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348" name="Ink 57347">
                  <a:extLst>
                    <a:ext uri="{FF2B5EF4-FFF2-40B4-BE49-F238E27FC236}">
                      <a16:creationId xmlns:a16="http://schemas.microsoft.com/office/drawing/2014/main" id="{197CEE9F-83B4-FC05-4CCD-990B850E3FCB}"/>
                    </a:ext>
                  </a:extLst>
                </p14:cNvPr>
                <p14:cNvContentPartPr/>
                <p14:nvPr/>
              </p14:nvContentPartPr>
              <p14:xfrm>
                <a:off x="4583952" y="1459872"/>
                <a:ext cx="208440" cy="21240"/>
              </p14:xfrm>
            </p:contentPart>
          </mc:Choice>
          <mc:Fallback xmlns="">
            <p:pic>
              <p:nvPicPr>
                <p:cNvPr id="57348" name="Ink 57347">
                  <a:extLst>
                    <a:ext uri="{FF2B5EF4-FFF2-40B4-BE49-F238E27FC236}">
                      <a16:creationId xmlns:a16="http://schemas.microsoft.com/office/drawing/2014/main" id="{197CEE9F-83B4-FC05-4CCD-990B850E3FC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574952" y="1451232"/>
                  <a:ext cx="226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349" name="Ink 57348">
                  <a:extLst>
                    <a:ext uri="{FF2B5EF4-FFF2-40B4-BE49-F238E27FC236}">
                      <a16:creationId xmlns:a16="http://schemas.microsoft.com/office/drawing/2014/main" id="{DF2C1F04-386A-75AE-DD17-149FC902E88F}"/>
                    </a:ext>
                  </a:extLst>
                </p14:cNvPr>
                <p14:cNvContentPartPr/>
                <p14:nvPr/>
              </p14:nvContentPartPr>
              <p14:xfrm>
                <a:off x="4792032" y="1373112"/>
                <a:ext cx="360" cy="360"/>
              </p14:xfrm>
            </p:contentPart>
          </mc:Choice>
          <mc:Fallback xmlns="">
            <p:pic>
              <p:nvPicPr>
                <p:cNvPr id="57349" name="Ink 57348">
                  <a:extLst>
                    <a:ext uri="{FF2B5EF4-FFF2-40B4-BE49-F238E27FC236}">
                      <a16:creationId xmlns:a16="http://schemas.microsoft.com/office/drawing/2014/main" id="{DF2C1F04-386A-75AE-DD17-149FC902E88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83032" y="13644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5A67E455-01F4-05E3-88A3-53444F5BFB6C}"/>
                    </a:ext>
                  </a:extLst>
                </p14:cNvPr>
                <p14:cNvContentPartPr/>
                <p14:nvPr/>
              </p14:nvContentPartPr>
              <p14:xfrm>
                <a:off x="3629952" y="1041912"/>
                <a:ext cx="186840" cy="28980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5A67E455-01F4-05E3-88A3-53444F5BFB6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621312" y="1032912"/>
                  <a:ext cx="2044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17E90E74-5039-7EB2-3D3E-A715DE3EADFE}"/>
                    </a:ext>
                  </a:extLst>
                </p14:cNvPr>
                <p14:cNvContentPartPr/>
                <p14:nvPr/>
              </p14:nvContentPartPr>
              <p14:xfrm>
                <a:off x="3819312" y="1166832"/>
                <a:ext cx="154080" cy="13500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17E90E74-5039-7EB2-3D3E-A715DE3EADF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10312" y="1158192"/>
                  <a:ext cx="1717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7352" name="Ink 57351">
                  <a:extLst>
                    <a:ext uri="{FF2B5EF4-FFF2-40B4-BE49-F238E27FC236}">
                      <a16:creationId xmlns:a16="http://schemas.microsoft.com/office/drawing/2014/main" id="{013FE510-B275-2234-BC4F-A28FCDADEBBD}"/>
                    </a:ext>
                  </a:extLst>
                </p14:cNvPr>
                <p14:cNvContentPartPr/>
                <p14:nvPr/>
              </p14:nvContentPartPr>
              <p14:xfrm>
                <a:off x="4021272" y="985752"/>
                <a:ext cx="697680" cy="277200"/>
              </p14:xfrm>
            </p:contentPart>
          </mc:Choice>
          <mc:Fallback xmlns="">
            <p:pic>
              <p:nvPicPr>
                <p:cNvPr id="57352" name="Ink 57351">
                  <a:extLst>
                    <a:ext uri="{FF2B5EF4-FFF2-40B4-BE49-F238E27FC236}">
                      <a16:creationId xmlns:a16="http://schemas.microsoft.com/office/drawing/2014/main" id="{013FE510-B275-2234-BC4F-A28FCDADEBB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012272" y="976752"/>
                  <a:ext cx="7153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FAF3694F-93C0-4D8B-9FFE-594A9D1B04B5}"/>
                    </a:ext>
                  </a:extLst>
                </p14:cNvPr>
                <p14:cNvContentPartPr/>
                <p14:nvPr/>
              </p14:nvContentPartPr>
              <p14:xfrm>
                <a:off x="4297032" y="1049832"/>
                <a:ext cx="146520" cy="540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FAF3694F-93C0-4D8B-9FFE-594A9D1B04B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288392" y="1040832"/>
                  <a:ext cx="16416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77" name="Group 57376">
            <a:extLst>
              <a:ext uri="{FF2B5EF4-FFF2-40B4-BE49-F238E27FC236}">
                <a16:creationId xmlns:a16="http://schemas.microsoft.com/office/drawing/2014/main" id="{BBBEE600-1750-70A8-BD56-457BC3DBB509}"/>
              </a:ext>
            </a:extLst>
          </p:cNvPr>
          <p:cNvGrpSpPr/>
          <p:nvPr/>
        </p:nvGrpSpPr>
        <p:grpSpPr>
          <a:xfrm>
            <a:off x="6250361" y="821412"/>
            <a:ext cx="2154960" cy="1064160"/>
            <a:chOff x="6250361" y="821412"/>
            <a:chExt cx="2154960" cy="106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6FC7D7D-5DD3-158E-6B3B-12F0B61E7C88}"/>
                    </a:ext>
                  </a:extLst>
                </p14:cNvPr>
                <p14:cNvContentPartPr/>
                <p14:nvPr/>
              </p14:nvContentPartPr>
              <p14:xfrm>
                <a:off x="6250361" y="821412"/>
                <a:ext cx="247680" cy="611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6FC7D7D-5DD3-158E-6B3B-12F0B61E7C8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241361" y="812772"/>
                  <a:ext cx="265320" cy="62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1A8D740-0277-5D9A-33C6-3A75BB46207D}"/>
                    </a:ext>
                  </a:extLst>
                </p14:cNvPr>
                <p14:cNvContentPartPr/>
                <p14:nvPr/>
              </p14:nvContentPartPr>
              <p14:xfrm>
                <a:off x="6409121" y="987372"/>
                <a:ext cx="110160" cy="251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1A8D740-0277-5D9A-33C6-3A75BB46207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00121" y="978732"/>
                  <a:ext cx="1278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7354" name="Ink 57353">
                  <a:extLst>
                    <a:ext uri="{FF2B5EF4-FFF2-40B4-BE49-F238E27FC236}">
                      <a16:creationId xmlns:a16="http://schemas.microsoft.com/office/drawing/2014/main" id="{28FC7E82-1E07-8E92-4FEE-7027BE997414}"/>
                    </a:ext>
                  </a:extLst>
                </p14:cNvPr>
                <p14:cNvContentPartPr/>
                <p14:nvPr/>
              </p14:nvContentPartPr>
              <p14:xfrm>
                <a:off x="6505601" y="1158372"/>
                <a:ext cx="68760" cy="171000"/>
              </p14:xfrm>
            </p:contentPart>
          </mc:Choice>
          <mc:Fallback xmlns="">
            <p:pic>
              <p:nvPicPr>
                <p:cNvPr id="57354" name="Ink 57353">
                  <a:extLst>
                    <a:ext uri="{FF2B5EF4-FFF2-40B4-BE49-F238E27FC236}">
                      <a16:creationId xmlns:a16="http://schemas.microsoft.com/office/drawing/2014/main" id="{28FC7E82-1E07-8E92-4FEE-7027BE99741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496601" y="1149732"/>
                  <a:ext cx="864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7356" name="Ink 57355">
                  <a:extLst>
                    <a:ext uri="{FF2B5EF4-FFF2-40B4-BE49-F238E27FC236}">
                      <a16:creationId xmlns:a16="http://schemas.microsoft.com/office/drawing/2014/main" id="{E46B0C1C-BFE0-D70D-A662-7C21D7611572}"/>
                    </a:ext>
                  </a:extLst>
                </p14:cNvPr>
                <p14:cNvContentPartPr/>
                <p14:nvPr/>
              </p14:nvContentPartPr>
              <p14:xfrm>
                <a:off x="6674441" y="1020852"/>
                <a:ext cx="360" cy="17532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E46B0C1C-BFE0-D70D-A662-7C21D761157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665441" y="1011852"/>
                  <a:ext cx="180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357" name="Ink 57356">
                  <a:extLst>
                    <a:ext uri="{FF2B5EF4-FFF2-40B4-BE49-F238E27FC236}">
                      <a16:creationId xmlns:a16="http://schemas.microsoft.com/office/drawing/2014/main" id="{C64178A8-D340-B294-C472-4F2BFB94D03A}"/>
                    </a:ext>
                  </a:extLst>
                </p14:cNvPr>
                <p14:cNvContentPartPr/>
                <p14:nvPr/>
              </p14:nvContentPartPr>
              <p14:xfrm>
                <a:off x="6673721" y="1004292"/>
                <a:ext cx="105120" cy="25956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C64178A8-D340-B294-C472-4F2BFB94D03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664721" y="995652"/>
                  <a:ext cx="1227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7358" name="Ink 57357">
                  <a:extLst>
                    <a:ext uri="{FF2B5EF4-FFF2-40B4-BE49-F238E27FC236}">
                      <a16:creationId xmlns:a16="http://schemas.microsoft.com/office/drawing/2014/main" id="{FB8ECCC6-1884-7326-4CA5-5D9A1A22B683}"/>
                    </a:ext>
                  </a:extLst>
                </p14:cNvPr>
                <p14:cNvContentPartPr/>
                <p14:nvPr/>
              </p14:nvContentPartPr>
              <p14:xfrm>
                <a:off x="6824561" y="876492"/>
                <a:ext cx="135720" cy="511560"/>
              </p14:xfrm>
            </p:contentPart>
          </mc:Choice>
          <mc:Fallback xmlns="">
            <p:pic>
              <p:nvPicPr>
                <p:cNvPr id="57358" name="Ink 57357">
                  <a:extLst>
                    <a:ext uri="{FF2B5EF4-FFF2-40B4-BE49-F238E27FC236}">
                      <a16:creationId xmlns:a16="http://schemas.microsoft.com/office/drawing/2014/main" id="{FB8ECCC6-1884-7326-4CA5-5D9A1A22B68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815561" y="867492"/>
                  <a:ext cx="153360" cy="52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7359" name="Ink 57358">
                  <a:extLst>
                    <a:ext uri="{FF2B5EF4-FFF2-40B4-BE49-F238E27FC236}">
                      <a16:creationId xmlns:a16="http://schemas.microsoft.com/office/drawing/2014/main" id="{936895FB-DF1F-1116-0F4D-3F3B6A722ABF}"/>
                    </a:ext>
                  </a:extLst>
                </p14:cNvPr>
                <p14:cNvContentPartPr/>
                <p14:nvPr/>
              </p14:nvContentPartPr>
              <p14:xfrm>
                <a:off x="7105721" y="1123092"/>
                <a:ext cx="61200" cy="360"/>
              </p14:xfrm>
            </p:contentPart>
          </mc:Choice>
          <mc:Fallback xmlns="">
            <p:pic>
              <p:nvPicPr>
                <p:cNvPr id="57359" name="Ink 57358">
                  <a:extLst>
                    <a:ext uri="{FF2B5EF4-FFF2-40B4-BE49-F238E27FC236}">
                      <a16:creationId xmlns:a16="http://schemas.microsoft.com/office/drawing/2014/main" id="{936895FB-DF1F-1116-0F4D-3F3B6A722AB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096721" y="1114092"/>
                  <a:ext cx="7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7360" name="Ink 57359">
                  <a:extLst>
                    <a:ext uri="{FF2B5EF4-FFF2-40B4-BE49-F238E27FC236}">
                      <a16:creationId xmlns:a16="http://schemas.microsoft.com/office/drawing/2014/main" id="{EBBE619D-1A2E-8C0A-7696-BB1982D9387B}"/>
                    </a:ext>
                  </a:extLst>
                </p14:cNvPr>
                <p14:cNvContentPartPr/>
                <p14:nvPr/>
              </p14:nvContentPartPr>
              <p14:xfrm>
                <a:off x="7102481" y="1215252"/>
                <a:ext cx="70560" cy="2880"/>
              </p14:xfrm>
            </p:contentPart>
          </mc:Choice>
          <mc:Fallback xmlns="">
            <p:pic>
              <p:nvPicPr>
                <p:cNvPr id="57360" name="Ink 57359">
                  <a:extLst>
                    <a:ext uri="{FF2B5EF4-FFF2-40B4-BE49-F238E27FC236}">
                      <a16:creationId xmlns:a16="http://schemas.microsoft.com/office/drawing/2014/main" id="{EBBE619D-1A2E-8C0A-7696-BB1982D9387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093841" y="1206612"/>
                  <a:ext cx="88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7361" name="Ink 57360">
                  <a:extLst>
                    <a:ext uri="{FF2B5EF4-FFF2-40B4-BE49-F238E27FC236}">
                      <a16:creationId xmlns:a16="http://schemas.microsoft.com/office/drawing/2014/main" id="{E8149B3B-EE9B-0804-16C9-45E287374F38}"/>
                    </a:ext>
                  </a:extLst>
                </p14:cNvPr>
                <p14:cNvContentPartPr/>
                <p14:nvPr/>
              </p14:nvContentPartPr>
              <p14:xfrm>
                <a:off x="7303001" y="1061172"/>
                <a:ext cx="277200" cy="169560"/>
              </p14:xfrm>
            </p:contentPart>
          </mc:Choice>
          <mc:Fallback xmlns="">
            <p:pic>
              <p:nvPicPr>
                <p:cNvPr id="57361" name="Ink 57360">
                  <a:extLst>
                    <a:ext uri="{FF2B5EF4-FFF2-40B4-BE49-F238E27FC236}">
                      <a16:creationId xmlns:a16="http://schemas.microsoft.com/office/drawing/2014/main" id="{E8149B3B-EE9B-0804-16C9-45E287374F3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94001" y="1052172"/>
                  <a:ext cx="2948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C856EF84-D59B-12AB-5A11-0AF36E6562E9}"/>
                    </a:ext>
                  </a:extLst>
                </p14:cNvPr>
                <p14:cNvContentPartPr/>
                <p14:nvPr/>
              </p14:nvContentPartPr>
              <p14:xfrm>
                <a:off x="7479761" y="1025532"/>
                <a:ext cx="21240" cy="5976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C856EF84-D59B-12AB-5A11-0AF36E6562E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70761" y="1016532"/>
                  <a:ext cx="388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7363" name="Ink 57362">
                  <a:extLst>
                    <a:ext uri="{FF2B5EF4-FFF2-40B4-BE49-F238E27FC236}">
                      <a16:creationId xmlns:a16="http://schemas.microsoft.com/office/drawing/2014/main" id="{20A18AB7-562E-4222-5C6B-ADD6F5B44D51}"/>
                    </a:ext>
                  </a:extLst>
                </p14:cNvPr>
                <p14:cNvContentPartPr/>
                <p14:nvPr/>
              </p14:nvContentPartPr>
              <p14:xfrm>
                <a:off x="7575881" y="1114812"/>
                <a:ext cx="204480" cy="32112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20A18AB7-562E-4222-5C6B-ADD6F5B44D5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567241" y="1105812"/>
                  <a:ext cx="2221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7364" name="Ink 57363">
                  <a:extLst>
                    <a:ext uri="{FF2B5EF4-FFF2-40B4-BE49-F238E27FC236}">
                      <a16:creationId xmlns:a16="http://schemas.microsoft.com/office/drawing/2014/main" id="{7FF7CD4D-BBC6-AA4B-F576-C942C8ED2CA8}"/>
                    </a:ext>
                  </a:extLst>
                </p14:cNvPr>
                <p14:cNvContentPartPr/>
                <p14:nvPr/>
              </p14:nvContentPartPr>
              <p14:xfrm>
                <a:off x="7861361" y="907452"/>
                <a:ext cx="125640" cy="45216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7FF7CD4D-BBC6-AA4B-F576-C942C8ED2CA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852721" y="898812"/>
                  <a:ext cx="1432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7365" name="Ink 57364">
                  <a:extLst>
                    <a:ext uri="{FF2B5EF4-FFF2-40B4-BE49-F238E27FC236}">
                      <a16:creationId xmlns:a16="http://schemas.microsoft.com/office/drawing/2014/main" id="{FD94A5C6-D0D0-85A5-095B-6991CF8BF0B0}"/>
                    </a:ext>
                  </a:extLst>
                </p14:cNvPr>
                <p14:cNvContentPartPr/>
                <p14:nvPr/>
              </p14:nvContentPartPr>
              <p14:xfrm>
                <a:off x="8034521" y="986652"/>
                <a:ext cx="360" cy="25416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FD94A5C6-D0D0-85A5-095B-6991CF8BF0B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025881" y="978012"/>
                  <a:ext cx="18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7366" name="Ink 57365">
                  <a:extLst>
                    <a:ext uri="{FF2B5EF4-FFF2-40B4-BE49-F238E27FC236}">
                      <a16:creationId xmlns:a16="http://schemas.microsoft.com/office/drawing/2014/main" id="{7F16FA80-2FAD-B85B-5805-61D6AB147F1A}"/>
                    </a:ext>
                  </a:extLst>
                </p14:cNvPr>
                <p14:cNvContentPartPr/>
                <p14:nvPr/>
              </p14:nvContentPartPr>
              <p14:xfrm>
                <a:off x="8034521" y="1150092"/>
                <a:ext cx="146520" cy="36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7F16FA80-2FAD-B85B-5805-61D6AB147F1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025881" y="1141092"/>
                  <a:ext cx="164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7367" name="Ink 57366">
                  <a:extLst>
                    <a:ext uri="{FF2B5EF4-FFF2-40B4-BE49-F238E27FC236}">
                      <a16:creationId xmlns:a16="http://schemas.microsoft.com/office/drawing/2014/main" id="{BFBE5211-D677-B334-E725-25516A69172C}"/>
                    </a:ext>
                  </a:extLst>
                </p14:cNvPr>
                <p14:cNvContentPartPr/>
                <p14:nvPr/>
              </p14:nvContentPartPr>
              <p14:xfrm>
                <a:off x="8180681" y="1027332"/>
                <a:ext cx="360" cy="283680"/>
              </p14:xfrm>
            </p:contentPart>
          </mc:Choice>
          <mc:Fallback xmlns="">
            <p:pic>
              <p:nvPicPr>
                <p:cNvPr id="57367" name="Ink 57366">
                  <a:extLst>
                    <a:ext uri="{FF2B5EF4-FFF2-40B4-BE49-F238E27FC236}">
                      <a16:creationId xmlns:a16="http://schemas.microsoft.com/office/drawing/2014/main" id="{BFBE5211-D677-B334-E725-25516A69172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171681" y="1018332"/>
                  <a:ext cx="1800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7369" name="Ink 57368">
                  <a:extLst>
                    <a:ext uri="{FF2B5EF4-FFF2-40B4-BE49-F238E27FC236}">
                      <a16:creationId xmlns:a16="http://schemas.microsoft.com/office/drawing/2014/main" id="{8B57CE5B-C22E-BAA9-6E41-D52D1F0875EF}"/>
                    </a:ext>
                  </a:extLst>
                </p14:cNvPr>
                <p14:cNvContentPartPr/>
                <p14:nvPr/>
              </p14:nvContentPartPr>
              <p14:xfrm>
                <a:off x="8257361" y="883332"/>
                <a:ext cx="147960" cy="417600"/>
              </p14:xfrm>
            </p:contentPart>
          </mc:Choice>
          <mc:Fallback xmlns="">
            <p:pic>
              <p:nvPicPr>
                <p:cNvPr id="57369" name="Ink 57368">
                  <a:extLst>
                    <a:ext uri="{FF2B5EF4-FFF2-40B4-BE49-F238E27FC236}">
                      <a16:creationId xmlns:a16="http://schemas.microsoft.com/office/drawing/2014/main" id="{8B57CE5B-C22E-BAA9-6E41-D52D1F0875E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248361" y="874692"/>
                  <a:ext cx="16560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7371" name="Ink 57370">
                  <a:extLst>
                    <a:ext uri="{FF2B5EF4-FFF2-40B4-BE49-F238E27FC236}">
                      <a16:creationId xmlns:a16="http://schemas.microsoft.com/office/drawing/2014/main" id="{BC81FDE4-A56A-6573-7C72-966CD1FA79E1}"/>
                    </a:ext>
                  </a:extLst>
                </p14:cNvPr>
                <p14:cNvContentPartPr/>
                <p14:nvPr/>
              </p14:nvContentPartPr>
              <p14:xfrm>
                <a:off x="6880001" y="1479132"/>
                <a:ext cx="249480" cy="406440"/>
              </p14:xfrm>
            </p:contentPart>
          </mc:Choice>
          <mc:Fallback xmlns="">
            <p:pic>
              <p:nvPicPr>
                <p:cNvPr id="57371" name="Ink 57370">
                  <a:extLst>
                    <a:ext uri="{FF2B5EF4-FFF2-40B4-BE49-F238E27FC236}">
                      <a16:creationId xmlns:a16="http://schemas.microsoft.com/office/drawing/2014/main" id="{BC81FDE4-A56A-6573-7C72-966CD1FA79E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871001" y="1470492"/>
                  <a:ext cx="26712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7373" name="Ink 57372">
                  <a:extLst>
                    <a:ext uri="{FF2B5EF4-FFF2-40B4-BE49-F238E27FC236}">
                      <a16:creationId xmlns:a16="http://schemas.microsoft.com/office/drawing/2014/main" id="{B4CB6F95-64EA-8B30-2EFD-8F7E1CD77622}"/>
                    </a:ext>
                  </a:extLst>
                </p14:cNvPr>
                <p14:cNvContentPartPr/>
                <p14:nvPr/>
              </p14:nvContentPartPr>
              <p14:xfrm>
                <a:off x="7218761" y="1575252"/>
                <a:ext cx="756360" cy="285480"/>
              </p14:xfrm>
            </p:contentPart>
          </mc:Choice>
          <mc:Fallback xmlns="">
            <p:pic>
              <p:nvPicPr>
                <p:cNvPr id="57373" name="Ink 57372">
                  <a:extLst>
                    <a:ext uri="{FF2B5EF4-FFF2-40B4-BE49-F238E27FC236}">
                      <a16:creationId xmlns:a16="http://schemas.microsoft.com/office/drawing/2014/main" id="{B4CB6F95-64EA-8B30-2EFD-8F7E1CD7762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10121" y="1566252"/>
                  <a:ext cx="7740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7374" name="Ink 57373">
                  <a:extLst>
                    <a:ext uri="{FF2B5EF4-FFF2-40B4-BE49-F238E27FC236}">
                      <a16:creationId xmlns:a16="http://schemas.microsoft.com/office/drawing/2014/main" id="{6A24DE00-58E4-C441-84D1-E6279A8C3138}"/>
                    </a:ext>
                  </a:extLst>
                </p14:cNvPr>
                <p14:cNvContentPartPr/>
                <p14:nvPr/>
              </p14:nvContentPartPr>
              <p14:xfrm>
                <a:off x="7378961" y="1717452"/>
                <a:ext cx="144360" cy="31320"/>
              </p14:xfrm>
            </p:contentPart>
          </mc:Choice>
          <mc:Fallback xmlns="">
            <p:pic>
              <p:nvPicPr>
                <p:cNvPr id="57374" name="Ink 57373">
                  <a:extLst>
                    <a:ext uri="{FF2B5EF4-FFF2-40B4-BE49-F238E27FC236}">
                      <a16:creationId xmlns:a16="http://schemas.microsoft.com/office/drawing/2014/main" id="{6A24DE00-58E4-C441-84D1-E6279A8C313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370321" y="1708812"/>
                  <a:ext cx="1620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7375" name="Ink 57374">
                  <a:extLst>
                    <a:ext uri="{FF2B5EF4-FFF2-40B4-BE49-F238E27FC236}">
                      <a16:creationId xmlns:a16="http://schemas.microsoft.com/office/drawing/2014/main" id="{D961A054-F9E7-FFD5-09CB-1F3E7B20A050}"/>
                    </a:ext>
                  </a:extLst>
                </p14:cNvPr>
                <p14:cNvContentPartPr/>
                <p14:nvPr/>
              </p14:nvContentPartPr>
              <p14:xfrm>
                <a:off x="7314521" y="1739772"/>
                <a:ext cx="360" cy="39600"/>
              </p14:xfrm>
            </p:contentPart>
          </mc:Choice>
          <mc:Fallback xmlns="">
            <p:pic>
              <p:nvPicPr>
                <p:cNvPr id="57375" name="Ink 57374">
                  <a:extLst>
                    <a:ext uri="{FF2B5EF4-FFF2-40B4-BE49-F238E27FC236}">
                      <a16:creationId xmlns:a16="http://schemas.microsoft.com/office/drawing/2014/main" id="{D961A054-F9E7-FFD5-09CB-1F3E7B20A05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305881" y="1730772"/>
                  <a:ext cx="18000" cy="57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368" name="Audio 57367">
            <a:hlinkClick r:id="" action="ppaction://media"/>
            <a:extLst>
              <a:ext uri="{FF2B5EF4-FFF2-40B4-BE49-F238E27FC236}">
                <a16:creationId xmlns:a16="http://schemas.microsoft.com/office/drawing/2014/main" id="{80B7B645-55B3-79A4-C096-5EEABAF22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41"/>
    </mc:Choice>
    <mc:Fallback xmlns="">
      <p:transition spd="slow" advTm="65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6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389" y="16876"/>
            <a:ext cx="6638356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Matrix Eigenvalues are the measurables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They Decouple the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pic>
        <p:nvPicPr>
          <p:cNvPr id="4100" name="Picture 4">
            <a:extLst>
              <a:ext uri="{FF2B5EF4-FFF2-40B4-BE49-F238E27FC236}">
                <a16:creationId xmlns:a16="http://schemas.microsoft.com/office/drawing/2014/main" id="{6FE0BF6E-18D6-5139-DB98-A3030162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82589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CB15908-DC8D-716D-8586-76B61AB5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2589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736FD8E-91AF-405D-204D-9FA6BC50A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49" y="982897"/>
            <a:ext cx="3080953" cy="30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B1405A9-248F-9E3D-88B7-BBD8A106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70" y="1749884"/>
            <a:ext cx="2227659" cy="22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8" name="TextBox 57367">
            <a:extLst>
              <a:ext uri="{FF2B5EF4-FFF2-40B4-BE49-F238E27FC236}">
                <a16:creationId xmlns:a16="http://schemas.microsoft.com/office/drawing/2014/main" id="{3DBDAE74-3077-A7C3-0F87-34539A39ED04}"/>
              </a:ext>
            </a:extLst>
          </p:cNvPr>
          <p:cNvSpPr txBox="1"/>
          <p:nvPr/>
        </p:nvSpPr>
        <p:spPr>
          <a:xfrm>
            <a:off x="1296542" y="636092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Eigenstate 1 at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57379" name="TextBox 57378">
            <a:extLst>
              <a:ext uri="{FF2B5EF4-FFF2-40B4-BE49-F238E27FC236}">
                <a16:creationId xmlns:a16="http://schemas.microsoft.com/office/drawing/2014/main" id="{27222321-EF7E-A061-F4A3-E613E6B5AEE1}"/>
              </a:ext>
            </a:extLst>
          </p:cNvPr>
          <p:cNvSpPr txBox="1"/>
          <p:nvPr/>
        </p:nvSpPr>
        <p:spPr>
          <a:xfrm>
            <a:off x="2408561" y="3973324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Superposition of</a:t>
            </a:r>
          </a:p>
        </p:txBody>
      </p:sp>
      <p:sp>
        <p:nvSpPr>
          <p:cNvPr id="57380" name="TextBox 57379">
            <a:extLst>
              <a:ext uri="{FF2B5EF4-FFF2-40B4-BE49-F238E27FC236}">
                <a16:creationId xmlns:a16="http://schemas.microsoft.com/office/drawing/2014/main" id="{18199DF6-6459-7770-7A81-A804228B1AEE}"/>
              </a:ext>
            </a:extLst>
          </p:cNvPr>
          <p:cNvSpPr txBox="1"/>
          <p:nvPr/>
        </p:nvSpPr>
        <p:spPr>
          <a:xfrm>
            <a:off x="4883434" y="6360923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Eigenstate 2 at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baseline="-25000" dirty="0"/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2EF24A-5756-BD47-99CC-046A489D8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3"/>
    </mc:Choice>
    <mc:Fallback xmlns="">
      <p:transition spd="slow" advTm="5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4886B-AC3C-3245-BBBB-5EE1BD18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b="1" i="0" kern="1200">
                <a:solidFill>
                  <a:schemeClr val="tx1">
                    <a:tint val="75000"/>
                  </a:schemeClr>
                </a:solidFill>
                <a:latin typeface="Comic Sans MS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fld id="{57EAC419-DCF0-274E-9E79-554F9DE8AE0C}" type="slidenum">
              <a:rPr lang="en-US" sz="1400" smtClean="0"/>
              <a:pPr>
                <a:buNone/>
              </a:pPr>
              <a:t>39</a:t>
            </a:fld>
            <a:endParaRPr lang="en-US" sz="1400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C4C6C1B-9C1B-2C4A-A470-4C678CD8D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51" y="1410905"/>
            <a:ext cx="3152788" cy="2420380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D35E561B-260B-034E-9360-CD21BA20A3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103271" y="1327134"/>
            <a:ext cx="3314079" cy="2701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1DCEBD-083D-9944-BADF-398E7AF63B18}"/>
              </a:ext>
            </a:extLst>
          </p:cNvPr>
          <p:cNvSpPr txBox="1"/>
          <p:nvPr/>
        </p:nvSpPr>
        <p:spPr>
          <a:xfrm>
            <a:off x="4658438" y="1121269"/>
            <a:ext cx="2430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Position eigenstates (blips)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2FA35D-B874-644D-A054-49B188C3B93D}"/>
              </a:ext>
            </a:extLst>
          </p:cNvPr>
          <p:cNvSpPr txBox="1"/>
          <p:nvPr/>
        </p:nvSpPr>
        <p:spPr>
          <a:xfrm>
            <a:off x="4641607" y="3659150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  <a:r>
              <a:rPr lang="en-US" sz="1400" dirty="0"/>
              <a:t>            </a:t>
            </a:r>
            <a:r>
              <a:rPr lang="en-US" sz="1400" dirty="0">
                <a:solidFill>
                  <a:srgbClr val="0417FF"/>
                </a:solidFill>
              </a:rPr>
              <a:t>0.25 </a:t>
            </a:r>
            <a:r>
              <a:rPr lang="en-US" sz="1400" dirty="0"/>
              <a:t>         </a:t>
            </a:r>
            <a:r>
              <a:rPr lang="en-US" sz="1400" dirty="0">
                <a:solidFill>
                  <a:srgbClr val="FF0000"/>
                </a:solidFill>
              </a:rPr>
              <a:t>0.45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665F8F-338F-E543-916D-26AC711838EA}"/>
              </a:ext>
            </a:extLst>
          </p:cNvPr>
          <p:cNvGrpSpPr/>
          <p:nvPr/>
        </p:nvGrpSpPr>
        <p:grpSpPr>
          <a:xfrm>
            <a:off x="5733495" y="2073491"/>
            <a:ext cx="505673" cy="1480689"/>
            <a:chOff x="5838747" y="1105993"/>
            <a:chExt cx="505673" cy="14806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208C57-2DC9-A043-B296-C03794007BF1}"/>
                </a:ext>
              </a:extLst>
            </p:cNvPr>
            <p:cNvSpPr/>
            <p:nvPr/>
          </p:nvSpPr>
          <p:spPr>
            <a:xfrm>
              <a:off x="5838747" y="1210963"/>
              <a:ext cx="222422" cy="1375719"/>
            </a:xfrm>
            <a:prstGeom prst="rect">
              <a:avLst/>
            </a:prstGeom>
            <a:solidFill>
              <a:srgbClr val="0417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519657-65E8-E549-918D-C177919B7B51}"/>
                </a:ext>
              </a:extLst>
            </p:cNvPr>
            <p:cNvSpPr txBox="1"/>
            <p:nvPr/>
          </p:nvSpPr>
          <p:spPr>
            <a:xfrm>
              <a:off x="6079604" y="1105993"/>
              <a:ext cx="264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0417FF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F5FD26-3D41-9F4A-B000-23C600FC3022}"/>
              </a:ext>
            </a:extLst>
          </p:cNvPr>
          <p:cNvGrpSpPr/>
          <p:nvPr/>
        </p:nvGrpSpPr>
        <p:grpSpPr>
          <a:xfrm>
            <a:off x="6689381" y="1410905"/>
            <a:ext cx="624483" cy="2143275"/>
            <a:chOff x="6794633" y="443407"/>
            <a:chExt cx="624483" cy="21432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3F645B-F44A-4841-9ADF-DA7428B3088B}"/>
                </a:ext>
              </a:extLst>
            </p:cNvPr>
            <p:cNvSpPr/>
            <p:nvPr/>
          </p:nvSpPr>
          <p:spPr>
            <a:xfrm>
              <a:off x="6794633" y="523103"/>
              <a:ext cx="222422" cy="2063579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A4B09D-922F-E245-9690-DC1987FE611A}"/>
                </a:ext>
              </a:extLst>
            </p:cNvPr>
            <p:cNvSpPr txBox="1"/>
            <p:nvPr/>
          </p:nvSpPr>
          <p:spPr>
            <a:xfrm>
              <a:off x="7000412" y="443407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FF0000"/>
                  </a:solidFill>
                </a:rPr>
                <a:t>1.4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6B3526-6845-464A-9A91-778655C65E74}"/>
              </a:ext>
            </a:extLst>
          </p:cNvPr>
          <p:cNvGrpSpPr/>
          <p:nvPr/>
        </p:nvGrpSpPr>
        <p:grpSpPr>
          <a:xfrm>
            <a:off x="4308337" y="1490601"/>
            <a:ext cx="669980" cy="2114790"/>
            <a:chOff x="4413589" y="523103"/>
            <a:chExt cx="669980" cy="21147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DD095E-44C9-9B4B-BE85-05198ECC3413}"/>
                </a:ext>
              </a:extLst>
            </p:cNvPr>
            <p:cNvSpPr/>
            <p:nvPr/>
          </p:nvSpPr>
          <p:spPr>
            <a:xfrm>
              <a:off x="4894246" y="566873"/>
              <a:ext cx="189323" cy="2071020"/>
            </a:xfrm>
            <a:prstGeom prst="rec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413429-461B-D447-9D8F-6C3AB6381D20}"/>
                </a:ext>
              </a:extLst>
            </p:cNvPr>
            <p:cNvSpPr txBox="1"/>
            <p:nvPr/>
          </p:nvSpPr>
          <p:spPr>
            <a:xfrm>
              <a:off x="4413589" y="523103"/>
              <a:ext cx="418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00B050"/>
                  </a:solidFill>
                </a:rPr>
                <a:t>1.4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6BD3D56-4EA1-2149-835A-C1C4C7EA8E1D}"/>
              </a:ext>
            </a:extLst>
          </p:cNvPr>
          <p:cNvSpPr txBox="1"/>
          <p:nvPr/>
        </p:nvSpPr>
        <p:spPr>
          <a:xfrm>
            <a:off x="4888379" y="4179406"/>
            <a:ext cx="609462" cy="2634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  <a:endParaRPr lang="en-US" sz="1400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4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4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  <a:endParaRPr lang="en-US" sz="1400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77387C-2F73-6F4E-95AC-4A1B6C5F5FC8}"/>
              </a:ext>
            </a:extLst>
          </p:cNvPr>
          <p:cNvSpPr txBox="1"/>
          <p:nvPr/>
        </p:nvSpPr>
        <p:spPr>
          <a:xfrm>
            <a:off x="6055302" y="4167152"/>
            <a:ext cx="609462" cy="2634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</a:t>
            </a:r>
            <a:endParaRPr lang="en-US" sz="1400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4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</a:t>
            </a:r>
            <a:endParaRPr lang="en-US" sz="1400" i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</a:p>
          <a:p>
            <a:pPr>
              <a:buNone/>
            </a:pPr>
            <a:r>
              <a:rPr lang="en-US" sz="1400" dirty="0">
                <a:solidFill>
                  <a:srgbClr val="0417FF"/>
                </a:solidFill>
              </a:rPr>
              <a:t>0.25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0.45</a:t>
            </a:r>
          </a:p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  <a:r>
              <a:rPr lang="en-US" sz="1400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144A6D-82BA-DD42-AF75-818EFB1379D2}"/>
              </a:ext>
            </a:extLst>
          </p:cNvPr>
          <p:cNvGrpSpPr/>
          <p:nvPr/>
        </p:nvGrpSpPr>
        <p:grpSpPr>
          <a:xfrm>
            <a:off x="7128524" y="4436636"/>
            <a:ext cx="1722747" cy="1129632"/>
            <a:chOff x="7236300" y="3408188"/>
            <a:chExt cx="1722747" cy="11296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E30A9-D2C1-534F-B251-76139411780D}"/>
                </a:ext>
              </a:extLst>
            </p:cNvPr>
            <p:cNvSpPr txBox="1"/>
            <p:nvPr/>
          </p:nvSpPr>
          <p:spPr>
            <a:xfrm>
              <a:off x="7240307" y="3408188"/>
              <a:ext cx="1667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00B050"/>
                  </a:solidFill>
                </a:rPr>
                <a:t>0.05</a:t>
              </a:r>
              <a:r>
                <a:rPr lang="en-US" sz="1400" dirty="0"/>
                <a:t>    1.4</a:t>
              </a:r>
              <a:r>
                <a:rPr lang="en-US" sz="1400" baseline="30000" dirty="0"/>
                <a:t>2</a:t>
              </a:r>
              <a:r>
                <a:rPr lang="en-US" sz="1400" dirty="0"/>
                <a:t>/5 </a:t>
              </a:r>
              <a:r>
                <a:rPr lang="en-US" sz="1400" dirty="0">
                  <a:sym typeface="Wingdings" pitchFamily="2" charset="2"/>
                </a:rPr>
                <a:t> 8</a:t>
              </a:r>
              <a:endParaRPr lang="en-US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8A4B1B-E4AC-9A46-B81F-BABA1A10ACBA}"/>
                </a:ext>
              </a:extLst>
            </p:cNvPr>
            <p:cNvSpPr txBox="1"/>
            <p:nvPr/>
          </p:nvSpPr>
          <p:spPr>
            <a:xfrm>
              <a:off x="7236300" y="3815774"/>
              <a:ext cx="1558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0417FF"/>
                  </a:solidFill>
                </a:rPr>
                <a:t>0.25 </a:t>
              </a:r>
              <a:r>
                <a:rPr lang="en-US" sz="1400" dirty="0"/>
                <a:t>   1</a:t>
              </a:r>
              <a:r>
                <a:rPr lang="en-US" sz="1400" baseline="30000" dirty="0"/>
                <a:t>2</a:t>
              </a:r>
              <a:r>
                <a:rPr lang="en-US" sz="1400" dirty="0"/>
                <a:t>/5. </a:t>
              </a:r>
              <a:r>
                <a:rPr lang="en-US" sz="1400" dirty="0">
                  <a:sym typeface="Wingdings" pitchFamily="2" charset="2"/>
                </a:rPr>
                <a:t> 4</a:t>
              </a:r>
              <a:endParaRPr lang="en-US" sz="14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E12A25-0AEF-C34A-B1F0-C824BDFB586A}"/>
                </a:ext>
              </a:extLst>
            </p:cNvPr>
            <p:cNvSpPr txBox="1"/>
            <p:nvPr/>
          </p:nvSpPr>
          <p:spPr>
            <a:xfrm>
              <a:off x="7246719" y="4230043"/>
              <a:ext cx="1712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FF0000"/>
                  </a:solidFill>
                </a:rPr>
                <a:t>0.45</a:t>
              </a:r>
              <a:r>
                <a:rPr lang="en-US" sz="1400" dirty="0"/>
                <a:t>    1.4</a:t>
              </a:r>
              <a:r>
                <a:rPr lang="en-US" sz="1400" baseline="30000" dirty="0"/>
                <a:t>2</a:t>
              </a:r>
              <a:r>
                <a:rPr lang="en-US" sz="1400" dirty="0"/>
                <a:t>/5. </a:t>
              </a:r>
              <a:r>
                <a:rPr lang="en-US" sz="1400" dirty="0">
                  <a:sym typeface="Wingdings" pitchFamily="2" charset="2"/>
                </a:rPr>
                <a:t> 8</a:t>
              </a:r>
              <a:endParaRPr lang="en-US" sz="14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8DB8D00-7B19-BC4E-B33F-2F8AB1CAA5B3}"/>
              </a:ext>
            </a:extLst>
          </p:cNvPr>
          <p:cNvSpPr/>
          <p:nvPr/>
        </p:nvSpPr>
        <p:spPr>
          <a:xfrm>
            <a:off x="583324" y="4156295"/>
            <a:ext cx="3247697" cy="161388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CC0A18-79E8-3B4C-8926-7E4EE9160C53}"/>
              </a:ext>
            </a:extLst>
          </p:cNvPr>
          <p:cNvSpPr txBox="1"/>
          <p:nvPr/>
        </p:nvSpPr>
        <p:spPr>
          <a:xfrm>
            <a:off x="975103" y="5797783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B050"/>
                </a:solidFill>
              </a:rPr>
              <a:t>0.05</a:t>
            </a:r>
            <a:r>
              <a:rPr lang="en-US" sz="1400" dirty="0"/>
              <a:t>            </a:t>
            </a:r>
            <a:r>
              <a:rPr lang="en-US" sz="1400" dirty="0">
                <a:solidFill>
                  <a:srgbClr val="0417FF"/>
                </a:solidFill>
              </a:rPr>
              <a:t>0.25 </a:t>
            </a:r>
            <a:r>
              <a:rPr lang="en-US" sz="1400" dirty="0"/>
              <a:t>         </a:t>
            </a:r>
            <a:r>
              <a:rPr lang="en-US" sz="1400" dirty="0">
                <a:solidFill>
                  <a:srgbClr val="FF0000"/>
                </a:solidFill>
              </a:rPr>
              <a:t>0.45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FC368E-0E41-BD4D-BBF3-D517EF1D46C3}"/>
              </a:ext>
            </a:extLst>
          </p:cNvPr>
          <p:cNvSpPr/>
          <p:nvPr/>
        </p:nvSpPr>
        <p:spPr>
          <a:xfrm>
            <a:off x="1014275" y="468235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FD53A1-03BA-4649-9561-A5D5D2385C62}"/>
              </a:ext>
            </a:extLst>
          </p:cNvPr>
          <p:cNvSpPr/>
          <p:nvPr/>
        </p:nvSpPr>
        <p:spPr>
          <a:xfrm>
            <a:off x="1040547" y="489782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26AA3C6-FE9E-D04A-95CF-2B5BB724AE38}"/>
              </a:ext>
            </a:extLst>
          </p:cNvPr>
          <p:cNvSpPr/>
          <p:nvPr/>
        </p:nvSpPr>
        <p:spPr>
          <a:xfrm>
            <a:off x="2044293" y="47191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34C20F5-1C10-054E-A832-FD86B8DD90E5}"/>
              </a:ext>
            </a:extLst>
          </p:cNvPr>
          <p:cNvSpPr/>
          <p:nvPr/>
        </p:nvSpPr>
        <p:spPr>
          <a:xfrm>
            <a:off x="3126859" y="48715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47B625F-FEF9-2343-8964-0FF17EF70BEF}"/>
              </a:ext>
            </a:extLst>
          </p:cNvPr>
          <p:cNvSpPr/>
          <p:nvPr/>
        </p:nvSpPr>
        <p:spPr>
          <a:xfrm>
            <a:off x="2112581" y="48505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8E7E109-FCE6-4C48-829D-89A0D2C6FA75}"/>
              </a:ext>
            </a:extLst>
          </p:cNvPr>
          <p:cNvSpPr/>
          <p:nvPr/>
        </p:nvSpPr>
        <p:spPr>
          <a:xfrm>
            <a:off x="1114070" y="4782196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CF12BA-DA18-5648-9801-E8E9C82DFC11}"/>
              </a:ext>
            </a:extLst>
          </p:cNvPr>
          <p:cNvSpPr/>
          <p:nvPr/>
        </p:nvSpPr>
        <p:spPr>
          <a:xfrm>
            <a:off x="1124577" y="4966128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003EB66-B5BE-8449-9F1F-DDD93C6C5DE4}"/>
              </a:ext>
            </a:extLst>
          </p:cNvPr>
          <p:cNvSpPr/>
          <p:nvPr/>
        </p:nvSpPr>
        <p:spPr>
          <a:xfrm>
            <a:off x="3158413" y="4981905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E83BE2B-41E3-8D48-9985-EA95A2C5DB7B}"/>
              </a:ext>
            </a:extLst>
          </p:cNvPr>
          <p:cNvSpPr/>
          <p:nvPr/>
        </p:nvSpPr>
        <p:spPr>
          <a:xfrm>
            <a:off x="3226701" y="51132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FAB587D-8F03-2246-8198-6C0AEDD2B6D9}"/>
              </a:ext>
            </a:extLst>
          </p:cNvPr>
          <p:cNvSpPr/>
          <p:nvPr/>
        </p:nvSpPr>
        <p:spPr>
          <a:xfrm>
            <a:off x="3058536" y="502394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4E0932E-D563-7A48-BCEE-F82B3E1E45A5}"/>
              </a:ext>
            </a:extLst>
          </p:cNvPr>
          <p:cNvSpPr/>
          <p:nvPr/>
        </p:nvSpPr>
        <p:spPr>
          <a:xfrm>
            <a:off x="3158378" y="52656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DCDD2FD-391B-D840-B793-9798C5817B8D}"/>
              </a:ext>
            </a:extLst>
          </p:cNvPr>
          <p:cNvSpPr/>
          <p:nvPr/>
        </p:nvSpPr>
        <p:spPr>
          <a:xfrm>
            <a:off x="1061548" y="509226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C2ABC3C-7D0C-F147-8290-DF0C81243CA7}"/>
              </a:ext>
            </a:extLst>
          </p:cNvPr>
          <p:cNvSpPr/>
          <p:nvPr/>
        </p:nvSpPr>
        <p:spPr>
          <a:xfrm>
            <a:off x="1129836" y="522364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5C6318C-8833-F74F-AE20-4E2C3905159B}"/>
              </a:ext>
            </a:extLst>
          </p:cNvPr>
          <p:cNvSpPr/>
          <p:nvPr/>
        </p:nvSpPr>
        <p:spPr>
          <a:xfrm>
            <a:off x="2154619" y="50029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32C886A-DADF-374C-8B5D-FE2DC8B3FDF9}"/>
              </a:ext>
            </a:extLst>
          </p:cNvPr>
          <p:cNvSpPr/>
          <p:nvPr/>
        </p:nvSpPr>
        <p:spPr>
          <a:xfrm>
            <a:off x="3142611" y="52656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B4B2D89-F5B4-4D45-929A-DDC6B6C57C22}"/>
              </a:ext>
            </a:extLst>
          </p:cNvPr>
          <p:cNvSpPr/>
          <p:nvPr/>
        </p:nvSpPr>
        <p:spPr>
          <a:xfrm>
            <a:off x="3074288" y="5418079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E67E396-0D7E-714E-9E7B-50F0DB874AD8}"/>
              </a:ext>
            </a:extLst>
          </p:cNvPr>
          <p:cNvSpPr/>
          <p:nvPr/>
        </p:nvSpPr>
        <p:spPr>
          <a:xfrm>
            <a:off x="1119377" y="451944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E1AD55-DBDF-7841-9982-C7F502D0B43E}"/>
              </a:ext>
            </a:extLst>
          </p:cNvPr>
          <p:cNvSpPr/>
          <p:nvPr/>
        </p:nvSpPr>
        <p:spPr>
          <a:xfrm>
            <a:off x="2196693" y="4698117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F75B948-9217-9C41-B115-3C8D3B724EC4}"/>
              </a:ext>
            </a:extLst>
          </p:cNvPr>
          <p:cNvSpPr/>
          <p:nvPr/>
        </p:nvSpPr>
        <p:spPr>
          <a:xfrm>
            <a:off x="3231961" y="4866283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373B3C7-49F3-CD49-B8A2-08942FDE863E}"/>
              </a:ext>
            </a:extLst>
          </p:cNvPr>
          <p:cNvSpPr/>
          <p:nvPr/>
        </p:nvSpPr>
        <p:spPr>
          <a:xfrm>
            <a:off x="1019521" y="4514181"/>
            <a:ext cx="45719" cy="11035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40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760440E-82F1-49F1-8C3C-4D8A361B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44" y="16876"/>
            <a:ext cx="755527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 single shot measurement gives a single eigenvalue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Coefficients show up in odds of each result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7DF8054-561E-A4B1-1876-7BFDB249BE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74"/>
    </mc:Choice>
    <mc:Fallback xmlns="">
      <p:transition spd="slow" advTm="10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/>
      <p:bldP spid="21" grpId="0"/>
      <p:bldP spid="1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tom with black circles and black text&#10;&#10;Description automatically generated">
            <a:extLst>
              <a:ext uri="{FF2B5EF4-FFF2-40B4-BE49-F238E27FC236}">
                <a16:creationId xmlns:a16="http://schemas.microsoft.com/office/drawing/2014/main" id="{5625C97E-676D-7C7A-2DCD-CD9B9B57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399"/>
            <a:ext cx="4648200" cy="53517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91FD14-9F5E-07F6-BD8C-B221A805C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85"/>
    </mc:Choice>
    <mc:Fallback xmlns="">
      <p:transition advClick="0" advTm="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839" y="16876"/>
            <a:ext cx="530946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 nature of the wavefunction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00ADC-A240-267B-EC3B-887FC9C9AE91}"/>
              </a:ext>
            </a:extLst>
          </p:cNvPr>
          <p:cNvGrpSpPr/>
          <p:nvPr/>
        </p:nvGrpSpPr>
        <p:grpSpPr>
          <a:xfrm>
            <a:off x="609184" y="1299386"/>
            <a:ext cx="2332080" cy="1631520"/>
            <a:chOff x="1739691" y="1333037"/>
            <a:chExt cx="2332080" cy="163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680A65A-669A-2FA6-090D-0710AD1F1826}"/>
                    </a:ext>
                  </a:extLst>
                </p14:cNvPr>
                <p14:cNvContentPartPr/>
                <p14:nvPr/>
              </p14:nvContentPartPr>
              <p14:xfrm>
                <a:off x="1739691" y="1436717"/>
                <a:ext cx="734400" cy="594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680A65A-669A-2FA6-090D-0710AD1F182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30691" y="1428077"/>
                  <a:ext cx="752040" cy="61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0837D7B-63A8-D4C0-7488-5969022A2047}"/>
                    </a:ext>
                  </a:extLst>
                </p14:cNvPr>
                <p14:cNvContentPartPr/>
                <p14:nvPr/>
              </p14:nvContentPartPr>
              <p14:xfrm>
                <a:off x="2224251" y="1333037"/>
                <a:ext cx="10440" cy="1631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0837D7B-63A8-D4C0-7488-5969022A204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15251" y="1324397"/>
                  <a:ext cx="28080" cy="164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CE891D1-F3FB-CBF2-3DE4-19239E120984}"/>
                    </a:ext>
                  </a:extLst>
                </p14:cNvPr>
                <p14:cNvContentPartPr/>
                <p14:nvPr/>
              </p14:nvContentPartPr>
              <p14:xfrm>
                <a:off x="2526651" y="1675397"/>
                <a:ext cx="238680" cy="1035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CE891D1-F3FB-CBF2-3DE4-19239E12098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18011" y="1666397"/>
                  <a:ext cx="256320" cy="10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694570B-D382-EA56-339C-01E99033AD16}"/>
                    </a:ext>
                  </a:extLst>
                </p14:cNvPr>
                <p14:cNvContentPartPr/>
                <p14:nvPr/>
              </p14:nvContentPartPr>
              <p14:xfrm>
                <a:off x="2752011" y="2123237"/>
                <a:ext cx="317160" cy="345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694570B-D382-EA56-339C-01E99033AD1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743011" y="2114237"/>
                  <a:ext cx="3348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28C42DF-1F86-4386-C353-C13167947033}"/>
                    </a:ext>
                  </a:extLst>
                </p14:cNvPr>
                <p14:cNvContentPartPr/>
                <p14:nvPr/>
              </p14:nvContentPartPr>
              <p14:xfrm>
                <a:off x="3096531" y="2411237"/>
                <a:ext cx="144720" cy="30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28C42DF-1F86-4386-C353-C1316794703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87891" y="2402237"/>
                  <a:ext cx="1623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3B9A2B3-F84F-1C08-4958-9767D1C7D07E}"/>
                    </a:ext>
                  </a:extLst>
                </p14:cNvPr>
                <p14:cNvContentPartPr/>
                <p14:nvPr/>
              </p14:nvContentPartPr>
              <p14:xfrm>
                <a:off x="3522051" y="1806797"/>
                <a:ext cx="185040" cy="575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3B9A2B3-F84F-1C08-4958-9767D1C7D07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13411" y="1797797"/>
                  <a:ext cx="202680" cy="59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56840B8-2C2A-6FE6-968F-20326137F73D}"/>
                    </a:ext>
                  </a:extLst>
                </p14:cNvPr>
                <p14:cNvContentPartPr/>
                <p14:nvPr/>
              </p14:nvContentPartPr>
              <p14:xfrm>
                <a:off x="3390291" y="2144477"/>
                <a:ext cx="324720" cy="7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56840B8-2C2A-6FE6-968F-20326137F73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81651" y="2135837"/>
                  <a:ext cx="3423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71F5AAD-AA3F-DE01-BC27-043418950870}"/>
                    </a:ext>
                  </a:extLst>
                </p14:cNvPr>
                <p14:cNvContentPartPr/>
                <p14:nvPr/>
              </p14:nvContentPartPr>
              <p14:xfrm>
                <a:off x="3818691" y="1829477"/>
                <a:ext cx="253080" cy="820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71F5AAD-AA3F-DE01-BC27-04341895087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09691" y="1820837"/>
                  <a:ext cx="270720" cy="83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C1B808-91FE-911F-E055-F71F10934CF5}"/>
              </a:ext>
            </a:extLst>
          </p:cNvPr>
          <p:cNvGrpSpPr/>
          <p:nvPr/>
        </p:nvGrpSpPr>
        <p:grpSpPr>
          <a:xfrm>
            <a:off x="3269944" y="1200386"/>
            <a:ext cx="2061720" cy="2792880"/>
            <a:chOff x="4400451" y="1234037"/>
            <a:chExt cx="2061720" cy="27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F8A6904-3709-B7A4-112F-1122AD879F1B}"/>
                    </a:ext>
                  </a:extLst>
                </p14:cNvPr>
                <p14:cNvContentPartPr/>
                <p14:nvPr/>
              </p14:nvContentPartPr>
              <p14:xfrm>
                <a:off x="4400451" y="1234037"/>
                <a:ext cx="410760" cy="1951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F8A6904-3709-B7A4-112F-1122AD879F1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91451" y="1225397"/>
                  <a:ext cx="428400" cy="19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4616DE2-A437-DFE5-E1B3-E244153D61A4}"/>
                    </a:ext>
                  </a:extLst>
                </p14:cNvPr>
                <p14:cNvContentPartPr/>
                <p14:nvPr/>
              </p14:nvContentPartPr>
              <p14:xfrm>
                <a:off x="4939731" y="1240157"/>
                <a:ext cx="354960" cy="1898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4616DE2-A437-DFE5-E1B3-E244153D61A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930731" y="1231517"/>
                  <a:ext cx="372600" cy="19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08E6F11-6D27-BDBE-ACF5-38E21CF206F8}"/>
                    </a:ext>
                  </a:extLst>
                </p14:cNvPr>
                <p14:cNvContentPartPr/>
                <p14:nvPr/>
              </p14:nvContentPartPr>
              <p14:xfrm>
                <a:off x="4741731" y="3437957"/>
                <a:ext cx="405720" cy="453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08E6F11-6D27-BDBE-ACF5-38E21CF206F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732731" y="3429317"/>
                  <a:ext cx="4233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4B8F2B1-41B9-C881-B844-F34ED5355AFF}"/>
                    </a:ext>
                  </a:extLst>
                </p14:cNvPr>
                <p14:cNvContentPartPr/>
                <p14:nvPr/>
              </p14:nvContentPartPr>
              <p14:xfrm>
                <a:off x="4811931" y="3394757"/>
                <a:ext cx="298440" cy="489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4B8F2B1-41B9-C881-B844-F34ED5355AF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02931" y="3386117"/>
                  <a:ext cx="31608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5A1C3C5-F03C-E481-165A-57EFEEE0361A}"/>
                    </a:ext>
                  </a:extLst>
                </p14:cNvPr>
                <p14:cNvContentPartPr/>
                <p14:nvPr/>
              </p14:nvContentPartPr>
              <p14:xfrm>
                <a:off x="5210451" y="3751877"/>
                <a:ext cx="201600" cy="275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5A1C3C5-F03C-E481-165A-57EFEEE0361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201811" y="3743237"/>
                  <a:ext cx="2192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937677-0C67-D4A4-21AD-45C5A907A712}"/>
                    </a:ext>
                  </a:extLst>
                </p14:cNvPr>
                <p14:cNvContentPartPr/>
                <p14:nvPr/>
              </p14:nvContentPartPr>
              <p14:xfrm>
                <a:off x="5469651" y="1894637"/>
                <a:ext cx="992520" cy="476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937677-0C67-D4A4-21AD-45C5A907A71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60651" y="1885997"/>
                  <a:ext cx="101016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C6E3CDE-492B-7BAF-E132-69E086056CB9}"/>
                    </a:ext>
                  </a:extLst>
                </p14:cNvPr>
                <p14:cNvContentPartPr/>
                <p14:nvPr/>
              </p14:nvContentPartPr>
              <p14:xfrm>
                <a:off x="6094611" y="1702757"/>
                <a:ext cx="24120" cy="55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C6E3CDE-492B-7BAF-E132-69E086056CB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85611" y="1693757"/>
                  <a:ext cx="417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710531D-AF52-8125-2F3B-EE831A6A3FA7}"/>
                    </a:ext>
                  </a:extLst>
                </p14:cNvPr>
                <p14:cNvContentPartPr/>
                <p14:nvPr/>
              </p14:nvContentPartPr>
              <p14:xfrm>
                <a:off x="5551731" y="1448237"/>
                <a:ext cx="332640" cy="330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710531D-AF52-8125-2F3B-EE831A6A3FA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543091" y="1439237"/>
                  <a:ext cx="3502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3D030FE-6FCC-F86C-EE07-3022CB10C3EA}"/>
                    </a:ext>
                  </a:extLst>
                </p14:cNvPr>
                <p14:cNvContentPartPr/>
                <p14:nvPr/>
              </p14:nvContentPartPr>
              <p14:xfrm>
                <a:off x="4634811" y="1389557"/>
                <a:ext cx="277200" cy="405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3D030FE-6FCC-F86C-EE07-3022CB10C3E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626171" y="1380557"/>
                  <a:ext cx="2948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8AA0F82-A554-EC27-F956-AFBEBC9D774A}"/>
                    </a:ext>
                  </a:extLst>
                </p14:cNvPr>
                <p14:cNvContentPartPr/>
                <p14:nvPr/>
              </p14:nvContentPartPr>
              <p14:xfrm>
                <a:off x="4886091" y="2383517"/>
                <a:ext cx="226800" cy="738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8AA0F82-A554-EC27-F956-AFBEBC9D774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77091" y="2374517"/>
                  <a:ext cx="244440" cy="75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4F241B-28C7-1C8C-DD81-AAC844E5FC08}"/>
              </a:ext>
            </a:extLst>
          </p:cNvPr>
          <p:cNvGrpSpPr/>
          <p:nvPr/>
        </p:nvGrpSpPr>
        <p:grpSpPr>
          <a:xfrm>
            <a:off x="608931" y="4868310"/>
            <a:ext cx="2261520" cy="1424880"/>
            <a:chOff x="666171" y="4494917"/>
            <a:chExt cx="2261520" cy="14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D154B7C-B529-49D3-9854-D52D1C272C9C}"/>
                    </a:ext>
                  </a:extLst>
                </p14:cNvPr>
                <p14:cNvContentPartPr/>
                <p14:nvPr/>
              </p14:nvContentPartPr>
              <p14:xfrm>
                <a:off x="666171" y="4633877"/>
                <a:ext cx="747360" cy="739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D154B7C-B529-49D3-9854-D52D1C272C9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57531" y="4624877"/>
                  <a:ext cx="765000" cy="75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C13CD5F-0FF7-9741-A362-2ED158B887EA}"/>
                    </a:ext>
                  </a:extLst>
                </p14:cNvPr>
                <p14:cNvContentPartPr/>
                <p14:nvPr/>
              </p14:nvContentPartPr>
              <p14:xfrm>
                <a:off x="1060011" y="4893437"/>
                <a:ext cx="257400" cy="16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C13CD5F-0FF7-9741-A362-2ED158B887E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51371" y="4884437"/>
                  <a:ext cx="2750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C7CE515-2DE7-01B1-E584-7C9726C37778}"/>
                    </a:ext>
                  </a:extLst>
                </p14:cNvPr>
                <p14:cNvContentPartPr/>
                <p14:nvPr/>
              </p14:nvContentPartPr>
              <p14:xfrm>
                <a:off x="849771" y="4729997"/>
                <a:ext cx="59040" cy="51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C7CE515-2DE7-01B1-E584-7C9726C3777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41131" y="4720997"/>
                  <a:ext cx="766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5E7899-672A-7223-7D31-302E151F856C}"/>
                    </a:ext>
                  </a:extLst>
                </p14:cNvPr>
                <p14:cNvContentPartPr/>
                <p14:nvPr/>
              </p14:nvContentPartPr>
              <p14:xfrm>
                <a:off x="1398411" y="4494917"/>
                <a:ext cx="275040" cy="576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5E7899-672A-7223-7D31-302E151F856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389411" y="4485917"/>
                  <a:ext cx="292680" cy="59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F08C9EB-1194-DBB2-D99C-06E3A7190323}"/>
                    </a:ext>
                  </a:extLst>
                </p14:cNvPr>
                <p14:cNvContentPartPr/>
                <p14:nvPr/>
              </p14:nvContentPartPr>
              <p14:xfrm>
                <a:off x="1785411" y="4539557"/>
                <a:ext cx="389160" cy="344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F08C9EB-1194-DBB2-D99C-06E3A719032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776411" y="4530557"/>
                  <a:ext cx="4068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1D676C2-27EB-8C55-4443-2448390532DD}"/>
                    </a:ext>
                  </a:extLst>
                </p14:cNvPr>
                <p14:cNvContentPartPr/>
                <p14:nvPr/>
              </p14:nvContentPartPr>
              <p14:xfrm>
                <a:off x="2043531" y="4510397"/>
                <a:ext cx="8640" cy="479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1D676C2-27EB-8C55-4443-2448390532D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034531" y="4501757"/>
                  <a:ext cx="2628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B49682E-64DE-9097-92B9-652EB8B6914E}"/>
                    </a:ext>
                  </a:extLst>
                </p14:cNvPr>
                <p14:cNvContentPartPr/>
                <p14:nvPr/>
              </p14:nvContentPartPr>
              <p14:xfrm>
                <a:off x="1576611" y="5102957"/>
                <a:ext cx="816480" cy="73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B49682E-64DE-9097-92B9-652EB8B6914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567611" y="5093957"/>
                  <a:ext cx="8341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453C1B-FFE9-B2B7-C688-61F70553C4BA}"/>
                    </a:ext>
                  </a:extLst>
                </p14:cNvPr>
                <p14:cNvContentPartPr/>
                <p14:nvPr/>
              </p14:nvContentPartPr>
              <p14:xfrm>
                <a:off x="1696491" y="5452157"/>
                <a:ext cx="177120" cy="467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453C1B-FFE9-B2B7-C688-61F70553C4B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687491" y="5443157"/>
                  <a:ext cx="19476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B395222-CF82-667A-B2E3-AEAA0A87AC56}"/>
                    </a:ext>
                  </a:extLst>
                </p14:cNvPr>
                <p14:cNvContentPartPr/>
                <p14:nvPr/>
              </p14:nvContentPartPr>
              <p14:xfrm>
                <a:off x="2095011" y="5366837"/>
                <a:ext cx="182520" cy="515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B395222-CF82-667A-B2E3-AEAA0A87AC5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086371" y="5358197"/>
                  <a:ext cx="20016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0355D7-49AC-76B7-8742-FE66E21DBFE5}"/>
                    </a:ext>
                  </a:extLst>
                </p14:cNvPr>
                <p14:cNvContentPartPr/>
                <p14:nvPr/>
              </p14:nvContentPartPr>
              <p14:xfrm>
                <a:off x="1979091" y="5519477"/>
                <a:ext cx="347760" cy="122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0355D7-49AC-76B7-8742-FE66E21DBFE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70091" y="5510837"/>
                  <a:ext cx="3654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73A334D-13A8-545B-8F78-EF2978D544B3}"/>
                    </a:ext>
                  </a:extLst>
                </p14:cNvPr>
                <p14:cNvContentPartPr/>
                <p14:nvPr/>
              </p14:nvContentPartPr>
              <p14:xfrm>
                <a:off x="2673531" y="4980917"/>
                <a:ext cx="189720" cy="9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73A334D-13A8-545B-8F78-EF2978D544B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664531" y="4971917"/>
                  <a:ext cx="2073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5E65F7-8975-F974-3D73-22D961606544}"/>
                    </a:ext>
                  </a:extLst>
                </p14:cNvPr>
                <p14:cNvContentPartPr/>
                <p14:nvPr/>
              </p14:nvContentPartPr>
              <p14:xfrm>
                <a:off x="2737611" y="5106917"/>
                <a:ext cx="190080" cy="4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5E65F7-8975-F974-3D73-22D96160654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728611" y="5098277"/>
                  <a:ext cx="207720" cy="2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7D8A94-7377-8230-9895-F3CC739F1A0F}"/>
              </a:ext>
            </a:extLst>
          </p:cNvPr>
          <p:cNvGrpSpPr/>
          <p:nvPr/>
        </p:nvGrpSpPr>
        <p:grpSpPr>
          <a:xfrm>
            <a:off x="3446091" y="5114550"/>
            <a:ext cx="1222920" cy="689400"/>
            <a:chOff x="3503331" y="4741157"/>
            <a:chExt cx="1222920" cy="68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C91172E-2ED6-F5DF-CA7D-481ADFF970B5}"/>
                    </a:ext>
                  </a:extLst>
                </p14:cNvPr>
                <p14:cNvContentPartPr/>
                <p14:nvPr/>
              </p14:nvContentPartPr>
              <p14:xfrm>
                <a:off x="3503331" y="4741157"/>
                <a:ext cx="360" cy="554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C91172E-2ED6-F5DF-CA7D-481ADFF970B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494331" y="4732517"/>
                  <a:ext cx="1800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E203AF3-52B9-28F7-535A-9A85934F4553}"/>
                    </a:ext>
                  </a:extLst>
                </p14:cNvPr>
                <p14:cNvContentPartPr/>
                <p14:nvPr/>
              </p14:nvContentPartPr>
              <p14:xfrm>
                <a:off x="3503331" y="5184677"/>
                <a:ext cx="301320" cy="35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E203AF3-52B9-28F7-535A-9A85934F455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94331" y="5176037"/>
                  <a:ext cx="318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8B59D6C-87DE-FF22-3718-DC721B2DE7A5}"/>
                    </a:ext>
                  </a:extLst>
                </p14:cNvPr>
                <p14:cNvContentPartPr/>
                <p14:nvPr/>
              </p14:nvContentPartPr>
              <p14:xfrm>
                <a:off x="3827331" y="4813517"/>
                <a:ext cx="3960" cy="592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8B59D6C-87DE-FF22-3718-DC721B2DE7A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818331" y="4804877"/>
                  <a:ext cx="21600" cy="61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73AE388-039E-F658-4500-86D206C2D8D5}"/>
                    </a:ext>
                  </a:extLst>
                </p14:cNvPr>
                <p14:cNvContentPartPr/>
                <p14:nvPr/>
              </p14:nvContentPartPr>
              <p14:xfrm>
                <a:off x="3967011" y="4868957"/>
                <a:ext cx="408600" cy="253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73AE388-039E-F658-4500-86D206C2D8D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958011" y="4859957"/>
                  <a:ext cx="4262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7BA8D25-800D-38E5-F2D5-0EC28EA763E7}"/>
                    </a:ext>
                  </a:extLst>
                </p14:cNvPr>
                <p14:cNvContentPartPr/>
                <p14:nvPr/>
              </p14:nvContentPartPr>
              <p14:xfrm>
                <a:off x="4280211" y="4758077"/>
                <a:ext cx="360" cy="593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7BA8D25-800D-38E5-F2D5-0EC28EA763E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271571" y="4749437"/>
                  <a:ext cx="18000" cy="6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DA40485-17A0-D2C3-C245-DDC6E6D7997B}"/>
                    </a:ext>
                  </a:extLst>
                </p14:cNvPr>
                <p14:cNvContentPartPr/>
                <p14:nvPr/>
              </p14:nvContentPartPr>
              <p14:xfrm>
                <a:off x="3513771" y="5258477"/>
                <a:ext cx="360" cy="172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DA40485-17A0-D2C3-C245-DDC6E6D7997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504771" y="5249477"/>
                  <a:ext cx="180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1443FAB-554B-9C30-3FD9-C14803A4E2BC}"/>
                    </a:ext>
                  </a:extLst>
                </p14:cNvPr>
                <p14:cNvContentPartPr/>
                <p14:nvPr/>
              </p14:nvContentPartPr>
              <p14:xfrm>
                <a:off x="4566411" y="4973717"/>
                <a:ext cx="1335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1443FAB-554B-9C30-3FD9-C14803A4E2B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557771" y="4965077"/>
                  <a:ext cx="15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DE17897-DFFB-109C-4593-DAEAD992B740}"/>
                    </a:ext>
                  </a:extLst>
                </p14:cNvPr>
                <p14:cNvContentPartPr/>
                <p14:nvPr/>
              </p14:nvContentPartPr>
              <p14:xfrm>
                <a:off x="4602411" y="5087117"/>
                <a:ext cx="12384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DE17897-DFFB-109C-4593-DAEAD992B74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93771" y="5078477"/>
                  <a:ext cx="1414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DFD9D9-C5ED-2A35-E4D9-990B69BE8F1C}"/>
              </a:ext>
            </a:extLst>
          </p:cNvPr>
          <p:cNvGrpSpPr/>
          <p:nvPr/>
        </p:nvGrpSpPr>
        <p:grpSpPr>
          <a:xfrm>
            <a:off x="5170131" y="4708470"/>
            <a:ext cx="2607480" cy="1404720"/>
            <a:chOff x="5227371" y="4335077"/>
            <a:chExt cx="2607480" cy="140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17E944F-E28B-D7F8-1336-DA2D0C1F96E3}"/>
                    </a:ext>
                  </a:extLst>
                </p14:cNvPr>
                <p14:cNvContentPartPr/>
                <p14:nvPr/>
              </p14:nvContentPartPr>
              <p14:xfrm>
                <a:off x="5227371" y="4362797"/>
                <a:ext cx="365760" cy="1377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17E944F-E28B-D7F8-1336-DA2D0C1F96E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218731" y="4353797"/>
                  <a:ext cx="383400" cy="13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432A6AF-852D-CDD8-D4A6-E5205341D033}"/>
                    </a:ext>
                  </a:extLst>
                </p14:cNvPr>
                <p14:cNvContentPartPr/>
                <p14:nvPr/>
              </p14:nvContentPartPr>
              <p14:xfrm>
                <a:off x="5698611" y="4556117"/>
                <a:ext cx="230040" cy="455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432A6AF-852D-CDD8-D4A6-E5205341D03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689611" y="4547477"/>
                  <a:ext cx="24768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616D7B-6038-A628-0961-C5831B0682BD}"/>
                    </a:ext>
                  </a:extLst>
                </p14:cNvPr>
                <p14:cNvContentPartPr/>
                <p14:nvPr/>
              </p14:nvContentPartPr>
              <p14:xfrm>
                <a:off x="5742531" y="4360997"/>
                <a:ext cx="135000" cy="108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616D7B-6038-A628-0961-C5831B0682B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33891" y="4351997"/>
                  <a:ext cx="1526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0391845-A5BC-B8DD-379F-A4F31A856248}"/>
                    </a:ext>
                  </a:extLst>
                </p14:cNvPr>
                <p14:cNvContentPartPr/>
                <p14:nvPr/>
              </p14:nvContentPartPr>
              <p14:xfrm>
                <a:off x="5739291" y="4674197"/>
                <a:ext cx="5112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0391845-A5BC-B8DD-379F-A4F31A85624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730291" y="4665197"/>
                  <a:ext cx="6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78F17B9-0242-2610-C1CB-4A70CDBEE77C}"/>
                    </a:ext>
                  </a:extLst>
                </p14:cNvPr>
                <p14:cNvContentPartPr/>
                <p14:nvPr/>
              </p14:nvContentPartPr>
              <p14:xfrm>
                <a:off x="5998851" y="4335077"/>
                <a:ext cx="216000" cy="150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78F17B9-0242-2610-C1CB-4A70CDBEE77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990211" y="4326437"/>
                  <a:ext cx="23364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181B27D-F27C-5F88-FD2A-6BD70DFA6F28}"/>
                    </a:ext>
                  </a:extLst>
                </p14:cNvPr>
                <p14:cNvContentPartPr/>
                <p14:nvPr/>
              </p14:nvContentPartPr>
              <p14:xfrm>
                <a:off x="5704371" y="4697597"/>
                <a:ext cx="181440" cy="25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181B27D-F27C-5F88-FD2A-6BD70DFA6F2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695371" y="4688597"/>
                  <a:ext cx="1990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DE8A155-2C26-BD5C-AB2C-D17C0B31B9CC}"/>
                    </a:ext>
                  </a:extLst>
                </p14:cNvPr>
                <p14:cNvContentPartPr/>
                <p14:nvPr/>
              </p14:nvContentPartPr>
              <p14:xfrm>
                <a:off x="5278131" y="5129957"/>
                <a:ext cx="799560" cy="54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DE8A155-2C26-BD5C-AB2C-D17C0B31B9C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269131" y="5121317"/>
                  <a:ext cx="8172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7408C21-9033-581F-5E11-E0C7F38938EA}"/>
                    </a:ext>
                  </a:extLst>
                </p14:cNvPr>
                <p14:cNvContentPartPr/>
                <p14:nvPr/>
              </p14:nvContentPartPr>
              <p14:xfrm>
                <a:off x="5413491" y="5269997"/>
                <a:ext cx="675000" cy="426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7408C21-9033-581F-5E11-E0C7F38938E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404491" y="5260997"/>
                  <a:ext cx="69264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1312F60-F576-A71B-2D2B-58B67904FCEC}"/>
                    </a:ext>
                  </a:extLst>
                </p14:cNvPr>
                <p14:cNvContentPartPr/>
                <p14:nvPr/>
              </p14:nvContentPartPr>
              <p14:xfrm>
                <a:off x="6307731" y="4876157"/>
                <a:ext cx="360" cy="366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1312F60-F576-A71B-2D2B-58B67904FCE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299091" y="4867157"/>
                  <a:ext cx="180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621E629-0202-D352-6847-BE8BE935E9EC}"/>
                    </a:ext>
                  </a:extLst>
                </p14:cNvPr>
                <p14:cNvContentPartPr/>
                <p14:nvPr/>
              </p14:nvContentPartPr>
              <p14:xfrm>
                <a:off x="6200451" y="4978757"/>
                <a:ext cx="211320" cy="19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621E629-0202-D352-6847-BE8BE935E9E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191451" y="4969757"/>
                  <a:ext cx="2289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04FBFF7-5B91-B21E-B1C1-854D836CA681}"/>
                    </a:ext>
                  </a:extLst>
                </p14:cNvPr>
                <p14:cNvContentPartPr/>
                <p14:nvPr/>
              </p14:nvContentPartPr>
              <p14:xfrm>
                <a:off x="6638931" y="4823957"/>
                <a:ext cx="308880" cy="457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04FBFF7-5B91-B21E-B1C1-854D836CA68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629931" y="4815317"/>
                  <a:ext cx="32652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5086E13-ACEC-3DE0-3953-E7E1CF63954C}"/>
                    </a:ext>
                  </a:extLst>
                </p14:cNvPr>
                <p14:cNvContentPartPr/>
                <p14:nvPr/>
              </p14:nvContentPartPr>
              <p14:xfrm>
                <a:off x="6924411" y="4447037"/>
                <a:ext cx="246960" cy="1212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5086E13-ACEC-3DE0-3953-E7E1CF63954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915771" y="4438397"/>
                  <a:ext cx="264600" cy="12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12B7FDF-CE7E-2D2C-7CC7-4D4F7F385ACE}"/>
                    </a:ext>
                  </a:extLst>
                </p14:cNvPr>
                <p14:cNvContentPartPr/>
                <p14:nvPr/>
              </p14:nvContentPartPr>
              <p14:xfrm>
                <a:off x="7337331" y="4531637"/>
                <a:ext cx="497520" cy="361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12B7FDF-CE7E-2D2C-7CC7-4D4F7F385AC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328331" y="4522637"/>
                  <a:ext cx="51516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A0D9323-80C5-D81D-881F-C776D235772D}"/>
                    </a:ext>
                  </a:extLst>
                </p14:cNvPr>
                <p14:cNvContentPartPr/>
                <p14:nvPr/>
              </p14:nvContentPartPr>
              <p14:xfrm>
                <a:off x="7579251" y="4526237"/>
                <a:ext cx="8280" cy="1059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A0D9323-80C5-D81D-881F-C776D235772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570611" y="4517597"/>
                  <a:ext cx="25920" cy="1077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F16D4D9-558C-3A39-3EC2-2F50882137E8}"/>
              </a:ext>
            </a:extLst>
          </p:cNvPr>
          <p:cNvSpPr/>
          <p:nvPr/>
        </p:nvSpPr>
        <p:spPr>
          <a:xfrm>
            <a:off x="608931" y="4400310"/>
            <a:ext cx="7487229" cy="214528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8" name="Picture 17" descr="A drawing of a person&#10;&#10;Description automatically generated">
            <a:extLst>
              <a:ext uri="{FF2B5EF4-FFF2-40B4-BE49-F238E27FC236}">
                <a16:creationId xmlns:a16="http://schemas.microsoft.com/office/drawing/2014/main" id="{D44A5585-BF04-46DB-958A-A8238DF92287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51" y="1389557"/>
            <a:ext cx="2405825" cy="2518952"/>
          </a:xfrm>
          <a:prstGeom prst="rect">
            <a:avLst/>
          </a:prstGeom>
        </p:spPr>
      </p:pic>
      <p:sp>
        <p:nvSpPr>
          <p:cNvPr id="63" name="TextBox 3">
            <a:extLst>
              <a:ext uri="{FF2B5EF4-FFF2-40B4-BE49-F238E27FC236}">
                <a16:creationId xmlns:a16="http://schemas.microsoft.com/office/drawing/2014/main" id="{9C073E4A-AFEC-16E5-31C5-5518D781A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509" y="3739232"/>
            <a:ext cx="19591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6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Erwin Schrodinger</a:t>
            </a:r>
          </a:p>
        </p:txBody>
      </p:sp>
      <p:grpSp>
        <p:nvGrpSpPr>
          <p:cNvPr id="57354" name="Group 57353">
            <a:extLst>
              <a:ext uri="{FF2B5EF4-FFF2-40B4-BE49-F238E27FC236}">
                <a16:creationId xmlns:a16="http://schemas.microsoft.com/office/drawing/2014/main" id="{895C9873-0CF9-B462-F221-BE06DECEC20D}"/>
              </a:ext>
            </a:extLst>
          </p:cNvPr>
          <p:cNvGrpSpPr/>
          <p:nvPr/>
        </p:nvGrpSpPr>
        <p:grpSpPr>
          <a:xfrm>
            <a:off x="7948596" y="958992"/>
            <a:ext cx="962640" cy="469080"/>
            <a:chOff x="7948596" y="958992"/>
            <a:chExt cx="962640" cy="46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344" name="Ink 57343">
                  <a:extLst>
                    <a:ext uri="{FF2B5EF4-FFF2-40B4-BE49-F238E27FC236}">
                      <a16:creationId xmlns:a16="http://schemas.microsoft.com/office/drawing/2014/main" id="{3B9564C7-CECB-7857-174C-22BB84FBF86C}"/>
                    </a:ext>
                  </a:extLst>
                </p14:cNvPr>
                <p14:cNvContentPartPr/>
                <p14:nvPr/>
              </p14:nvContentPartPr>
              <p14:xfrm>
                <a:off x="7948596" y="958992"/>
                <a:ext cx="444240" cy="405000"/>
              </p14:xfrm>
            </p:contentPart>
          </mc:Choice>
          <mc:Fallback xmlns="">
            <p:pic>
              <p:nvPicPr>
                <p:cNvPr id="57344" name="Ink 57343">
                  <a:extLst>
                    <a:ext uri="{FF2B5EF4-FFF2-40B4-BE49-F238E27FC236}">
                      <a16:creationId xmlns:a16="http://schemas.microsoft.com/office/drawing/2014/main" id="{3B9564C7-CECB-7857-174C-22BB84FBF8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944276" y="954672"/>
                  <a:ext cx="45288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345" name="Ink 57344">
                  <a:extLst>
                    <a:ext uri="{FF2B5EF4-FFF2-40B4-BE49-F238E27FC236}">
                      <a16:creationId xmlns:a16="http://schemas.microsoft.com/office/drawing/2014/main" id="{5D25B47F-0172-4183-36D3-CC7B7BE01920}"/>
                    </a:ext>
                  </a:extLst>
                </p14:cNvPr>
                <p14:cNvContentPartPr/>
                <p14:nvPr/>
              </p14:nvContentPartPr>
              <p14:xfrm>
                <a:off x="8375916" y="1323312"/>
                <a:ext cx="360" cy="104760"/>
              </p14:xfrm>
            </p:contentPart>
          </mc:Choice>
          <mc:Fallback xmlns="">
            <p:pic>
              <p:nvPicPr>
                <p:cNvPr id="57345" name="Ink 57344">
                  <a:extLst>
                    <a:ext uri="{FF2B5EF4-FFF2-40B4-BE49-F238E27FC236}">
                      <a16:creationId xmlns:a16="http://schemas.microsoft.com/office/drawing/2014/main" id="{5D25B47F-0172-4183-36D3-CC7B7BE0192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71596" y="1318992"/>
                  <a:ext cx="9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347" name="Ink 57346">
                  <a:extLst>
                    <a:ext uri="{FF2B5EF4-FFF2-40B4-BE49-F238E27FC236}">
                      <a16:creationId xmlns:a16="http://schemas.microsoft.com/office/drawing/2014/main" id="{CFF40AED-77F1-559B-5BE5-824FEEDDB912}"/>
                    </a:ext>
                  </a:extLst>
                </p14:cNvPr>
                <p14:cNvContentPartPr/>
                <p14:nvPr/>
              </p14:nvContentPartPr>
              <p14:xfrm>
                <a:off x="8402556" y="1269312"/>
                <a:ext cx="64440" cy="91080"/>
              </p14:xfrm>
            </p:contentPart>
          </mc:Choice>
          <mc:Fallback xmlns="">
            <p:pic>
              <p:nvPicPr>
                <p:cNvPr id="57347" name="Ink 57346">
                  <a:extLst>
                    <a:ext uri="{FF2B5EF4-FFF2-40B4-BE49-F238E27FC236}">
                      <a16:creationId xmlns:a16="http://schemas.microsoft.com/office/drawing/2014/main" id="{CFF40AED-77F1-559B-5BE5-824FEEDDB9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398236" y="1264992"/>
                  <a:ext cx="730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348" name="Ink 57347">
                  <a:extLst>
                    <a:ext uri="{FF2B5EF4-FFF2-40B4-BE49-F238E27FC236}">
                      <a16:creationId xmlns:a16="http://schemas.microsoft.com/office/drawing/2014/main" id="{DA386E62-A331-4973-FD17-F97ACAF3100D}"/>
                    </a:ext>
                  </a:extLst>
                </p14:cNvPr>
                <p14:cNvContentPartPr/>
                <p14:nvPr/>
              </p14:nvContentPartPr>
              <p14:xfrm>
                <a:off x="8504796" y="1164912"/>
                <a:ext cx="360" cy="247680"/>
              </p14:xfrm>
            </p:contentPart>
          </mc:Choice>
          <mc:Fallback xmlns="">
            <p:pic>
              <p:nvPicPr>
                <p:cNvPr id="57348" name="Ink 57347">
                  <a:extLst>
                    <a:ext uri="{FF2B5EF4-FFF2-40B4-BE49-F238E27FC236}">
                      <a16:creationId xmlns:a16="http://schemas.microsoft.com/office/drawing/2014/main" id="{DA386E62-A331-4973-FD17-F97ACAF3100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500476" y="1160592"/>
                  <a:ext cx="90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7349" name="Ink 57348">
                  <a:extLst>
                    <a:ext uri="{FF2B5EF4-FFF2-40B4-BE49-F238E27FC236}">
                      <a16:creationId xmlns:a16="http://schemas.microsoft.com/office/drawing/2014/main" id="{675C5C80-31CD-E0BA-17F1-887589C65A99}"/>
                    </a:ext>
                  </a:extLst>
                </p14:cNvPr>
                <p14:cNvContentPartPr/>
                <p14:nvPr/>
              </p14:nvContentPartPr>
              <p14:xfrm>
                <a:off x="8528916" y="1251672"/>
                <a:ext cx="57240" cy="93600"/>
              </p14:xfrm>
            </p:contentPart>
          </mc:Choice>
          <mc:Fallback xmlns="">
            <p:pic>
              <p:nvPicPr>
                <p:cNvPr id="57349" name="Ink 57348">
                  <a:extLst>
                    <a:ext uri="{FF2B5EF4-FFF2-40B4-BE49-F238E27FC236}">
                      <a16:creationId xmlns:a16="http://schemas.microsoft.com/office/drawing/2014/main" id="{675C5C80-31CD-E0BA-17F1-887589C65A9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524596" y="1247352"/>
                  <a:ext cx="658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6FB03747-7E64-F472-E99F-1B483EAB3C3C}"/>
                    </a:ext>
                  </a:extLst>
                </p14:cNvPr>
                <p14:cNvContentPartPr/>
                <p14:nvPr/>
              </p14:nvContentPartPr>
              <p14:xfrm>
                <a:off x="8636196" y="1201272"/>
                <a:ext cx="51840" cy="11736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6FB03747-7E64-F472-E99F-1B483EAB3C3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631876" y="1196952"/>
                  <a:ext cx="604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F2EC9EF3-9FD5-D9B5-510E-A7E217E9EEE4}"/>
                    </a:ext>
                  </a:extLst>
                </p14:cNvPr>
                <p14:cNvContentPartPr/>
                <p14:nvPr/>
              </p14:nvContentPartPr>
              <p14:xfrm>
                <a:off x="8741676" y="1080672"/>
                <a:ext cx="360" cy="25056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F2EC9EF3-9FD5-D9B5-510E-A7E217E9EEE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737356" y="1076352"/>
                  <a:ext cx="90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7352" name="Ink 57351">
                  <a:extLst>
                    <a:ext uri="{FF2B5EF4-FFF2-40B4-BE49-F238E27FC236}">
                      <a16:creationId xmlns:a16="http://schemas.microsoft.com/office/drawing/2014/main" id="{3A09323F-0E94-6831-5D36-87263866A329}"/>
                    </a:ext>
                  </a:extLst>
                </p14:cNvPr>
                <p14:cNvContentPartPr/>
                <p14:nvPr/>
              </p14:nvContentPartPr>
              <p14:xfrm>
                <a:off x="8779476" y="1145472"/>
                <a:ext cx="50040" cy="112680"/>
              </p14:xfrm>
            </p:contentPart>
          </mc:Choice>
          <mc:Fallback xmlns="">
            <p:pic>
              <p:nvPicPr>
                <p:cNvPr id="57352" name="Ink 57351">
                  <a:extLst>
                    <a:ext uri="{FF2B5EF4-FFF2-40B4-BE49-F238E27FC236}">
                      <a16:creationId xmlns:a16="http://schemas.microsoft.com/office/drawing/2014/main" id="{3A09323F-0E94-6831-5D36-87263866A32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775156" y="1141152"/>
                  <a:ext cx="586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F9EDD036-DB4A-DFA3-B7A6-5A1BEE146E78}"/>
                    </a:ext>
                  </a:extLst>
                </p14:cNvPr>
                <p14:cNvContentPartPr/>
                <p14:nvPr/>
              </p14:nvContentPartPr>
              <p14:xfrm>
                <a:off x="8829156" y="1164552"/>
                <a:ext cx="82080" cy="14832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F9EDD036-DB4A-DFA3-B7A6-5A1BEE146E7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824836" y="1160232"/>
                  <a:ext cx="90720" cy="156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7355" name="Rectangle 57354">
            <a:extLst>
              <a:ext uri="{FF2B5EF4-FFF2-40B4-BE49-F238E27FC236}">
                <a16:creationId xmlns:a16="http://schemas.microsoft.com/office/drawing/2014/main" id="{3C8359BD-AD37-6749-8F1B-5F2D761A3134}"/>
              </a:ext>
            </a:extLst>
          </p:cNvPr>
          <p:cNvSpPr/>
          <p:nvPr/>
        </p:nvSpPr>
        <p:spPr>
          <a:xfrm>
            <a:off x="6867171" y="914400"/>
            <a:ext cx="2162529" cy="311251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7356" name="Audio 57355">
            <a:hlinkClick r:id="" action="ppaction://media"/>
            <a:extLst>
              <a:ext uri="{FF2B5EF4-FFF2-40B4-BE49-F238E27FC236}">
                <a16:creationId xmlns:a16="http://schemas.microsoft.com/office/drawing/2014/main" id="{A8C93594-34CE-8DB8-3C2E-0069D9FDE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6"/>
    </mc:Choice>
    <mc:Fallback xmlns="">
      <p:transition spd="slow" advTm="4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3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01402" y="2819400"/>
            <a:ext cx="7741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11C. Quantum Spin Operator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3CDD50-0113-2338-9E3C-0EE409BB5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120"/>
    </mc:Choice>
    <mc:Fallback xmlns="">
      <p:transition advClick="0" advTm="33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549B5BCA-E8DC-7D44-A8BB-3B0423F0FBE8}" type="slidenum">
              <a:rPr lang="en-US" sz="1400" smtClean="0">
                <a:latin typeface="Arial" charset="0"/>
              </a:rPr>
              <a:pPr eaLnBrk="1" hangingPunct="1">
                <a:defRPr/>
              </a:pPr>
              <a:t>42</a:t>
            </a:fld>
            <a:endParaRPr lang="en-US" sz="1400">
              <a:latin typeface="Arial" charset="0"/>
            </a:endParaRPr>
          </a:p>
        </p:txBody>
      </p:sp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152400" y="152400"/>
            <a:ext cx="883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Define an arbitrary state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as a mixture of up-z and down-z ‘basis’ sets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40003" y="1657053"/>
            <a:ext cx="2655440" cy="461963"/>
            <a:chOff x="1073385" y="3124200"/>
            <a:chExt cx="2655657" cy="461665"/>
          </a:xfrm>
        </p:grpSpPr>
        <p:sp>
          <p:nvSpPr>
            <p:cNvPr id="28711" name="TextBox 9"/>
            <p:cNvSpPr txBox="1">
              <a:spLocks noChangeArrowheads="1"/>
            </p:cNvSpPr>
            <p:nvPr/>
          </p:nvSpPr>
          <p:spPr bwMode="auto">
            <a:xfrm>
              <a:off x="1073385" y="3124200"/>
              <a:ext cx="12827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dirty="0"/>
                <a:t>|A&gt; = a|</a:t>
              </a:r>
            </a:p>
          </p:txBody>
        </p:sp>
        <p:sp>
          <p:nvSpPr>
            <p:cNvPr id="28712" name="Rectangle 11"/>
            <p:cNvSpPr>
              <a:spLocks noChangeArrowheads="1"/>
            </p:cNvSpPr>
            <p:nvPr/>
          </p:nvSpPr>
          <p:spPr bwMode="auto">
            <a:xfrm>
              <a:off x="2133600" y="3124200"/>
              <a:ext cx="1242248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dirty="0">
                  <a:sym typeface="Symbol" charset="0"/>
                </a:rPr>
                <a:t></a:t>
              </a:r>
              <a:r>
                <a:rPr lang="en-US" baseline="-25000" dirty="0">
                  <a:sym typeface="Symbol" charset="0"/>
                </a:rPr>
                <a:t>z</a:t>
              </a:r>
              <a:r>
                <a:rPr lang="en-US" dirty="0"/>
                <a:t>&gt; + b|</a:t>
              </a:r>
            </a:p>
          </p:txBody>
        </p:sp>
        <p:sp>
          <p:nvSpPr>
            <p:cNvPr id="28713" name="Rectangle 12"/>
            <p:cNvSpPr>
              <a:spLocks noChangeArrowheads="1"/>
            </p:cNvSpPr>
            <p:nvPr/>
          </p:nvSpPr>
          <p:spPr bwMode="auto">
            <a:xfrm>
              <a:off x="3130953" y="3124200"/>
              <a:ext cx="598089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dirty="0">
                  <a:sym typeface="Symbol" charset="0"/>
                </a:rPr>
                <a:t></a:t>
              </a:r>
              <a:r>
                <a:rPr lang="en-US" baseline="-25000" dirty="0">
                  <a:sym typeface="Symbol" charset="0"/>
                </a:rPr>
                <a:t>z</a:t>
              </a:r>
              <a:r>
                <a:rPr lang="en-US" dirty="0"/>
                <a:t>&gt;  </a:t>
              </a:r>
            </a:p>
          </p:txBody>
        </p:sp>
      </p:grpSp>
      <p:sp>
        <p:nvSpPr>
          <p:cNvPr id="28676" name="TextBox 14"/>
          <p:cNvSpPr txBox="1">
            <a:spLocks noChangeArrowheads="1"/>
          </p:cNvSpPr>
          <p:nvPr/>
        </p:nvSpPr>
        <p:spPr bwMode="auto">
          <a:xfrm>
            <a:off x="990600" y="2514600"/>
            <a:ext cx="687863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dirty="0"/>
              <a:t>Collect coefficients in up-down basis and write</a:t>
            </a:r>
          </a:p>
          <a:p>
            <a:pPr algn="l" eaLnBrk="1" hangingPunct="1">
              <a:buFontTx/>
              <a:buNone/>
            </a:pPr>
            <a:endParaRPr lang="en-US" dirty="0"/>
          </a:p>
          <a:p>
            <a:pPr algn="l" eaLnBrk="1" hangingPunct="1">
              <a:buFontTx/>
              <a:buNone/>
            </a:pPr>
            <a:r>
              <a:rPr lang="en-US" dirty="0"/>
              <a:t>state |A&gt; as </a:t>
            </a:r>
          </a:p>
        </p:txBody>
      </p:sp>
      <p:grpSp>
        <p:nvGrpSpPr>
          <p:cNvPr id="28677" name="Group 28"/>
          <p:cNvGrpSpPr>
            <a:grpSpLocks/>
          </p:cNvGrpSpPr>
          <p:nvPr/>
        </p:nvGrpSpPr>
        <p:grpSpPr bwMode="auto">
          <a:xfrm>
            <a:off x="2971800" y="3124200"/>
            <a:ext cx="457200" cy="914400"/>
            <a:chOff x="3200400" y="3352800"/>
            <a:chExt cx="457200" cy="914400"/>
          </a:xfrm>
        </p:grpSpPr>
        <p:grpSp>
          <p:nvGrpSpPr>
            <p:cNvPr id="28702" name="Group 17"/>
            <p:cNvGrpSpPr>
              <a:grpSpLocks/>
            </p:cNvGrpSpPr>
            <p:nvPr/>
          </p:nvGrpSpPr>
          <p:grpSpPr bwMode="auto">
            <a:xfrm>
              <a:off x="3276600" y="3352800"/>
              <a:ext cx="373820" cy="838200"/>
              <a:chOff x="3409764" y="3657600"/>
              <a:chExt cx="373820" cy="838200"/>
            </a:xfrm>
          </p:grpSpPr>
          <p:sp>
            <p:nvSpPr>
              <p:cNvPr id="28709" name="TextBox 15"/>
              <p:cNvSpPr txBox="1">
                <a:spLocks noChangeArrowheads="1"/>
              </p:cNvSpPr>
              <p:nvPr/>
            </p:nvSpPr>
            <p:spPr bwMode="auto">
              <a:xfrm>
                <a:off x="3409764" y="3657600"/>
                <a:ext cx="34176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/>
                  <a:t>a</a:t>
                </a:r>
              </a:p>
            </p:txBody>
          </p:sp>
          <p:sp>
            <p:nvSpPr>
              <p:cNvPr id="28710" name="TextBox 16"/>
              <p:cNvSpPr txBox="1">
                <a:spLocks noChangeArrowheads="1"/>
              </p:cNvSpPr>
              <p:nvPr/>
            </p:nvSpPr>
            <p:spPr bwMode="auto">
              <a:xfrm>
                <a:off x="3416176" y="4034135"/>
                <a:ext cx="3674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/>
                  <a:t>b</a:t>
                </a:r>
              </a:p>
            </p:txBody>
          </p:sp>
        </p:grpSp>
        <p:cxnSp>
          <p:nvCxnSpPr>
            <p:cNvPr id="28703" name="Straight Connector 20"/>
            <p:cNvCxnSpPr>
              <a:cxnSpLocks noChangeShapeType="1"/>
            </p:cNvCxnSpPr>
            <p:nvPr/>
          </p:nvCxnSpPr>
          <p:spPr bwMode="auto">
            <a:xfrm rot="5400000">
              <a:off x="2781300" y="3848100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4" name="Straight Connector 21"/>
            <p:cNvCxnSpPr>
              <a:cxnSpLocks noChangeShapeType="1"/>
            </p:cNvCxnSpPr>
            <p:nvPr/>
          </p:nvCxnSpPr>
          <p:spPr bwMode="auto">
            <a:xfrm rot="5400000">
              <a:off x="3238499" y="3848100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5" name="Straight Connector 22"/>
            <p:cNvCxnSpPr>
              <a:cxnSpLocks noChangeShapeType="1"/>
            </p:cNvCxnSpPr>
            <p:nvPr/>
          </p:nvCxnSpPr>
          <p:spPr bwMode="auto">
            <a:xfrm>
              <a:off x="3200400" y="34290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6" name="Straight Connector 25"/>
            <p:cNvCxnSpPr>
              <a:cxnSpLocks noChangeShapeType="1"/>
            </p:cNvCxnSpPr>
            <p:nvPr/>
          </p:nvCxnSpPr>
          <p:spPr bwMode="auto">
            <a:xfrm>
              <a:off x="3200400" y="42672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7" name="Straight Connector 26"/>
            <p:cNvCxnSpPr>
              <a:cxnSpLocks noChangeShapeType="1"/>
            </p:cNvCxnSpPr>
            <p:nvPr/>
          </p:nvCxnSpPr>
          <p:spPr bwMode="auto">
            <a:xfrm>
              <a:off x="3581400" y="42672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08" name="Straight Connector 27"/>
            <p:cNvCxnSpPr>
              <a:cxnSpLocks noChangeShapeType="1"/>
            </p:cNvCxnSpPr>
            <p:nvPr/>
          </p:nvCxnSpPr>
          <p:spPr bwMode="auto">
            <a:xfrm>
              <a:off x="3581400" y="34290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Box 29"/>
          <p:cNvSpPr txBox="1">
            <a:spLocks noChangeArrowheads="1"/>
          </p:cNvSpPr>
          <p:nvPr/>
        </p:nvSpPr>
        <p:spPr bwMode="auto">
          <a:xfrm>
            <a:off x="762000" y="4581525"/>
            <a:ext cx="39686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dirty="0"/>
              <a:t>We thus have,      </a:t>
            </a:r>
            <a:r>
              <a:rPr lang="en-US" sz="3600" dirty="0"/>
              <a:t>|</a:t>
            </a:r>
            <a:r>
              <a:rPr lang="en-US" sz="3600" dirty="0">
                <a:sym typeface="Symbol" charset="0"/>
              </a:rPr>
              <a:t></a:t>
            </a:r>
            <a:r>
              <a:rPr lang="en-US" sz="3600" baseline="-25000" dirty="0">
                <a:sym typeface="Symbol" charset="0"/>
              </a:rPr>
              <a:t>z</a:t>
            </a:r>
            <a:r>
              <a:rPr lang="en-US" sz="3600" dirty="0"/>
              <a:t>&gt; =  </a:t>
            </a:r>
          </a:p>
        </p:txBody>
      </p:sp>
      <p:grpSp>
        <p:nvGrpSpPr>
          <p:cNvPr id="28679" name="Group 30"/>
          <p:cNvGrpSpPr>
            <a:grpSpLocks/>
          </p:cNvGrpSpPr>
          <p:nvPr/>
        </p:nvGrpSpPr>
        <p:grpSpPr bwMode="auto">
          <a:xfrm>
            <a:off x="4724400" y="4343400"/>
            <a:ext cx="457200" cy="914400"/>
            <a:chOff x="3200400" y="3352800"/>
            <a:chExt cx="457200" cy="914400"/>
          </a:xfrm>
        </p:grpSpPr>
        <p:grpSp>
          <p:nvGrpSpPr>
            <p:cNvPr id="28693" name="Group 17"/>
            <p:cNvGrpSpPr>
              <a:grpSpLocks/>
            </p:cNvGrpSpPr>
            <p:nvPr/>
          </p:nvGrpSpPr>
          <p:grpSpPr bwMode="auto">
            <a:xfrm>
              <a:off x="3280607" y="3352800"/>
              <a:ext cx="372218" cy="838200"/>
              <a:chOff x="3413771" y="3657600"/>
              <a:chExt cx="372218" cy="838200"/>
            </a:xfrm>
          </p:grpSpPr>
          <p:sp>
            <p:nvSpPr>
              <p:cNvPr id="28700" name="TextBox 38"/>
              <p:cNvSpPr txBox="1">
                <a:spLocks noChangeArrowheads="1"/>
              </p:cNvSpPr>
              <p:nvPr/>
            </p:nvSpPr>
            <p:spPr bwMode="auto">
              <a:xfrm>
                <a:off x="3419382" y="3657600"/>
                <a:ext cx="3225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/>
                  <a:t>1</a:t>
                </a:r>
              </a:p>
            </p:txBody>
          </p:sp>
          <p:sp>
            <p:nvSpPr>
              <p:cNvPr id="28701" name="TextBox 39"/>
              <p:cNvSpPr txBox="1">
                <a:spLocks noChangeArrowheads="1"/>
              </p:cNvSpPr>
              <p:nvPr/>
            </p:nvSpPr>
            <p:spPr bwMode="auto">
              <a:xfrm>
                <a:off x="3413771" y="4034135"/>
                <a:ext cx="3722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/>
                  <a:t>0</a:t>
                </a:r>
              </a:p>
            </p:txBody>
          </p:sp>
        </p:grpSp>
        <p:cxnSp>
          <p:nvCxnSpPr>
            <p:cNvPr id="28694" name="Straight Connector 32"/>
            <p:cNvCxnSpPr>
              <a:cxnSpLocks noChangeShapeType="1"/>
            </p:cNvCxnSpPr>
            <p:nvPr/>
          </p:nvCxnSpPr>
          <p:spPr bwMode="auto">
            <a:xfrm rot="5400000">
              <a:off x="2781300" y="3848100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5" name="Straight Connector 33"/>
            <p:cNvCxnSpPr>
              <a:cxnSpLocks noChangeShapeType="1"/>
            </p:cNvCxnSpPr>
            <p:nvPr/>
          </p:nvCxnSpPr>
          <p:spPr bwMode="auto">
            <a:xfrm rot="5400000">
              <a:off x="3238499" y="3848100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6" name="Straight Connector 34"/>
            <p:cNvCxnSpPr>
              <a:cxnSpLocks noChangeShapeType="1"/>
            </p:cNvCxnSpPr>
            <p:nvPr/>
          </p:nvCxnSpPr>
          <p:spPr bwMode="auto">
            <a:xfrm>
              <a:off x="3200400" y="34290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7" name="Straight Connector 35"/>
            <p:cNvCxnSpPr>
              <a:cxnSpLocks noChangeShapeType="1"/>
            </p:cNvCxnSpPr>
            <p:nvPr/>
          </p:nvCxnSpPr>
          <p:spPr bwMode="auto">
            <a:xfrm>
              <a:off x="3200400" y="42672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8" name="Straight Connector 36"/>
            <p:cNvCxnSpPr>
              <a:cxnSpLocks noChangeShapeType="1"/>
            </p:cNvCxnSpPr>
            <p:nvPr/>
          </p:nvCxnSpPr>
          <p:spPr bwMode="auto">
            <a:xfrm>
              <a:off x="3581400" y="42672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9" name="Straight Connector 37"/>
            <p:cNvCxnSpPr>
              <a:cxnSpLocks noChangeShapeType="1"/>
            </p:cNvCxnSpPr>
            <p:nvPr/>
          </p:nvCxnSpPr>
          <p:spPr bwMode="auto">
            <a:xfrm>
              <a:off x="3581400" y="34290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0" name="TextBox 40"/>
          <p:cNvSpPr txBox="1">
            <a:spLocks noChangeArrowheads="1"/>
          </p:cNvSpPr>
          <p:nvPr/>
        </p:nvSpPr>
        <p:spPr bwMode="auto">
          <a:xfrm>
            <a:off x="838200" y="5373688"/>
            <a:ext cx="39092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3600" dirty="0"/>
              <a:t>		     |</a:t>
            </a:r>
            <a:r>
              <a:rPr lang="en-US" sz="3600" dirty="0">
                <a:sym typeface="Symbol" charset="0"/>
              </a:rPr>
              <a:t></a:t>
            </a:r>
            <a:r>
              <a:rPr lang="en-US" sz="3600" baseline="-25000" dirty="0">
                <a:sym typeface="Symbol" charset="0"/>
              </a:rPr>
              <a:t>z</a:t>
            </a:r>
            <a:r>
              <a:rPr lang="en-US" sz="3600" dirty="0"/>
              <a:t>&gt; =  </a:t>
            </a:r>
          </a:p>
        </p:txBody>
      </p:sp>
      <p:grpSp>
        <p:nvGrpSpPr>
          <p:cNvPr id="28681" name="Group 41"/>
          <p:cNvGrpSpPr>
            <a:grpSpLocks/>
          </p:cNvGrpSpPr>
          <p:nvPr/>
        </p:nvGrpSpPr>
        <p:grpSpPr bwMode="auto">
          <a:xfrm>
            <a:off x="4724400" y="5334000"/>
            <a:ext cx="457200" cy="914400"/>
            <a:chOff x="3200400" y="3352800"/>
            <a:chExt cx="457200" cy="914400"/>
          </a:xfrm>
        </p:grpSpPr>
        <p:grpSp>
          <p:nvGrpSpPr>
            <p:cNvPr id="28684" name="Group 17"/>
            <p:cNvGrpSpPr>
              <a:grpSpLocks/>
            </p:cNvGrpSpPr>
            <p:nvPr/>
          </p:nvGrpSpPr>
          <p:grpSpPr bwMode="auto">
            <a:xfrm>
              <a:off x="3261371" y="3352800"/>
              <a:ext cx="372218" cy="838200"/>
              <a:chOff x="3394535" y="3657600"/>
              <a:chExt cx="372218" cy="838200"/>
            </a:xfrm>
          </p:grpSpPr>
          <p:sp>
            <p:nvSpPr>
              <p:cNvPr id="28691" name="TextBox 49"/>
              <p:cNvSpPr txBox="1">
                <a:spLocks noChangeArrowheads="1"/>
              </p:cNvSpPr>
              <p:nvPr/>
            </p:nvSpPr>
            <p:spPr bwMode="auto">
              <a:xfrm>
                <a:off x="3394535" y="3657600"/>
                <a:ext cx="37221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/>
                  <a:t>0</a:t>
                </a:r>
              </a:p>
            </p:txBody>
          </p:sp>
          <p:sp>
            <p:nvSpPr>
              <p:cNvPr id="28692" name="TextBox 50"/>
              <p:cNvSpPr txBox="1">
                <a:spLocks noChangeArrowheads="1"/>
              </p:cNvSpPr>
              <p:nvPr/>
            </p:nvSpPr>
            <p:spPr bwMode="auto">
              <a:xfrm>
                <a:off x="3438618" y="4034135"/>
                <a:ext cx="3225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/>
                  <a:t>1</a:t>
                </a:r>
              </a:p>
            </p:txBody>
          </p:sp>
        </p:grpSp>
        <p:cxnSp>
          <p:nvCxnSpPr>
            <p:cNvPr id="28685" name="Straight Connector 43"/>
            <p:cNvCxnSpPr>
              <a:cxnSpLocks noChangeShapeType="1"/>
            </p:cNvCxnSpPr>
            <p:nvPr/>
          </p:nvCxnSpPr>
          <p:spPr bwMode="auto">
            <a:xfrm rot="5400000">
              <a:off x="2781300" y="3848100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6" name="Straight Connector 44"/>
            <p:cNvCxnSpPr>
              <a:cxnSpLocks noChangeShapeType="1"/>
            </p:cNvCxnSpPr>
            <p:nvPr/>
          </p:nvCxnSpPr>
          <p:spPr bwMode="auto">
            <a:xfrm rot="5400000">
              <a:off x="3238499" y="3848100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7" name="Straight Connector 45"/>
            <p:cNvCxnSpPr>
              <a:cxnSpLocks noChangeShapeType="1"/>
            </p:cNvCxnSpPr>
            <p:nvPr/>
          </p:nvCxnSpPr>
          <p:spPr bwMode="auto">
            <a:xfrm>
              <a:off x="3200400" y="34290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8" name="Straight Connector 46"/>
            <p:cNvCxnSpPr>
              <a:cxnSpLocks noChangeShapeType="1"/>
            </p:cNvCxnSpPr>
            <p:nvPr/>
          </p:nvCxnSpPr>
          <p:spPr bwMode="auto">
            <a:xfrm>
              <a:off x="3200400" y="42672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9" name="Straight Connector 47"/>
            <p:cNvCxnSpPr>
              <a:cxnSpLocks noChangeShapeType="1"/>
            </p:cNvCxnSpPr>
            <p:nvPr/>
          </p:nvCxnSpPr>
          <p:spPr bwMode="auto">
            <a:xfrm>
              <a:off x="3581400" y="42672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0" name="Straight Connector 48"/>
            <p:cNvCxnSpPr>
              <a:cxnSpLocks noChangeShapeType="1"/>
            </p:cNvCxnSpPr>
            <p:nvPr/>
          </p:nvCxnSpPr>
          <p:spPr bwMode="auto">
            <a:xfrm>
              <a:off x="3581400" y="3429000"/>
              <a:ext cx="76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2" name="Group 13">
            <a:extLst>
              <a:ext uri="{FF2B5EF4-FFF2-40B4-BE49-F238E27FC236}">
                <a16:creationId xmlns:a16="http://schemas.microsoft.com/office/drawing/2014/main" id="{693EE5CC-615A-BE4A-9F05-0D5006AA3D4B}"/>
              </a:ext>
            </a:extLst>
          </p:cNvPr>
          <p:cNvGrpSpPr>
            <a:grpSpLocks/>
          </p:cNvGrpSpPr>
          <p:nvPr/>
        </p:nvGrpSpPr>
        <p:grpSpPr bwMode="auto">
          <a:xfrm>
            <a:off x="4192853" y="1377888"/>
            <a:ext cx="3985947" cy="1353270"/>
            <a:chOff x="1049836" y="2713778"/>
            <a:chExt cx="3986273" cy="1352397"/>
          </a:xfrm>
        </p:grpSpPr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FE33E95B-8B57-844C-87C1-BED2FE3B7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836" y="2713778"/>
              <a:ext cx="3986273" cy="90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Superposition of</a:t>
              </a:r>
            </a:p>
            <a:p>
              <a:pPr algn="l" eaLnBrk="1" hangingPunct="1"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|</a:t>
              </a:r>
            </a:p>
          </p:txBody>
        </p:sp>
        <p:sp>
          <p:nvSpPr>
            <p:cNvPr id="44" name="Rectangle 11">
              <a:extLst>
                <a:ext uri="{FF2B5EF4-FFF2-40B4-BE49-F238E27FC236}">
                  <a16:creationId xmlns:a16="http://schemas.microsoft.com/office/drawing/2014/main" id="{FE7E8C83-95F2-6643-9C42-861A39D5F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3161895"/>
              <a:ext cx="1112896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dirty="0">
                  <a:solidFill>
                    <a:srgbClr val="FF0000"/>
                  </a:solidFill>
                  <a:sym typeface="Symbol" charset="0"/>
                </a:rPr>
                <a:t></a:t>
              </a:r>
              <a:r>
                <a:rPr lang="en-US" baseline="-25000" dirty="0">
                  <a:solidFill>
                    <a:srgbClr val="FF0000"/>
                  </a:solidFill>
                  <a:sym typeface="Symbol" charset="0"/>
                </a:rPr>
                <a:t>z</a:t>
              </a:r>
              <a:r>
                <a:rPr lang="en-US" dirty="0">
                  <a:solidFill>
                    <a:srgbClr val="FF0000"/>
                  </a:solidFill>
                </a:rPr>
                <a:t>&gt; &amp; |</a:t>
              </a:r>
            </a:p>
          </p:txBody>
        </p:sp>
        <p:sp>
          <p:nvSpPr>
            <p:cNvPr id="45" name="Rectangle 12">
              <a:extLst>
                <a:ext uri="{FF2B5EF4-FFF2-40B4-BE49-F238E27FC236}">
                  <a16:creationId xmlns:a16="http://schemas.microsoft.com/office/drawing/2014/main" id="{E585F23E-8ED5-1E4C-862E-D20FC8FA1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732" y="3161896"/>
              <a:ext cx="598290" cy="904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dirty="0">
                  <a:solidFill>
                    <a:srgbClr val="FF0000"/>
                  </a:solidFill>
                  <a:sym typeface="Symbol" charset="0"/>
                </a:rPr>
                <a:t></a:t>
              </a:r>
              <a:r>
                <a:rPr lang="en-US" baseline="-25000" dirty="0">
                  <a:solidFill>
                    <a:srgbClr val="FF0000"/>
                  </a:solidFill>
                  <a:sym typeface="Symbol" charset="0"/>
                </a:rPr>
                <a:t>z</a:t>
              </a:r>
              <a:r>
                <a:rPr lang="en-US" dirty="0">
                  <a:solidFill>
                    <a:srgbClr val="FF0000"/>
                  </a:solidFill>
                </a:rPr>
                <a:t>&gt;</a:t>
              </a:r>
            </a:p>
            <a:p>
              <a:pPr algn="l">
                <a:buFontTx/>
                <a:buNone/>
              </a:pPr>
              <a:r>
                <a:rPr lang="en-US" dirty="0"/>
                <a:t>  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F5D0BD-95F9-6097-F665-3F27593B7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84"/>
    </mc:Choice>
    <mc:Fallback xmlns="">
      <p:transition spd="slow" advTm="8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52514D67-A689-B541-8C25-97E568FC5E3C}" type="slidenum">
              <a:rPr lang="en-US" sz="1400" smtClean="0">
                <a:latin typeface="Arial" charset="0"/>
              </a:rPr>
              <a:pPr eaLnBrk="1" hangingPunct="1">
                <a:defRPr/>
              </a:pPr>
              <a:t>43</a:t>
            </a:fld>
            <a:endParaRPr lang="en-US" sz="1400">
              <a:latin typeface="Arial" charset="0"/>
            </a:endParaRPr>
          </a:p>
        </p:txBody>
      </p:sp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What does </a:t>
            </a:r>
            <a:r>
              <a:rPr lang="en-US" sz="3200" b="1" dirty="0" err="1">
                <a:solidFill>
                  <a:srgbClr val="0000FF"/>
                </a:solidFill>
              </a:rPr>
              <a:t>Sz</a:t>
            </a:r>
            <a:r>
              <a:rPr lang="en-US" sz="3200" b="1" dirty="0">
                <a:solidFill>
                  <a:srgbClr val="0000FF"/>
                </a:solidFill>
              </a:rPr>
              <a:t> operator look like?</a:t>
            </a:r>
            <a:endParaRPr lang="en-US" sz="3600" b="1" baseline="-25000" dirty="0">
              <a:solidFill>
                <a:srgbClr val="0000FF"/>
              </a:solidFill>
            </a:endParaRPr>
          </a:p>
        </p:txBody>
      </p:sp>
      <p:sp>
        <p:nvSpPr>
          <p:cNvPr id="29699" name="TextBox 40"/>
          <p:cNvSpPr txBox="1">
            <a:spLocks noChangeArrowheads="1"/>
          </p:cNvSpPr>
          <p:nvPr/>
        </p:nvSpPr>
        <p:spPr bwMode="auto">
          <a:xfrm>
            <a:off x="990600" y="5373688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3600"/>
              <a:t>		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13931" y="4666991"/>
            <a:ext cx="4173538" cy="914400"/>
            <a:chOff x="10996" y="4191000"/>
            <a:chExt cx="4173538" cy="914400"/>
          </a:xfrm>
        </p:grpSpPr>
        <p:sp>
          <p:nvSpPr>
            <p:cNvPr id="29700" name="TextBox 29"/>
            <p:cNvSpPr txBox="1">
              <a:spLocks noChangeArrowheads="1"/>
            </p:cNvSpPr>
            <p:nvPr/>
          </p:nvSpPr>
          <p:spPr bwMode="auto">
            <a:xfrm>
              <a:off x="10996" y="4306888"/>
              <a:ext cx="269240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3600" dirty="0"/>
                <a:t>	</a:t>
              </a:r>
              <a:r>
                <a:rPr lang="en-US" sz="3200" dirty="0" err="1"/>
                <a:t>S</a:t>
              </a:r>
              <a:r>
                <a:rPr lang="en-US" sz="3200" baseline="-25000" dirty="0" err="1"/>
                <a:t>z</a:t>
              </a:r>
              <a:r>
                <a:rPr lang="en-US" sz="3200" dirty="0"/>
                <a:t> = </a:t>
              </a:r>
              <a:r>
                <a:rPr lang="en-US" sz="3200" dirty="0" err="1"/>
                <a:t>ħ</a:t>
              </a:r>
              <a:r>
                <a:rPr lang="en-US" sz="3200" dirty="0"/>
                <a:t>/2</a:t>
              </a:r>
              <a:r>
                <a:rPr lang="en-US" sz="3600" dirty="0"/>
                <a:t>  </a:t>
              </a:r>
            </a:p>
          </p:txBody>
        </p:sp>
        <p:grpSp>
          <p:nvGrpSpPr>
            <p:cNvPr id="29701" name="Group 41"/>
            <p:cNvGrpSpPr>
              <a:grpSpLocks/>
            </p:cNvGrpSpPr>
            <p:nvPr/>
          </p:nvGrpSpPr>
          <p:grpSpPr bwMode="auto">
            <a:xfrm>
              <a:off x="2677996" y="4191000"/>
              <a:ext cx="1506538" cy="914400"/>
              <a:chOff x="5338775" y="4267200"/>
              <a:chExt cx="1506615" cy="914400"/>
            </a:xfrm>
          </p:grpSpPr>
          <p:grpSp>
            <p:nvGrpSpPr>
              <p:cNvPr id="29703" name="Group 30"/>
              <p:cNvGrpSpPr>
                <a:grpSpLocks/>
              </p:cNvGrpSpPr>
              <p:nvPr/>
            </p:nvGrpSpPr>
            <p:grpSpPr bwMode="auto">
              <a:xfrm>
                <a:off x="5338775" y="4267200"/>
                <a:ext cx="452425" cy="914400"/>
                <a:chOff x="3200400" y="3352800"/>
                <a:chExt cx="452425" cy="914400"/>
              </a:xfrm>
            </p:grpSpPr>
            <p:grpSp>
              <p:nvGrpSpPr>
                <p:cNvPr id="29711" name="Group 17"/>
                <p:cNvGrpSpPr>
                  <a:grpSpLocks/>
                </p:cNvGrpSpPr>
                <p:nvPr/>
              </p:nvGrpSpPr>
              <p:grpSpPr bwMode="auto">
                <a:xfrm>
                  <a:off x="3280607" y="3352800"/>
                  <a:ext cx="372218" cy="838200"/>
                  <a:chOff x="3413771" y="3657600"/>
                  <a:chExt cx="372218" cy="838200"/>
                </a:xfrm>
              </p:grpSpPr>
              <p:sp>
                <p:nvSpPr>
                  <p:cNvPr id="29715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9382" y="3657600"/>
                    <a:ext cx="322524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1</a:t>
                    </a:r>
                  </a:p>
                </p:txBody>
              </p:sp>
              <p:sp>
                <p:nvSpPr>
                  <p:cNvPr id="29716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13771" y="4034135"/>
                    <a:ext cx="37221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0</a:t>
                    </a:r>
                  </a:p>
                </p:txBody>
              </p:sp>
            </p:grpSp>
            <p:cxnSp>
              <p:nvCxnSpPr>
                <p:cNvPr id="29712" name="Straight Connector 3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81300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713" name="Straight Connector 34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714" name="Straight Connector 35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9704" name="Group 41"/>
              <p:cNvGrpSpPr>
                <a:grpSpLocks/>
              </p:cNvGrpSpPr>
              <p:nvPr/>
            </p:nvGrpSpPr>
            <p:grpSpPr bwMode="auto">
              <a:xfrm>
                <a:off x="5867400" y="4267200"/>
                <a:ext cx="977990" cy="914400"/>
                <a:chOff x="3446252" y="3352800"/>
                <a:chExt cx="450765" cy="914400"/>
              </a:xfrm>
            </p:grpSpPr>
            <p:grpSp>
              <p:nvGrpSpPr>
                <p:cNvPr id="29705" name="Group 17"/>
                <p:cNvGrpSpPr>
                  <a:grpSpLocks/>
                </p:cNvGrpSpPr>
                <p:nvPr/>
              </p:nvGrpSpPr>
              <p:grpSpPr bwMode="auto">
                <a:xfrm>
                  <a:off x="3446252" y="3352800"/>
                  <a:ext cx="450765" cy="842665"/>
                  <a:chOff x="3579416" y="3657600"/>
                  <a:chExt cx="450765" cy="842665"/>
                </a:xfrm>
              </p:grpSpPr>
              <p:sp>
                <p:nvSpPr>
                  <p:cNvPr id="29709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1617" y="3657600"/>
                    <a:ext cx="43318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0</a:t>
                    </a:r>
                  </a:p>
                </p:txBody>
              </p:sp>
              <p:sp>
                <p:nvSpPr>
                  <p:cNvPr id="29710" name="Text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79416" y="4038600"/>
                    <a:ext cx="45076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 dirty="0"/>
                      <a:t>-1</a:t>
                    </a:r>
                  </a:p>
                </p:txBody>
              </p:sp>
            </p:grpSp>
            <p:cxnSp>
              <p:nvCxnSpPr>
                <p:cNvPr id="29706" name="Straight Connector 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238499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707" name="Straight Connector 47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9708" name="Straight Connector 48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29702" name="TextBox 52"/>
          <p:cNvSpPr txBox="1">
            <a:spLocks noChangeArrowheads="1"/>
          </p:cNvSpPr>
          <p:nvPr/>
        </p:nvSpPr>
        <p:spPr bwMode="auto">
          <a:xfrm>
            <a:off x="762000" y="1371600"/>
            <a:ext cx="28145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dirty="0"/>
              <a:t>Eigenvalues ±(</a:t>
            </a:r>
            <a:r>
              <a:rPr lang="en-US" dirty="0" err="1"/>
              <a:t>ħ</a:t>
            </a:r>
            <a:r>
              <a:rPr lang="en-US" dirty="0"/>
              <a:t>/2)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" y="1828800"/>
            <a:ext cx="4419600" cy="1905000"/>
            <a:chOff x="3733800" y="4648200"/>
            <a:chExt cx="4419600" cy="1905000"/>
          </a:xfrm>
        </p:grpSpPr>
        <p:sp>
          <p:nvSpPr>
            <p:cNvPr id="24" name="TextBox 29"/>
            <p:cNvSpPr txBox="1">
              <a:spLocks noChangeArrowheads="1"/>
            </p:cNvSpPr>
            <p:nvPr/>
          </p:nvSpPr>
          <p:spPr bwMode="auto">
            <a:xfrm>
              <a:off x="3733800" y="4800600"/>
              <a:ext cx="395432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dirty="0"/>
                <a:t>  Eigenvectors,     </a:t>
              </a:r>
              <a:r>
                <a:rPr lang="en-US" sz="3600" dirty="0"/>
                <a:t>|</a:t>
              </a:r>
              <a:r>
                <a:rPr lang="en-US" sz="3600" dirty="0">
                  <a:sym typeface="Symbol" charset="0"/>
                </a:rPr>
                <a:t></a:t>
              </a:r>
              <a:r>
                <a:rPr lang="en-US" sz="3600" baseline="-25000" dirty="0">
                  <a:sym typeface="Symbol" charset="0"/>
                </a:rPr>
                <a:t>z</a:t>
              </a:r>
              <a:r>
                <a:rPr lang="en-US" sz="3600" dirty="0"/>
                <a:t>&gt; =  </a:t>
              </a:r>
            </a:p>
          </p:txBody>
        </p:sp>
        <p:grpSp>
          <p:nvGrpSpPr>
            <p:cNvPr id="25" name="Group 30"/>
            <p:cNvGrpSpPr>
              <a:grpSpLocks/>
            </p:cNvGrpSpPr>
            <p:nvPr/>
          </p:nvGrpSpPr>
          <p:grpSpPr bwMode="auto">
            <a:xfrm>
              <a:off x="7696200" y="4648200"/>
              <a:ext cx="457200" cy="914400"/>
              <a:chOff x="3200400" y="3352800"/>
              <a:chExt cx="457200" cy="914400"/>
            </a:xfrm>
          </p:grpSpPr>
          <p:grpSp>
            <p:nvGrpSpPr>
              <p:cNvPr id="26" name="Group 17"/>
              <p:cNvGrpSpPr>
                <a:grpSpLocks/>
              </p:cNvGrpSpPr>
              <p:nvPr/>
            </p:nvGrpSpPr>
            <p:grpSpPr bwMode="auto">
              <a:xfrm>
                <a:off x="3280607" y="3352800"/>
                <a:ext cx="372218" cy="838200"/>
                <a:chOff x="3413771" y="3657600"/>
                <a:chExt cx="372218" cy="838200"/>
              </a:xfrm>
            </p:grpSpPr>
            <p:sp>
              <p:nvSpPr>
                <p:cNvPr id="33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3419382" y="3657600"/>
                  <a:ext cx="322524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4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3413771" y="4034135"/>
                  <a:ext cx="372218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/>
                    <a:t>0</a:t>
                  </a:r>
                </a:p>
              </p:txBody>
            </p:sp>
          </p:grpSp>
          <p:cxnSp>
            <p:nvCxnSpPr>
              <p:cNvPr id="27" name="Straight Connector 32"/>
              <p:cNvCxnSpPr>
                <a:cxnSpLocks noChangeShapeType="1"/>
              </p:cNvCxnSpPr>
              <p:nvPr/>
            </p:nvCxnSpPr>
            <p:spPr bwMode="auto">
              <a:xfrm rot="5400000">
                <a:off x="2781300" y="3848100"/>
                <a:ext cx="838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Straight Connector 33"/>
              <p:cNvCxnSpPr>
                <a:cxnSpLocks noChangeShapeType="1"/>
              </p:cNvCxnSpPr>
              <p:nvPr/>
            </p:nvCxnSpPr>
            <p:spPr bwMode="auto">
              <a:xfrm rot="5400000">
                <a:off x="3238499" y="3848100"/>
                <a:ext cx="838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3200400" y="34290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3200400" y="42672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3581400" y="42672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37"/>
              <p:cNvCxnSpPr>
                <a:cxnSpLocks noChangeShapeType="1"/>
              </p:cNvCxnSpPr>
              <p:nvPr/>
            </p:nvCxnSpPr>
            <p:spPr bwMode="auto">
              <a:xfrm>
                <a:off x="3581400" y="34290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5" name="TextBox 40"/>
            <p:cNvSpPr txBox="1">
              <a:spLocks noChangeArrowheads="1"/>
            </p:cNvSpPr>
            <p:nvPr/>
          </p:nvSpPr>
          <p:spPr bwMode="auto">
            <a:xfrm>
              <a:off x="3810000" y="5592763"/>
              <a:ext cx="39092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3600" dirty="0"/>
                <a:t>		     |</a:t>
              </a:r>
              <a:r>
                <a:rPr lang="en-US" sz="3600" dirty="0">
                  <a:sym typeface="Symbol" charset="0"/>
                </a:rPr>
                <a:t></a:t>
              </a:r>
              <a:r>
                <a:rPr lang="en-US" sz="3600" baseline="-25000" dirty="0">
                  <a:sym typeface="Symbol" charset="0"/>
                </a:rPr>
                <a:t>z</a:t>
              </a:r>
              <a:r>
                <a:rPr lang="en-US" sz="3600" dirty="0"/>
                <a:t>&gt; =  </a:t>
              </a:r>
            </a:p>
          </p:txBody>
        </p:sp>
        <p:grpSp>
          <p:nvGrpSpPr>
            <p:cNvPr id="36" name="Group 41"/>
            <p:cNvGrpSpPr>
              <a:grpSpLocks/>
            </p:cNvGrpSpPr>
            <p:nvPr/>
          </p:nvGrpSpPr>
          <p:grpSpPr bwMode="auto">
            <a:xfrm>
              <a:off x="7696200" y="5638800"/>
              <a:ext cx="457200" cy="914400"/>
              <a:chOff x="3200400" y="3352800"/>
              <a:chExt cx="457200" cy="914400"/>
            </a:xfrm>
          </p:grpSpPr>
          <p:grpSp>
            <p:nvGrpSpPr>
              <p:cNvPr id="37" name="Group 17"/>
              <p:cNvGrpSpPr>
                <a:grpSpLocks/>
              </p:cNvGrpSpPr>
              <p:nvPr/>
            </p:nvGrpSpPr>
            <p:grpSpPr bwMode="auto">
              <a:xfrm>
                <a:off x="3261371" y="3352800"/>
                <a:ext cx="372218" cy="838200"/>
                <a:chOff x="3394535" y="3657600"/>
                <a:chExt cx="372218" cy="838200"/>
              </a:xfrm>
            </p:grpSpPr>
            <p:sp>
              <p:nvSpPr>
                <p:cNvPr id="44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3394535" y="3657600"/>
                  <a:ext cx="372218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/>
                    <a:t>0</a:t>
                  </a:r>
                </a:p>
              </p:txBody>
            </p:sp>
            <p:sp>
              <p:nvSpPr>
                <p:cNvPr id="45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3438618" y="4034135"/>
                  <a:ext cx="322524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/>
                    <a:t>1</a:t>
                  </a:r>
                </a:p>
              </p:txBody>
            </p:sp>
          </p:grpSp>
          <p:cxnSp>
            <p:nvCxnSpPr>
              <p:cNvPr id="38" name="Straight Connector 43"/>
              <p:cNvCxnSpPr>
                <a:cxnSpLocks noChangeShapeType="1"/>
              </p:cNvCxnSpPr>
              <p:nvPr/>
            </p:nvCxnSpPr>
            <p:spPr bwMode="auto">
              <a:xfrm rot="5400000">
                <a:off x="2781300" y="3848100"/>
                <a:ext cx="838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Straight Connector 44"/>
              <p:cNvCxnSpPr>
                <a:cxnSpLocks noChangeShapeType="1"/>
              </p:cNvCxnSpPr>
              <p:nvPr/>
            </p:nvCxnSpPr>
            <p:spPr bwMode="auto">
              <a:xfrm rot="5400000">
                <a:off x="3238499" y="3848100"/>
                <a:ext cx="838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traight Connector 45"/>
              <p:cNvCxnSpPr>
                <a:cxnSpLocks noChangeShapeType="1"/>
              </p:cNvCxnSpPr>
              <p:nvPr/>
            </p:nvCxnSpPr>
            <p:spPr bwMode="auto">
              <a:xfrm>
                <a:off x="3200400" y="34290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Straight Connector 46"/>
              <p:cNvCxnSpPr>
                <a:cxnSpLocks noChangeShapeType="1"/>
              </p:cNvCxnSpPr>
              <p:nvPr/>
            </p:nvCxnSpPr>
            <p:spPr bwMode="auto">
              <a:xfrm>
                <a:off x="3200400" y="42672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Straight Connector 47"/>
              <p:cNvCxnSpPr>
                <a:cxnSpLocks noChangeShapeType="1"/>
              </p:cNvCxnSpPr>
              <p:nvPr/>
            </p:nvCxnSpPr>
            <p:spPr bwMode="auto">
              <a:xfrm>
                <a:off x="3581400" y="42672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Straight Connector 48"/>
              <p:cNvCxnSpPr>
                <a:cxnSpLocks noChangeShapeType="1"/>
              </p:cNvCxnSpPr>
              <p:nvPr/>
            </p:nvCxnSpPr>
            <p:spPr bwMode="auto">
              <a:xfrm>
                <a:off x="3581400" y="3429000"/>
                <a:ext cx="76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7" name="TextBox 14">
            <a:extLst>
              <a:ext uri="{FF2B5EF4-FFF2-40B4-BE49-F238E27FC236}">
                <a16:creationId xmlns:a16="http://schemas.microsoft.com/office/drawing/2014/main" id="{934F7F12-BD32-9F46-9029-96074D2B8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990498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 err="1"/>
              <a:t>S</a:t>
            </a:r>
            <a:r>
              <a:rPr lang="en-US" baseline="-25000" dirty="0" err="1"/>
              <a:t>z</a:t>
            </a:r>
            <a:r>
              <a:rPr lang="en-US" baseline="-49000" dirty="0"/>
              <a:t> </a:t>
            </a:r>
            <a:r>
              <a:rPr lang="en-US" dirty="0"/>
              <a:t>|</a:t>
            </a:r>
            <a:r>
              <a:rPr lang="en-US" dirty="0">
                <a:sym typeface="Symbol" charset="0"/>
              </a:rPr>
              <a:t></a:t>
            </a:r>
            <a:r>
              <a:rPr lang="en-US" baseline="-25000" dirty="0">
                <a:sym typeface="Symbol" charset="0"/>
              </a:rPr>
              <a:t>z</a:t>
            </a:r>
            <a:r>
              <a:rPr lang="en-US" dirty="0"/>
              <a:t>&gt; = (</a:t>
            </a:r>
            <a:r>
              <a:rPr lang="en-US" dirty="0" err="1"/>
              <a:t>ħ</a:t>
            </a:r>
            <a:r>
              <a:rPr lang="en-US" dirty="0"/>
              <a:t>/2) |</a:t>
            </a:r>
            <a:r>
              <a:rPr lang="en-US" dirty="0">
                <a:sym typeface="Symbol" charset="0"/>
              </a:rPr>
              <a:t></a:t>
            </a:r>
            <a:r>
              <a:rPr lang="en-US" baseline="-25000" dirty="0">
                <a:sym typeface="Symbol" charset="0"/>
              </a:rPr>
              <a:t>z</a:t>
            </a:r>
            <a:r>
              <a:rPr lang="en-US" dirty="0"/>
              <a:t>&gt;</a:t>
            </a:r>
            <a:endParaRPr lang="en-US" baseline="-49000" dirty="0"/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AF00E06A-172A-5F48-8564-D3190A7CC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85" y="4575949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 err="1"/>
              <a:t>S</a:t>
            </a:r>
            <a:r>
              <a:rPr lang="en-US" baseline="-25000" dirty="0" err="1"/>
              <a:t>z</a:t>
            </a:r>
            <a:r>
              <a:rPr lang="en-US" dirty="0"/>
              <a:t> |</a:t>
            </a:r>
            <a:r>
              <a:rPr lang="en-US" dirty="0">
                <a:sym typeface="Symbol" charset="0"/>
              </a:rPr>
              <a:t></a:t>
            </a:r>
            <a:r>
              <a:rPr lang="en-US" baseline="-25000" dirty="0">
                <a:sym typeface="Symbol" charset="0"/>
              </a:rPr>
              <a:t>z</a:t>
            </a:r>
            <a:r>
              <a:rPr lang="en-US" dirty="0"/>
              <a:t>&gt; = (-</a:t>
            </a:r>
            <a:r>
              <a:rPr lang="en-US" dirty="0" err="1"/>
              <a:t>ħ</a:t>
            </a:r>
            <a:r>
              <a:rPr lang="en-US" dirty="0"/>
              <a:t>/2)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/>
              <a:t>|</a:t>
            </a:r>
            <a:r>
              <a:rPr lang="en-US" dirty="0">
                <a:sym typeface="Symbol" charset="0"/>
              </a:rPr>
              <a:t></a:t>
            </a:r>
            <a:r>
              <a:rPr lang="en-US" baseline="-25000" dirty="0">
                <a:sym typeface="Symbol" charset="0"/>
              </a:rPr>
              <a:t>z</a:t>
            </a:r>
            <a:r>
              <a:rPr lang="en-US" dirty="0"/>
              <a:t>&gt;</a:t>
            </a:r>
            <a:endParaRPr lang="en-US" baseline="-49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3EBC3A-E4A6-7C98-3A01-FA470E5CB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8"/>
    </mc:Choice>
    <mc:Fallback xmlns="">
      <p:transition spd="slow" advTm="4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52514D67-A689-B541-8C25-97E568FC5E3C}" type="slidenum">
              <a:rPr lang="en-US" sz="1400" smtClean="0">
                <a:latin typeface="Arial" charset="0"/>
              </a:rPr>
              <a:pPr eaLnBrk="1" hangingPunct="1">
                <a:defRPr/>
              </a:pPr>
              <a:t>44</a:t>
            </a:fld>
            <a:endParaRPr lang="en-US" sz="1400">
              <a:latin typeface="Arial" charset="0"/>
            </a:endParaRPr>
          </a:p>
        </p:txBody>
      </p:sp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What do the other matrices look like?</a:t>
            </a:r>
            <a:endParaRPr lang="en-US" sz="3600" b="1" baseline="-25000" dirty="0">
              <a:solidFill>
                <a:srgbClr val="0000FF"/>
              </a:solidFill>
            </a:endParaRPr>
          </a:p>
        </p:txBody>
      </p:sp>
      <p:sp>
        <p:nvSpPr>
          <p:cNvPr id="29702" name="TextBox 52"/>
          <p:cNvSpPr txBox="1">
            <a:spLocks noChangeArrowheads="1"/>
          </p:cNvSpPr>
          <p:nvPr/>
        </p:nvSpPr>
        <p:spPr bwMode="auto">
          <a:xfrm>
            <a:off x="701112" y="990600"/>
            <a:ext cx="4432624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dirty="0"/>
              <a:t>Eigenvalues ±(</a:t>
            </a:r>
            <a:r>
              <a:rPr lang="en-US" dirty="0" err="1"/>
              <a:t>ħ</a:t>
            </a:r>
            <a:r>
              <a:rPr lang="en-US" dirty="0"/>
              <a:t>/2)</a:t>
            </a:r>
          </a:p>
          <a:p>
            <a:pPr algn="l" eaLnBrk="1" hangingPunct="1">
              <a:buFontTx/>
              <a:buNone/>
            </a:pPr>
            <a:r>
              <a:rPr lang="en-US" dirty="0"/>
              <a:t>Matrix commutation relations</a:t>
            </a:r>
          </a:p>
          <a:p>
            <a:pPr algn="l" eaLnBrk="1" hangingPunct="1"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774595" y="2134533"/>
            <a:ext cx="3048000" cy="1066800"/>
          </a:xfrm>
          <a:prstGeom prst="rect">
            <a:avLst/>
          </a:prstGeom>
          <a:solidFill>
            <a:srgbClr val="00FFFF">
              <a:alpha val="1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774595" y="2309301"/>
            <a:ext cx="80618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3200" dirty="0"/>
              <a:t>[</a:t>
            </a:r>
            <a:r>
              <a:rPr lang="en-US" sz="3200" dirty="0" err="1"/>
              <a:t>S</a:t>
            </a:r>
            <a:r>
              <a:rPr lang="en-US" sz="3200" baseline="-25000" dirty="0" err="1"/>
              <a:t>x</a:t>
            </a:r>
            <a:r>
              <a:rPr lang="en-US" sz="3200" dirty="0"/>
              <a:t>, </a:t>
            </a:r>
            <a:r>
              <a:rPr lang="en-US" sz="3200" dirty="0" err="1"/>
              <a:t>S</a:t>
            </a:r>
            <a:r>
              <a:rPr lang="en-US" sz="3200" baseline="-25000" dirty="0" err="1"/>
              <a:t>y</a:t>
            </a:r>
            <a:r>
              <a:rPr lang="en-US" sz="3200" dirty="0"/>
              <a:t>] = </a:t>
            </a:r>
            <a:r>
              <a:rPr lang="en-US" sz="3200" dirty="0" err="1"/>
              <a:t>iħS</a:t>
            </a:r>
            <a:r>
              <a:rPr lang="en-US" sz="3200" baseline="-25000" dirty="0" err="1"/>
              <a:t>z</a:t>
            </a:r>
            <a:r>
              <a:rPr lang="en-US" sz="3200" baseline="-25000" dirty="0"/>
              <a:t>    </a:t>
            </a:r>
            <a:r>
              <a:rPr lang="en-US" sz="3200" dirty="0"/>
              <a:t>and circular permutations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E8DC08-7FAB-CE4E-C56C-B919502069C9}"/>
              </a:ext>
            </a:extLst>
          </p:cNvPr>
          <p:cNvGrpSpPr/>
          <p:nvPr/>
        </p:nvGrpSpPr>
        <p:grpSpPr>
          <a:xfrm>
            <a:off x="7042189" y="4096653"/>
            <a:ext cx="894960" cy="656280"/>
            <a:chOff x="6953529" y="4362072"/>
            <a:chExt cx="894960" cy="65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2C10E71-CE04-D0FA-BAA8-640AD4C95AC7}"/>
                    </a:ext>
                  </a:extLst>
                </p14:cNvPr>
                <p14:cNvContentPartPr/>
                <p14:nvPr/>
              </p14:nvContentPartPr>
              <p14:xfrm>
                <a:off x="7502889" y="4380072"/>
                <a:ext cx="124920" cy="365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2C10E71-CE04-D0FA-BAA8-640AD4C95AC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93889" y="4371432"/>
                  <a:ext cx="1425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525289A-3F81-2E20-A267-985245487CC1}"/>
                    </a:ext>
                  </a:extLst>
                </p14:cNvPr>
                <p14:cNvContentPartPr/>
                <p14:nvPr/>
              </p14:nvContentPartPr>
              <p14:xfrm>
                <a:off x="7688649" y="4677072"/>
                <a:ext cx="159840" cy="136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525289A-3F81-2E20-A267-985245487CC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9649" y="4668432"/>
                  <a:ext cx="177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93E6D2F-8156-841A-1436-2AD85F110B7D}"/>
                    </a:ext>
                  </a:extLst>
                </p14:cNvPr>
                <p14:cNvContentPartPr/>
                <p14:nvPr/>
              </p14:nvContentPartPr>
              <p14:xfrm>
                <a:off x="7692969" y="4651152"/>
                <a:ext cx="144000" cy="181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93E6D2F-8156-841A-1436-2AD85F110B7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84329" y="4642152"/>
                  <a:ext cx="1616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43E4045-7C34-5653-D1AE-1FAD7208B35F}"/>
                    </a:ext>
                  </a:extLst>
                </p14:cNvPr>
                <p14:cNvContentPartPr/>
                <p14:nvPr/>
              </p14:nvContentPartPr>
              <p14:xfrm>
                <a:off x="6953529" y="4362072"/>
                <a:ext cx="151920" cy="37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43E4045-7C34-5653-D1AE-1FAD7208B35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44529" y="4353432"/>
                  <a:ext cx="16956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7440AC8-9A30-2B98-8BCB-5380358E73C6}"/>
                    </a:ext>
                  </a:extLst>
                </p14:cNvPr>
                <p14:cNvContentPartPr/>
                <p14:nvPr/>
              </p14:nvContentPartPr>
              <p14:xfrm>
                <a:off x="7188969" y="4682112"/>
                <a:ext cx="234360" cy="336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7440AC8-9A30-2B98-8BCB-5380358E73C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80329" y="4673112"/>
                  <a:ext cx="252000" cy="35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7D6DE0-01AD-FBA7-9FAD-2A1A92C5CCE6}"/>
              </a:ext>
            </a:extLst>
          </p:cNvPr>
          <p:cNvGrpSpPr/>
          <p:nvPr/>
        </p:nvGrpSpPr>
        <p:grpSpPr>
          <a:xfrm>
            <a:off x="7093309" y="5473293"/>
            <a:ext cx="931320" cy="637560"/>
            <a:chOff x="7004649" y="5738712"/>
            <a:chExt cx="931320" cy="63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5B94E64-BF79-0034-6A3A-2586D4F2EDBF}"/>
                    </a:ext>
                  </a:extLst>
                </p14:cNvPr>
                <p14:cNvContentPartPr/>
                <p14:nvPr/>
              </p14:nvContentPartPr>
              <p14:xfrm>
                <a:off x="7004649" y="5738712"/>
                <a:ext cx="143640" cy="393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5B94E64-BF79-0034-6A3A-2586D4F2ED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95649" y="5730072"/>
                  <a:ext cx="16128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0F24D4D-3BE3-9F81-8594-977B3D1A33C4}"/>
                    </a:ext>
                  </a:extLst>
                </p14:cNvPr>
                <p14:cNvContentPartPr/>
                <p14:nvPr/>
              </p14:nvContentPartPr>
              <p14:xfrm>
                <a:off x="7192209" y="6058752"/>
                <a:ext cx="122760" cy="129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0F24D4D-3BE3-9F81-8594-977B3D1A33C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83209" y="6049752"/>
                  <a:ext cx="140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26973ED-7792-10E8-B15E-A6641D76E116}"/>
                    </a:ext>
                  </a:extLst>
                </p14:cNvPr>
                <p14:cNvContentPartPr/>
                <p14:nvPr/>
              </p14:nvContentPartPr>
              <p14:xfrm>
                <a:off x="7220289" y="6024192"/>
                <a:ext cx="94680" cy="204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26973ED-7792-10E8-B15E-A6641D76E11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11289" y="6015552"/>
                  <a:ext cx="1123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F2367B1-27AE-479B-2507-6EBE47B748B1}"/>
                    </a:ext>
                  </a:extLst>
                </p14:cNvPr>
                <p14:cNvContentPartPr/>
                <p14:nvPr/>
              </p14:nvContentPartPr>
              <p14:xfrm>
                <a:off x="7419009" y="5748072"/>
                <a:ext cx="138240" cy="339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F2367B1-27AE-479B-2507-6EBE47B748B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410369" y="5739432"/>
                  <a:ext cx="15588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AA14AC0-3032-AD91-0E5E-FEEB2688AFD8}"/>
                    </a:ext>
                  </a:extLst>
                </p14:cNvPr>
                <p14:cNvContentPartPr/>
                <p14:nvPr/>
              </p14:nvContentPartPr>
              <p14:xfrm>
                <a:off x="7602609" y="6079632"/>
                <a:ext cx="333360" cy="296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A14AC0-3032-AD91-0E5E-FEEB2688AFD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593969" y="6070632"/>
                  <a:ext cx="351000" cy="314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40">
            <a:extLst>
              <a:ext uri="{FF2B5EF4-FFF2-40B4-BE49-F238E27FC236}">
                <a16:creationId xmlns:a16="http://schemas.microsoft.com/office/drawing/2014/main" id="{AEEC4CF9-EB23-EB37-B598-F168EA579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747" y="5023740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3600"/>
              <a:t>		</a:t>
            </a:r>
          </a:p>
        </p:txBody>
      </p:sp>
      <p:pic>
        <p:nvPicPr>
          <p:cNvPr id="10" name="Picture 9" descr="A screenshot of a game&#10;&#10;Description automatically generated">
            <a:extLst>
              <a:ext uri="{FF2B5EF4-FFF2-40B4-BE49-F238E27FC236}">
                <a16:creationId xmlns:a16="http://schemas.microsoft.com/office/drawing/2014/main" id="{030C3950-217D-9521-4D0B-663E7E83C6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7" y="3376101"/>
            <a:ext cx="6118788" cy="1769222"/>
          </a:xfrm>
          <a:prstGeom prst="rect">
            <a:avLst/>
          </a:prstGeom>
        </p:spPr>
      </p:pic>
      <p:pic>
        <p:nvPicPr>
          <p:cNvPr id="12" name="Picture 11" descr="A colorful cube with arrows pointing to the sides&#10;&#10;Description automatically generated">
            <a:extLst>
              <a:ext uri="{FF2B5EF4-FFF2-40B4-BE49-F238E27FC236}">
                <a16:creationId xmlns:a16="http://schemas.microsoft.com/office/drawing/2014/main" id="{A1F68332-CF8F-4015-BFA9-0561C29D582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7" y="5006188"/>
            <a:ext cx="6271188" cy="1536026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7806EDF6-65A2-62F9-E748-ABE3A8DEA5EA}"/>
              </a:ext>
            </a:extLst>
          </p:cNvPr>
          <p:cNvSpPr/>
          <p:nvPr/>
        </p:nvSpPr>
        <p:spPr>
          <a:xfrm>
            <a:off x="708885" y="3922639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5BA7663-1D96-D056-F547-82E4737B1C13}"/>
              </a:ext>
            </a:extLst>
          </p:cNvPr>
          <p:cNvSpPr/>
          <p:nvPr/>
        </p:nvSpPr>
        <p:spPr>
          <a:xfrm>
            <a:off x="652141" y="5388764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9C2275E7-315B-E419-28F0-164BE9A21614}"/>
              </a:ext>
            </a:extLst>
          </p:cNvPr>
          <p:cNvSpPr/>
          <p:nvPr/>
        </p:nvSpPr>
        <p:spPr>
          <a:xfrm>
            <a:off x="1300524" y="3889245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E4E9DA5-DA7C-8DF4-6555-5C252DC20462}"/>
              </a:ext>
            </a:extLst>
          </p:cNvPr>
          <p:cNvSpPr/>
          <p:nvPr/>
        </p:nvSpPr>
        <p:spPr>
          <a:xfrm>
            <a:off x="675491" y="3796648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B5E6417-B77E-7359-14C5-A87AA7DD596B}"/>
              </a:ext>
            </a:extLst>
          </p:cNvPr>
          <p:cNvSpPr/>
          <p:nvPr/>
        </p:nvSpPr>
        <p:spPr>
          <a:xfrm>
            <a:off x="2656810" y="3932618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D150A81-A74D-C198-AC1F-3908CD4503F1}"/>
              </a:ext>
            </a:extLst>
          </p:cNvPr>
          <p:cNvSpPr/>
          <p:nvPr/>
        </p:nvSpPr>
        <p:spPr>
          <a:xfrm>
            <a:off x="2637810" y="5382590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166EB15-1982-2CB7-50A3-2C4338B2C041}"/>
              </a:ext>
            </a:extLst>
          </p:cNvPr>
          <p:cNvSpPr/>
          <p:nvPr/>
        </p:nvSpPr>
        <p:spPr>
          <a:xfrm>
            <a:off x="4840004" y="5398642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9D9B701-0B31-B882-AFC5-9C874C548F48}"/>
              </a:ext>
            </a:extLst>
          </p:cNvPr>
          <p:cNvSpPr/>
          <p:nvPr/>
        </p:nvSpPr>
        <p:spPr>
          <a:xfrm>
            <a:off x="4820183" y="3952906"/>
            <a:ext cx="641131" cy="1114096"/>
          </a:xfrm>
          <a:custGeom>
            <a:avLst/>
            <a:gdLst>
              <a:gd name="connsiteX0" fmla="*/ 0 w 641131"/>
              <a:gd name="connsiteY0" fmla="*/ 0 h 1114096"/>
              <a:gd name="connsiteX1" fmla="*/ 641131 w 641131"/>
              <a:gd name="connsiteY1" fmla="*/ 147145 h 1114096"/>
              <a:gd name="connsiteX2" fmla="*/ 630621 w 641131"/>
              <a:gd name="connsiteY2" fmla="*/ 1114096 h 1114096"/>
              <a:gd name="connsiteX3" fmla="*/ 31531 w 641131"/>
              <a:gd name="connsiteY3" fmla="*/ 819807 h 1114096"/>
              <a:gd name="connsiteX4" fmla="*/ 0 w 641131"/>
              <a:gd name="connsiteY4" fmla="*/ 0 h 111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131" h="1114096">
                <a:moveTo>
                  <a:pt x="0" y="0"/>
                </a:moveTo>
                <a:lnTo>
                  <a:pt x="641131" y="147145"/>
                </a:lnTo>
                <a:lnTo>
                  <a:pt x="630621" y="1114096"/>
                </a:lnTo>
                <a:lnTo>
                  <a:pt x="31531" y="8198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79A4D7C4-5FF1-292D-097D-D28F05EF4258}"/>
              </a:ext>
            </a:extLst>
          </p:cNvPr>
          <p:cNvSpPr/>
          <p:nvPr/>
        </p:nvSpPr>
        <p:spPr>
          <a:xfrm>
            <a:off x="3245708" y="3932618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FF99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3CB4DF9-96A7-7144-B773-084F871B5A67}"/>
              </a:ext>
            </a:extLst>
          </p:cNvPr>
          <p:cNvSpPr/>
          <p:nvPr/>
        </p:nvSpPr>
        <p:spPr>
          <a:xfrm>
            <a:off x="5366206" y="3922868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FF990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D17E7A9-80FB-4C24-1AB4-7A8361C583EF}"/>
              </a:ext>
            </a:extLst>
          </p:cNvPr>
          <p:cNvSpPr/>
          <p:nvPr/>
        </p:nvSpPr>
        <p:spPr>
          <a:xfrm>
            <a:off x="1248716" y="5331423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0912B60-1D90-2D9A-DEBE-F241EF1B0290}"/>
              </a:ext>
            </a:extLst>
          </p:cNvPr>
          <p:cNvSpPr/>
          <p:nvPr/>
        </p:nvSpPr>
        <p:spPr>
          <a:xfrm>
            <a:off x="3238253" y="5334691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33FCCC5-7108-894F-9561-625218D361B7}"/>
              </a:ext>
            </a:extLst>
          </p:cNvPr>
          <p:cNvSpPr/>
          <p:nvPr/>
        </p:nvSpPr>
        <p:spPr>
          <a:xfrm>
            <a:off x="5438241" y="5360903"/>
            <a:ext cx="731833" cy="1157469"/>
          </a:xfrm>
          <a:custGeom>
            <a:avLst/>
            <a:gdLst>
              <a:gd name="connsiteX0" fmla="*/ 46299 w 729205"/>
              <a:gd name="connsiteY0" fmla="*/ 231494 h 1157469"/>
              <a:gd name="connsiteX1" fmla="*/ 46299 w 729205"/>
              <a:gd name="connsiteY1" fmla="*/ 1157469 h 1157469"/>
              <a:gd name="connsiteX2" fmla="*/ 694481 w 729205"/>
              <a:gd name="connsiteY2" fmla="*/ 856527 h 1157469"/>
              <a:gd name="connsiteX3" fmla="*/ 729205 w 729205"/>
              <a:gd name="connsiteY3" fmla="*/ 0 h 1157469"/>
              <a:gd name="connsiteX4" fmla="*/ 0 w 729205"/>
              <a:gd name="connsiteY4" fmla="*/ 208345 h 11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05" h="1157469">
                <a:moveTo>
                  <a:pt x="46299" y="231494"/>
                </a:moveTo>
                <a:lnTo>
                  <a:pt x="46299" y="1157469"/>
                </a:lnTo>
                <a:lnTo>
                  <a:pt x="694481" y="856527"/>
                </a:lnTo>
                <a:lnTo>
                  <a:pt x="729205" y="0"/>
                </a:lnTo>
                <a:lnTo>
                  <a:pt x="0" y="208345"/>
                </a:lnTo>
              </a:path>
            </a:pathLst>
          </a:cu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A93912C4-7182-2D09-339C-925AE3B72AB3}"/>
              </a:ext>
            </a:extLst>
          </p:cNvPr>
          <p:cNvSpPr/>
          <p:nvPr/>
        </p:nvSpPr>
        <p:spPr>
          <a:xfrm>
            <a:off x="2623996" y="3796648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792DC86-7AC6-7B97-9434-2E43610BEE46}"/>
              </a:ext>
            </a:extLst>
          </p:cNvPr>
          <p:cNvSpPr/>
          <p:nvPr/>
        </p:nvSpPr>
        <p:spPr>
          <a:xfrm>
            <a:off x="4727959" y="3855866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F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B7CB51B-D9A0-15BF-273D-94647204EA33}"/>
              </a:ext>
            </a:extLst>
          </p:cNvPr>
          <p:cNvSpPr/>
          <p:nvPr/>
        </p:nvSpPr>
        <p:spPr>
          <a:xfrm>
            <a:off x="607326" y="5241866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8F83FA58-ECBF-BA1A-FB93-DA70E4EA9561}"/>
              </a:ext>
            </a:extLst>
          </p:cNvPr>
          <p:cNvSpPr/>
          <p:nvPr/>
        </p:nvSpPr>
        <p:spPr>
          <a:xfrm>
            <a:off x="2589715" y="5249311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F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6B9A454-3E7B-376C-8C3B-BA196462C8B5}"/>
              </a:ext>
            </a:extLst>
          </p:cNvPr>
          <p:cNvSpPr/>
          <p:nvPr/>
        </p:nvSpPr>
        <p:spPr>
          <a:xfrm>
            <a:off x="4789864" y="5270638"/>
            <a:ext cx="1377388" cy="312516"/>
          </a:xfrm>
          <a:custGeom>
            <a:avLst/>
            <a:gdLst>
              <a:gd name="connsiteX0" fmla="*/ 69448 w 1377388"/>
              <a:gd name="connsiteY0" fmla="*/ 92597 h 312516"/>
              <a:gd name="connsiteX1" fmla="*/ 659757 w 1377388"/>
              <a:gd name="connsiteY1" fmla="*/ 312516 h 312516"/>
              <a:gd name="connsiteX2" fmla="*/ 1377388 w 1377388"/>
              <a:gd name="connsiteY2" fmla="*/ 92597 h 312516"/>
              <a:gd name="connsiteX3" fmla="*/ 671332 w 1377388"/>
              <a:gd name="connsiteY3" fmla="*/ 0 h 312516"/>
              <a:gd name="connsiteX4" fmla="*/ 0 w 1377388"/>
              <a:gd name="connsiteY4" fmla="*/ 138896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388" h="312516">
                <a:moveTo>
                  <a:pt x="69448" y="92597"/>
                </a:moveTo>
                <a:lnTo>
                  <a:pt x="659757" y="312516"/>
                </a:lnTo>
                <a:lnTo>
                  <a:pt x="1377388" y="92597"/>
                </a:lnTo>
                <a:lnTo>
                  <a:pt x="671332" y="0"/>
                </a:lnTo>
                <a:lnTo>
                  <a:pt x="0" y="138896"/>
                </a:lnTo>
              </a:path>
            </a:pathLst>
          </a:custGeom>
          <a:solidFill>
            <a:srgbClr val="00B05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07D3A2-6CCF-6150-E364-DBC6516B8BDB}"/>
              </a:ext>
            </a:extLst>
          </p:cNvPr>
          <p:cNvCxnSpPr>
            <a:cxnSpLocks/>
          </p:cNvCxnSpPr>
          <p:nvPr/>
        </p:nvCxnSpPr>
        <p:spPr bwMode="auto">
          <a:xfrm flipV="1">
            <a:off x="708885" y="4404311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AECDC1-EE0D-D19B-2FFD-D31D05254E82}"/>
              </a:ext>
            </a:extLst>
          </p:cNvPr>
          <p:cNvCxnSpPr>
            <a:cxnSpLocks/>
          </p:cNvCxnSpPr>
          <p:nvPr/>
        </p:nvCxnSpPr>
        <p:spPr bwMode="auto">
          <a:xfrm flipV="1">
            <a:off x="2598330" y="4499211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9DEE07F-3CD3-A138-B7E0-5A2CB5DED63E}"/>
              </a:ext>
            </a:extLst>
          </p:cNvPr>
          <p:cNvCxnSpPr>
            <a:cxnSpLocks/>
          </p:cNvCxnSpPr>
          <p:nvPr/>
        </p:nvCxnSpPr>
        <p:spPr bwMode="auto">
          <a:xfrm flipV="1">
            <a:off x="4740623" y="4489666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20097B-C8CF-268A-3B0E-F659ACCCB7E5}"/>
              </a:ext>
            </a:extLst>
          </p:cNvPr>
          <p:cNvCxnSpPr>
            <a:cxnSpLocks/>
          </p:cNvCxnSpPr>
          <p:nvPr/>
        </p:nvCxnSpPr>
        <p:spPr bwMode="auto">
          <a:xfrm flipV="1">
            <a:off x="4825891" y="5939637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D85B27-75DA-29DB-56D0-143B79B52634}"/>
              </a:ext>
            </a:extLst>
          </p:cNvPr>
          <p:cNvCxnSpPr>
            <a:cxnSpLocks/>
          </p:cNvCxnSpPr>
          <p:nvPr/>
        </p:nvCxnSpPr>
        <p:spPr bwMode="auto">
          <a:xfrm flipV="1">
            <a:off x="2618264" y="5964582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1F5282E-D4F7-9B95-2AC6-9C18667D6C8E}"/>
              </a:ext>
            </a:extLst>
          </p:cNvPr>
          <p:cNvCxnSpPr>
            <a:cxnSpLocks/>
          </p:cNvCxnSpPr>
          <p:nvPr/>
        </p:nvCxnSpPr>
        <p:spPr bwMode="auto">
          <a:xfrm flipV="1">
            <a:off x="595791" y="5898295"/>
            <a:ext cx="319767" cy="11479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1F87643-BC4E-0B4F-3EFF-5719CB2ED1DD}"/>
              </a:ext>
            </a:extLst>
          </p:cNvPr>
          <p:cNvCxnSpPr>
            <a:cxnSpLocks/>
          </p:cNvCxnSpPr>
          <p:nvPr/>
        </p:nvCxnSpPr>
        <p:spPr bwMode="auto">
          <a:xfrm>
            <a:off x="1720439" y="4454382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9D0063B-A355-1333-95C3-1BC149194844}"/>
              </a:ext>
            </a:extLst>
          </p:cNvPr>
          <p:cNvCxnSpPr>
            <a:cxnSpLocks/>
          </p:cNvCxnSpPr>
          <p:nvPr/>
        </p:nvCxnSpPr>
        <p:spPr bwMode="auto">
          <a:xfrm>
            <a:off x="1694628" y="5926097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1BA2124-08EC-C25D-3572-2CD5A462BF48}"/>
              </a:ext>
            </a:extLst>
          </p:cNvPr>
          <p:cNvCxnSpPr>
            <a:cxnSpLocks/>
          </p:cNvCxnSpPr>
          <p:nvPr/>
        </p:nvCxnSpPr>
        <p:spPr bwMode="auto">
          <a:xfrm>
            <a:off x="3629172" y="4492257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740862-BD52-E5A2-BDE4-672C15D0D2F8}"/>
              </a:ext>
            </a:extLst>
          </p:cNvPr>
          <p:cNvCxnSpPr>
            <a:cxnSpLocks/>
          </p:cNvCxnSpPr>
          <p:nvPr/>
        </p:nvCxnSpPr>
        <p:spPr bwMode="auto">
          <a:xfrm>
            <a:off x="3639755" y="5963559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F361CC2-DFE0-1EBF-4B2D-08743DE3A0CC}"/>
              </a:ext>
            </a:extLst>
          </p:cNvPr>
          <p:cNvCxnSpPr>
            <a:cxnSpLocks/>
          </p:cNvCxnSpPr>
          <p:nvPr/>
        </p:nvCxnSpPr>
        <p:spPr bwMode="auto">
          <a:xfrm>
            <a:off x="5793040" y="4506278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7877FE-2A09-6272-3852-5F5AED903C44}"/>
              </a:ext>
            </a:extLst>
          </p:cNvPr>
          <p:cNvCxnSpPr>
            <a:cxnSpLocks/>
          </p:cNvCxnSpPr>
          <p:nvPr/>
        </p:nvCxnSpPr>
        <p:spPr bwMode="auto">
          <a:xfrm>
            <a:off x="5804157" y="5955216"/>
            <a:ext cx="315572" cy="1418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B149FAA-7D77-1AC2-1C4B-2108ECB7C11F}"/>
              </a:ext>
            </a:extLst>
          </p:cNvPr>
          <p:cNvGrpSpPr/>
          <p:nvPr/>
        </p:nvGrpSpPr>
        <p:grpSpPr>
          <a:xfrm>
            <a:off x="3738649" y="4337217"/>
            <a:ext cx="234360" cy="366120"/>
            <a:chOff x="4185902" y="2485116"/>
            <a:chExt cx="234360" cy="36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D32B7FB-E2A2-61B8-F32B-C0D4371BFA11}"/>
                    </a:ext>
                  </a:extLst>
                </p14:cNvPr>
                <p14:cNvContentPartPr/>
                <p14:nvPr/>
              </p14:nvContentPartPr>
              <p14:xfrm>
                <a:off x="4185902" y="2548116"/>
                <a:ext cx="92880" cy="303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D32B7FB-E2A2-61B8-F32B-C0D4371BFA1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76902" y="2539476"/>
                  <a:ext cx="1105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A8191C7-023A-8455-6E58-DA80E200FD4D}"/>
                    </a:ext>
                  </a:extLst>
                </p14:cNvPr>
                <p14:cNvContentPartPr/>
                <p14:nvPr/>
              </p14:nvContentPartPr>
              <p14:xfrm>
                <a:off x="4328822" y="2485116"/>
                <a:ext cx="91440" cy="219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A8191C7-023A-8455-6E58-DA80E200FD4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19822" y="2476116"/>
                  <a:ext cx="109080" cy="23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2B919A-F6F6-32EE-601D-9D0FE0C4CD24}"/>
              </a:ext>
            </a:extLst>
          </p:cNvPr>
          <p:cNvGrpSpPr/>
          <p:nvPr/>
        </p:nvGrpSpPr>
        <p:grpSpPr>
          <a:xfrm>
            <a:off x="1754329" y="5835897"/>
            <a:ext cx="202680" cy="295200"/>
            <a:chOff x="2201582" y="3983796"/>
            <a:chExt cx="202680" cy="29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6D71D8E-D825-E1B8-558C-1C861C052558}"/>
                    </a:ext>
                  </a:extLst>
                </p14:cNvPr>
                <p14:cNvContentPartPr/>
                <p14:nvPr/>
              </p14:nvContentPartPr>
              <p14:xfrm>
                <a:off x="2201582" y="4013316"/>
                <a:ext cx="132120" cy="265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6D71D8E-D825-E1B8-558C-1C861C05255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92582" y="4004316"/>
                  <a:ext cx="14976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C333E9-751C-2CD9-4CBE-2DCF1B65ED63}"/>
                    </a:ext>
                  </a:extLst>
                </p14:cNvPr>
                <p14:cNvContentPartPr/>
                <p14:nvPr/>
              </p14:nvContentPartPr>
              <p14:xfrm>
                <a:off x="2374742" y="3983796"/>
                <a:ext cx="29520" cy="135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C333E9-751C-2CD9-4CBE-2DCF1B65ED6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365742" y="3974796"/>
                  <a:ext cx="47160" cy="15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21CC124-2922-9EFC-CA9B-B2B243F36068}"/>
                  </a:ext>
                </a:extLst>
              </p14:cNvPr>
              <p14:cNvContentPartPr/>
              <p14:nvPr/>
            </p14:nvContentPartPr>
            <p14:xfrm>
              <a:off x="2610409" y="5929137"/>
              <a:ext cx="267480" cy="1954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21CC124-2922-9EFC-CA9B-B2B243F3606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601769" y="5920137"/>
                <a:ext cx="28512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E010AAF-2E52-8CEB-BBB7-B3DD709EC123}"/>
                  </a:ext>
                </a:extLst>
              </p14:cNvPr>
              <p14:cNvContentPartPr/>
              <p14:nvPr/>
            </p14:nvContentPartPr>
            <p14:xfrm>
              <a:off x="2595289" y="6131817"/>
              <a:ext cx="231840" cy="135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E010AAF-2E52-8CEB-BBB7-B3DD709EC12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586649" y="6123177"/>
                <a:ext cx="2494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1E702FA-ED9B-4D64-D577-6D994E2EA74A}"/>
                  </a:ext>
                </a:extLst>
              </p14:cNvPr>
              <p14:cNvContentPartPr/>
              <p14:nvPr/>
            </p14:nvContentPartPr>
            <p14:xfrm>
              <a:off x="1355449" y="3838977"/>
              <a:ext cx="360" cy="1486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1E702FA-ED9B-4D64-D577-6D994E2EA74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46809" y="3829977"/>
                <a:ext cx="18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43EF137-8A47-9144-1A7F-ABB32FEBA36E}"/>
                  </a:ext>
                </a:extLst>
              </p14:cNvPr>
              <p14:cNvContentPartPr/>
              <p14:nvPr/>
            </p14:nvContentPartPr>
            <p14:xfrm>
              <a:off x="3291889" y="3816657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43EF137-8A47-9144-1A7F-ABB32FEBA36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82889" y="3808017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3AA1079-A64D-756B-904C-0C953A89A1EC}"/>
              </a:ext>
            </a:extLst>
          </p:cNvPr>
          <p:cNvCxnSpPr/>
          <p:nvPr/>
        </p:nvCxnSpPr>
        <p:spPr bwMode="auto">
          <a:xfrm>
            <a:off x="3278409" y="3796648"/>
            <a:ext cx="0" cy="11666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CD621B-09DC-6AB2-DB91-E28D82286C68}"/>
              </a:ext>
            </a:extLst>
          </p:cNvPr>
          <p:cNvCxnSpPr>
            <a:cxnSpLocks/>
          </p:cNvCxnSpPr>
          <p:nvPr/>
        </p:nvCxnSpPr>
        <p:spPr bwMode="auto">
          <a:xfrm>
            <a:off x="5420147" y="3736734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696" name="Straight Connector 29695">
            <a:extLst>
              <a:ext uri="{FF2B5EF4-FFF2-40B4-BE49-F238E27FC236}">
                <a16:creationId xmlns:a16="http://schemas.microsoft.com/office/drawing/2014/main" id="{E9CDB31D-6E32-62DA-2FD8-2E76F96DA906}"/>
              </a:ext>
            </a:extLst>
          </p:cNvPr>
          <p:cNvCxnSpPr>
            <a:cxnSpLocks/>
          </p:cNvCxnSpPr>
          <p:nvPr/>
        </p:nvCxnSpPr>
        <p:spPr bwMode="auto">
          <a:xfrm>
            <a:off x="5479523" y="5205835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697" name="Straight Connector 29696">
            <a:extLst>
              <a:ext uri="{FF2B5EF4-FFF2-40B4-BE49-F238E27FC236}">
                <a16:creationId xmlns:a16="http://schemas.microsoft.com/office/drawing/2014/main" id="{75A344BD-736E-CCDC-7183-35A7427BEFBC}"/>
              </a:ext>
            </a:extLst>
          </p:cNvPr>
          <p:cNvCxnSpPr>
            <a:cxnSpLocks/>
          </p:cNvCxnSpPr>
          <p:nvPr/>
        </p:nvCxnSpPr>
        <p:spPr bwMode="auto">
          <a:xfrm>
            <a:off x="3278409" y="5209437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9700" name="Straight Connector 29699">
            <a:extLst>
              <a:ext uri="{FF2B5EF4-FFF2-40B4-BE49-F238E27FC236}">
                <a16:creationId xmlns:a16="http://schemas.microsoft.com/office/drawing/2014/main" id="{DAEB875E-1F55-593E-9151-7560C7A70D1A}"/>
              </a:ext>
            </a:extLst>
          </p:cNvPr>
          <p:cNvCxnSpPr>
            <a:cxnSpLocks/>
          </p:cNvCxnSpPr>
          <p:nvPr/>
        </p:nvCxnSpPr>
        <p:spPr bwMode="auto">
          <a:xfrm>
            <a:off x="1301067" y="5169073"/>
            <a:ext cx="0" cy="25117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C7580A-05E4-1301-292F-5DA5FEE8B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68"/>
    </mc:Choice>
    <mc:Fallback xmlns="">
      <p:transition spd="slow" advTm="7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0BDA7F39-E777-4240-8198-2512B16AF7D6}" type="slidenum">
              <a:rPr lang="en-US" sz="1400" smtClean="0">
                <a:latin typeface="Arial" charset="0"/>
              </a:rPr>
              <a:pPr eaLnBrk="1" hangingPunct="1">
                <a:defRPr/>
              </a:pPr>
              <a:t>45</a:t>
            </a:fld>
            <a:endParaRPr lang="en-US" sz="1400">
              <a:latin typeface="Arial" charset="0"/>
            </a:endParaRPr>
          </a:p>
        </p:txBody>
      </p:sp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In this basis, matrix S</a:t>
            </a:r>
            <a:r>
              <a:rPr lang="ja-JP" altLang="en-US" sz="3200" b="1">
                <a:solidFill>
                  <a:srgbClr val="0000FF"/>
                </a:solidFill>
              </a:rPr>
              <a:t>’</a:t>
            </a:r>
            <a:r>
              <a:rPr lang="en-US" altLang="ja-JP" sz="3200" b="1">
                <a:solidFill>
                  <a:srgbClr val="0000FF"/>
                </a:solidFill>
              </a:rPr>
              <a:t>s…</a:t>
            </a:r>
            <a:endParaRPr lang="en-US" sz="3600" b="1" baseline="-25000">
              <a:solidFill>
                <a:srgbClr val="0000FF"/>
              </a:solidFill>
            </a:endParaRPr>
          </a:p>
        </p:txBody>
      </p:sp>
      <p:sp>
        <p:nvSpPr>
          <p:cNvPr id="30723" name="TextBox 40"/>
          <p:cNvSpPr txBox="1">
            <a:spLocks noChangeArrowheads="1"/>
          </p:cNvSpPr>
          <p:nvPr/>
        </p:nvSpPr>
        <p:spPr bwMode="auto">
          <a:xfrm>
            <a:off x="268941" y="4867182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3600"/>
              <a:t>		</a:t>
            </a:r>
          </a:p>
        </p:txBody>
      </p:sp>
      <p:grpSp>
        <p:nvGrpSpPr>
          <p:cNvPr id="30724" name="Group 51"/>
          <p:cNvGrpSpPr>
            <a:grpSpLocks/>
          </p:cNvGrpSpPr>
          <p:nvPr/>
        </p:nvGrpSpPr>
        <p:grpSpPr bwMode="auto">
          <a:xfrm>
            <a:off x="116541" y="941294"/>
            <a:ext cx="4267200" cy="3581400"/>
            <a:chOff x="1295400" y="1981200"/>
            <a:chExt cx="4267201" cy="3581400"/>
          </a:xfrm>
        </p:grpSpPr>
        <p:sp>
          <p:nvSpPr>
            <p:cNvPr id="30734" name="TextBox 29"/>
            <p:cNvSpPr txBox="1">
              <a:spLocks noChangeArrowheads="1"/>
            </p:cNvSpPr>
            <p:nvPr/>
          </p:nvSpPr>
          <p:spPr bwMode="auto">
            <a:xfrm>
              <a:off x="1295400" y="2096869"/>
              <a:ext cx="298511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3600"/>
                <a:t>	</a:t>
              </a:r>
              <a:r>
                <a:rPr lang="en-US" sz="3200"/>
                <a:t>S</a:t>
              </a:r>
              <a:r>
                <a:rPr lang="en-US" sz="3200" baseline="-25000"/>
                <a:t>x</a:t>
              </a:r>
              <a:r>
                <a:rPr lang="en-US" sz="3200"/>
                <a:t> = ħ/2</a:t>
              </a:r>
              <a:r>
                <a:rPr lang="en-US" sz="3600"/>
                <a:t>  </a:t>
              </a:r>
            </a:p>
          </p:txBody>
        </p:sp>
        <p:grpSp>
          <p:nvGrpSpPr>
            <p:cNvPr id="30735" name="Group 41"/>
            <p:cNvGrpSpPr>
              <a:grpSpLocks/>
            </p:cNvGrpSpPr>
            <p:nvPr/>
          </p:nvGrpSpPr>
          <p:grpSpPr bwMode="auto">
            <a:xfrm>
              <a:off x="3962401" y="1981200"/>
              <a:ext cx="1473184" cy="914400"/>
              <a:chOff x="5338775" y="4267200"/>
              <a:chExt cx="1473259" cy="914400"/>
            </a:xfrm>
          </p:grpSpPr>
          <p:grpSp>
            <p:nvGrpSpPr>
              <p:cNvPr id="30767" name="Group 30"/>
              <p:cNvGrpSpPr>
                <a:grpSpLocks/>
              </p:cNvGrpSpPr>
              <p:nvPr/>
            </p:nvGrpSpPr>
            <p:grpSpPr bwMode="auto">
              <a:xfrm>
                <a:off x="5338775" y="4267200"/>
                <a:ext cx="433199" cy="914400"/>
                <a:chOff x="3200400" y="3352800"/>
                <a:chExt cx="433199" cy="914400"/>
              </a:xfrm>
            </p:grpSpPr>
            <p:grpSp>
              <p:nvGrpSpPr>
                <p:cNvPr id="30775" name="Group 17"/>
                <p:cNvGrpSpPr>
                  <a:grpSpLocks/>
                </p:cNvGrpSpPr>
                <p:nvPr/>
              </p:nvGrpSpPr>
              <p:grpSpPr bwMode="auto">
                <a:xfrm>
                  <a:off x="3261362" y="3352800"/>
                  <a:ext cx="372237" cy="838200"/>
                  <a:chOff x="3394526" y="3657600"/>
                  <a:chExt cx="372237" cy="838200"/>
                </a:xfrm>
              </p:grpSpPr>
              <p:sp>
                <p:nvSpPr>
                  <p:cNvPr id="30779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94526" y="3657600"/>
                    <a:ext cx="372237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0</a:t>
                    </a:r>
                  </a:p>
                </p:txBody>
              </p:sp>
              <p:sp>
                <p:nvSpPr>
                  <p:cNvPr id="30780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38609" y="4034135"/>
                    <a:ext cx="322540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1</a:t>
                    </a:r>
                  </a:p>
                </p:txBody>
              </p:sp>
            </p:grpSp>
            <p:cxnSp>
              <p:nvCxnSpPr>
                <p:cNvPr id="30776" name="Straight Connector 3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81300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77" name="Straight Connector 34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78" name="Straight Connector 35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0768" name="Group 41"/>
              <p:cNvGrpSpPr>
                <a:grpSpLocks/>
              </p:cNvGrpSpPr>
              <p:nvPr/>
            </p:nvGrpSpPr>
            <p:grpSpPr bwMode="auto">
              <a:xfrm>
                <a:off x="5872179" y="4267200"/>
                <a:ext cx="939855" cy="914400"/>
                <a:chOff x="3448453" y="3352800"/>
                <a:chExt cx="433188" cy="914400"/>
              </a:xfrm>
            </p:grpSpPr>
            <p:grpSp>
              <p:nvGrpSpPr>
                <p:cNvPr id="30769" name="Group 17"/>
                <p:cNvGrpSpPr>
                  <a:grpSpLocks/>
                </p:cNvGrpSpPr>
                <p:nvPr/>
              </p:nvGrpSpPr>
              <p:grpSpPr bwMode="auto">
                <a:xfrm>
                  <a:off x="3448453" y="3352800"/>
                  <a:ext cx="433188" cy="842665"/>
                  <a:chOff x="3581617" y="3657600"/>
                  <a:chExt cx="433188" cy="842665"/>
                </a:xfrm>
              </p:grpSpPr>
              <p:sp>
                <p:nvSpPr>
                  <p:cNvPr id="30773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1617" y="3657600"/>
                    <a:ext cx="43318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1</a:t>
                    </a:r>
                  </a:p>
                </p:txBody>
              </p:sp>
              <p:sp>
                <p:nvSpPr>
                  <p:cNvPr id="30774" name="Text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1627" y="4038600"/>
                    <a:ext cx="17156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0</a:t>
                    </a:r>
                  </a:p>
                </p:txBody>
              </p:sp>
            </p:grpSp>
            <p:cxnSp>
              <p:nvCxnSpPr>
                <p:cNvPr id="30770" name="Straight Connector 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238499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71" name="Straight Connector 47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72" name="Straight Connector 48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30736" name="Group 41"/>
            <p:cNvGrpSpPr>
              <a:grpSpLocks/>
            </p:cNvGrpSpPr>
            <p:nvPr/>
          </p:nvGrpSpPr>
          <p:grpSpPr bwMode="auto">
            <a:xfrm>
              <a:off x="4038601" y="3276600"/>
              <a:ext cx="1473184" cy="914400"/>
              <a:chOff x="5338775" y="4267200"/>
              <a:chExt cx="1473259" cy="914400"/>
            </a:xfrm>
          </p:grpSpPr>
          <p:grpSp>
            <p:nvGrpSpPr>
              <p:cNvPr id="30753" name="Group 30"/>
              <p:cNvGrpSpPr>
                <a:grpSpLocks/>
              </p:cNvGrpSpPr>
              <p:nvPr/>
            </p:nvGrpSpPr>
            <p:grpSpPr bwMode="auto">
              <a:xfrm>
                <a:off x="5338775" y="4267200"/>
                <a:ext cx="433199" cy="914400"/>
                <a:chOff x="3200400" y="3352800"/>
                <a:chExt cx="433199" cy="914400"/>
              </a:xfrm>
            </p:grpSpPr>
            <p:grpSp>
              <p:nvGrpSpPr>
                <p:cNvPr id="30761" name="Group 17"/>
                <p:cNvGrpSpPr>
                  <a:grpSpLocks/>
                </p:cNvGrpSpPr>
                <p:nvPr/>
              </p:nvGrpSpPr>
              <p:grpSpPr bwMode="auto">
                <a:xfrm>
                  <a:off x="3261362" y="3352800"/>
                  <a:ext cx="372237" cy="838200"/>
                  <a:chOff x="3394526" y="3657600"/>
                  <a:chExt cx="372237" cy="838200"/>
                </a:xfrm>
              </p:grpSpPr>
              <p:sp>
                <p:nvSpPr>
                  <p:cNvPr id="30765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94526" y="3657600"/>
                    <a:ext cx="372237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0</a:t>
                    </a:r>
                  </a:p>
                </p:txBody>
              </p:sp>
              <p:sp>
                <p:nvSpPr>
                  <p:cNvPr id="30766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64259" y="4034135"/>
                    <a:ext cx="271242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i</a:t>
                    </a:r>
                  </a:p>
                </p:txBody>
              </p:sp>
            </p:grpSp>
            <p:cxnSp>
              <p:nvCxnSpPr>
                <p:cNvPr id="30762" name="Straight Connector 3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81300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63" name="Straight Connector 34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64" name="Straight Connector 35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0754" name="Group 41"/>
              <p:cNvGrpSpPr>
                <a:grpSpLocks/>
              </p:cNvGrpSpPr>
              <p:nvPr/>
            </p:nvGrpSpPr>
            <p:grpSpPr bwMode="auto">
              <a:xfrm>
                <a:off x="5872179" y="4267200"/>
                <a:ext cx="939855" cy="914400"/>
                <a:chOff x="3448453" y="3352800"/>
                <a:chExt cx="433188" cy="914400"/>
              </a:xfrm>
            </p:grpSpPr>
            <p:grpSp>
              <p:nvGrpSpPr>
                <p:cNvPr id="30755" name="Group 17"/>
                <p:cNvGrpSpPr>
                  <a:grpSpLocks/>
                </p:cNvGrpSpPr>
                <p:nvPr/>
              </p:nvGrpSpPr>
              <p:grpSpPr bwMode="auto">
                <a:xfrm>
                  <a:off x="3448453" y="3352800"/>
                  <a:ext cx="433188" cy="842665"/>
                  <a:chOff x="3581617" y="3657600"/>
                  <a:chExt cx="433188" cy="842665"/>
                </a:xfrm>
              </p:grpSpPr>
              <p:sp>
                <p:nvSpPr>
                  <p:cNvPr id="30759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1617" y="3657600"/>
                    <a:ext cx="43318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-i</a:t>
                    </a:r>
                  </a:p>
                </p:txBody>
              </p:sp>
              <p:sp>
                <p:nvSpPr>
                  <p:cNvPr id="30760" name="Text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1627" y="4038600"/>
                    <a:ext cx="17156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0</a:t>
                    </a:r>
                  </a:p>
                </p:txBody>
              </p:sp>
            </p:grpSp>
            <p:cxnSp>
              <p:nvCxnSpPr>
                <p:cNvPr id="30756" name="Straight Connector 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238499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7" name="Straight Connector 47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8" name="Straight Connector 48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30737" name="Group 41"/>
            <p:cNvGrpSpPr>
              <a:grpSpLocks/>
            </p:cNvGrpSpPr>
            <p:nvPr/>
          </p:nvGrpSpPr>
          <p:grpSpPr bwMode="auto">
            <a:xfrm>
              <a:off x="4089416" y="4648200"/>
              <a:ext cx="1473185" cy="914400"/>
              <a:chOff x="5338775" y="4267200"/>
              <a:chExt cx="1473260" cy="914400"/>
            </a:xfrm>
          </p:grpSpPr>
          <p:grpSp>
            <p:nvGrpSpPr>
              <p:cNvPr id="30741" name="Group 30"/>
              <p:cNvGrpSpPr>
                <a:grpSpLocks/>
              </p:cNvGrpSpPr>
              <p:nvPr/>
            </p:nvGrpSpPr>
            <p:grpSpPr bwMode="auto">
              <a:xfrm>
                <a:off x="5338775" y="4267200"/>
                <a:ext cx="372773" cy="914400"/>
                <a:chOff x="3200400" y="3352800"/>
                <a:chExt cx="372773" cy="914400"/>
              </a:xfrm>
            </p:grpSpPr>
            <p:sp>
              <p:nvSpPr>
                <p:cNvPr id="30749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3250633" y="3352800"/>
                  <a:ext cx="32254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5pPr>
                  <a:lvl6pPr marL="25146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6pPr>
                  <a:lvl7pPr marL="29718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7pPr>
                  <a:lvl8pPr marL="34290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8pPr>
                  <a:lvl9pPr marL="3886200" indent="-228600" algn="just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/>
                    <a:t>1</a:t>
                  </a:r>
                </a:p>
              </p:txBody>
            </p:sp>
            <p:cxnSp>
              <p:nvCxnSpPr>
                <p:cNvPr id="30750" name="Straight Connector 3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81300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1" name="Straight Connector 34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52" name="Straight Connector 35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0742" name="Group 41"/>
              <p:cNvGrpSpPr>
                <a:grpSpLocks/>
              </p:cNvGrpSpPr>
              <p:nvPr/>
            </p:nvGrpSpPr>
            <p:grpSpPr bwMode="auto">
              <a:xfrm>
                <a:off x="5832927" y="4267200"/>
                <a:ext cx="979108" cy="914400"/>
                <a:chOff x="3430361" y="3352800"/>
                <a:chExt cx="451280" cy="914400"/>
              </a:xfrm>
            </p:grpSpPr>
            <p:grpSp>
              <p:nvGrpSpPr>
                <p:cNvPr id="30743" name="Group 17"/>
                <p:cNvGrpSpPr>
                  <a:grpSpLocks/>
                </p:cNvGrpSpPr>
                <p:nvPr/>
              </p:nvGrpSpPr>
              <p:grpSpPr bwMode="auto">
                <a:xfrm>
                  <a:off x="3430361" y="3352800"/>
                  <a:ext cx="451280" cy="842665"/>
                  <a:chOff x="3563525" y="3657600"/>
                  <a:chExt cx="451280" cy="842665"/>
                </a:xfrm>
              </p:grpSpPr>
              <p:sp>
                <p:nvSpPr>
                  <p:cNvPr id="30747" name="Text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1617" y="3657600"/>
                    <a:ext cx="43318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0</a:t>
                    </a:r>
                  </a:p>
                </p:txBody>
              </p:sp>
              <p:sp>
                <p:nvSpPr>
                  <p:cNvPr id="30748" name="Text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3525" y="4038600"/>
                    <a:ext cx="207772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5pPr>
                    <a:lvl6pPr marL="25146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6pPr>
                    <a:lvl7pPr marL="29718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7pPr>
                    <a:lvl8pPr marL="34290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8pPr>
                    <a:lvl9pPr marL="3886200" indent="-228600" algn="just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MS PGothic" charset="0"/>
                        <a:cs typeface="MS PGothic" charset="0"/>
                      </a:defRPr>
                    </a:lvl9pPr>
                  </a:lstStyle>
                  <a:p>
                    <a:pPr eaLnBrk="1" hangingPunct="1">
                      <a:buFontTx/>
                      <a:buNone/>
                    </a:pPr>
                    <a:r>
                      <a:rPr lang="en-US"/>
                      <a:t>-1</a:t>
                    </a:r>
                  </a:p>
                </p:txBody>
              </p:sp>
            </p:grpSp>
            <p:cxnSp>
              <p:nvCxnSpPr>
                <p:cNvPr id="30744" name="Straight Connector 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238499" y="3848100"/>
                  <a:ext cx="838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5" name="Straight Connector 47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42672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0746" name="Straight Connector 48"/>
                <p:cNvCxnSpPr>
                  <a:cxnSpLocks noChangeShapeType="1"/>
                </p:cNvCxnSpPr>
                <p:nvPr/>
              </p:nvCxnSpPr>
              <p:spPr bwMode="auto">
                <a:xfrm>
                  <a:off x="3581400" y="3429000"/>
                  <a:ext cx="7620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30738" name="TextBox 29"/>
            <p:cNvSpPr txBox="1">
              <a:spLocks noChangeArrowheads="1"/>
            </p:cNvSpPr>
            <p:nvPr/>
          </p:nvSpPr>
          <p:spPr bwMode="auto">
            <a:xfrm>
              <a:off x="1371600" y="3468469"/>
              <a:ext cx="296587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3600" dirty="0"/>
                <a:t>	</a:t>
              </a:r>
              <a:r>
                <a:rPr lang="en-US" sz="3200" dirty="0" err="1"/>
                <a:t>S</a:t>
              </a:r>
              <a:r>
                <a:rPr lang="en-US" sz="3200" baseline="-25000" dirty="0" err="1"/>
                <a:t>y</a:t>
              </a:r>
              <a:r>
                <a:rPr lang="en-US" sz="3200" dirty="0"/>
                <a:t> = </a:t>
              </a:r>
              <a:r>
                <a:rPr lang="en-US" sz="3200" dirty="0" err="1"/>
                <a:t>ħ</a:t>
              </a:r>
              <a:r>
                <a:rPr lang="en-US" sz="3200" dirty="0"/>
                <a:t>/2</a:t>
              </a:r>
              <a:r>
                <a:rPr lang="en-US" sz="3600" dirty="0"/>
                <a:t>  </a:t>
              </a:r>
            </a:p>
          </p:txBody>
        </p:sp>
        <p:sp>
          <p:nvSpPr>
            <p:cNvPr id="30739" name="TextBox 29"/>
            <p:cNvSpPr txBox="1">
              <a:spLocks noChangeArrowheads="1"/>
            </p:cNvSpPr>
            <p:nvPr/>
          </p:nvSpPr>
          <p:spPr bwMode="auto">
            <a:xfrm>
              <a:off x="1447800" y="4763869"/>
              <a:ext cx="29706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3600"/>
                <a:t>	</a:t>
              </a:r>
              <a:r>
                <a:rPr lang="en-US" sz="3200"/>
                <a:t>S</a:t>
              </a:r>
              <a:r>
                <a:rPr lang="en-US" sz="3200" baseline="-25000"/>
                <a:t>z</a:t>
              </a:r>
              <a:r>
                <a:rPr lang="en-US" sz="3200"/>
                <a:t> = ħ/2</a:t>
              </a:r>
              <a:r>
                <a:rPr lang="en-US" sz="3600"/>
                <a:t>  </a:t>
              </a:r>
            </a:p>
          </p:txBody>
        </p:sp>
        <p:sp>
          <p:nvSpPr>
            <p:cNvPr id="30740" name="TextBox 50"/>
            <p:cNvSpPr txBox="1">
              <a:spLocks noChangeArrowheads="1"/>
            </p:cNvSpPr>
            <p:nvPr/>
          </p:nvSpPr>
          <p:spPr bwMode="auto">
            <a:xfrm>
              <a:off x="4114800" y="5029200"/>
              <a:ext cx="3722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/>
                <a:t>0</a:t>
              </a:r>
            </a:p>
          </p:txBody>
        </p:sp>
      </p:grpSp>
      <p:sp>
        <p:nvSpPr>
          <p:cNvPr id="30725" name="TextBox 55"/>
          <p:cNvSpPr txBox="1">
            <a:spLocks noChangeArrowheads="1"/>
          </p:cNvSpPr>
          <p:nvPr/>
        </p:nvSpPr>
        <p:spPr bwMode="auto">
          <a:xfrm>
            <a:off x="4840941" y="2465294"/>
            <a:ext cx="22098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Pauli Matrices</a:t>
            </a:r>
          </a:p>
          <a:p>
            <a:pPr eaLnBrk="1" hangingPunct="1">
              <a:buFontTx/>
              <a:buNone/>
            </a:pPr>
            <a:r>
              <a:rPr lang="en-US" sz="3200">
                <a:latin typeface="Symbol" charset="0"/>
              </a:rPr>
              <a:t>s</a:t>
            </a:r>
            <a:r>
              <a:rPr lang="en-US" baseline="-25000"/>
              <a:t>x,y,z</a:t>
            </a:r>
          </a:p>
        </p:txBody>
      </p:sp>
      <p:cxnSp>
        <p:nvCxnSpPr>
          <p:cNvPr id="30726" name="Straight Arrow Connector 57"/>
          <p:cNvCxnSpPr>
            <a:cxnSpLocks noChangeShapeType="1"/>
            <a:endCxn id="30725" idx="1"/>
          </p:cNvCxnSpPr>
          <p:nvPr/>
        </p:nvCxnSpPr>
        <p:spPr bwMode="auto">
          <a:xfrm rot="16200000" flipH="1">
            <a:off x="3624916" y="1776319"/>
            <a:ext cx="144145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Straight Arrow Connector 58"/>
          <p:cNvCxnSpPr>
            <a:cxnSpLocks noChangeShapeType="1"/>
          </p:cNvCxnSpPr>
          <p:nvPr/>
        </p:nvCxnSpPr>
        <p:spPr bwMode="auto">
          <a:xfrm>
            <a:off x="3926541" y="2846294"/>
            <a:ext cx="914400" cy="3746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0728" name="Straight Arrow Connector 60"/>
          <p:cNvCxnSpPr>
            <a:cxnSpLocks noChangeShapeType="1"/>
          </p:cNvCxnSpPr>
          <p:nvPr/>
        </p:nvCxnSpPr>
        <p:spPr bwMode="auto">
          <a:xfrm flipV="1">
            <a:off x="4002741" y="3455894"/>
            <a:ext cx="9144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0729" name="Group 65"/>
          <p:cNvGrpSpPr>
            <a:grpSpLocks/>
          </p:cNvGrpSpPr>
          <p:nvPr/>
        </p:nvGrpSpPr>
        <p:grpSpPr bwMode="auto">
          <a:xfrm>
            <a:off x="726141" y="5056094"/>
            <a:ext cx="1690688" cy="685800"/>
            <a:chOff x="3048000" y="5715000"/>
            <a:chExt cx="1690000" cy="685800"/>
          </a:xfrm>
        </p:grpSpPr>
        <p:sp>
          <p:nvSpPr>
            <p:cNvPr id="30732" name="Rectangle 63"/>
            <p:cNvSpPr>
              <a:spLocks noChangeArrowheads="1"/>
            </p:cNvSpPr>
            <p:nvPr/>
          </p:nvSpPr>
          <p:spPr bwMode="auto">
            <a:xfrm>
              <a:off x="3048000" y="5715000"/>
              <a:ext cx="1676400" cy="685800"/>
            </a:xfrm>
            <a:prstGeom prst="rect">
              <a:avLst/>
            </a:prstGeom>
            <a:solidFill>
              <a:srgbClr val="0070C0">
                <a:alpha val="3607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30733" name="TextBox 62"/>
            <p:cNvSpPr txBox="1">
              <a:spLocks noChangeArrowheads="1"/>
            </p:cNvSpPr>
            <p:nvPr/>
          </p:nvSpPr>
          <p:spPr bwMode="auto">
            <a:xfrm>
              <a:off x="3200400" y="5867400"/>
              <a:ext cx="1537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/>
                <a:t>S = ħ</a:t>
              </a:r>
              <a:r>
                <a:rPr lang="en-US">
                  <a:latin typeface="Symbol" charset="0"/>
                </a:rPr>
                <a:t>s</a:t>
              </a:r>
              <a:r>
                <a:rPr lang="en-US"/>
                <a:t>/2 </a:t>
              </a:r>
            </a:p>
          </p:txBody>
        </p:sp>
      </p:grpSp>
      <p:sp>
        <p:nvSpPr>
          <p:cNvPr id="30730" name="TextBox 64"/>
          <p:cNvSpPr txBox="1">
            <a:spLocks noChangeArrowheads="1"/>
          </p:cNvSpPr>
          <p:nvPr/>
        </p:nvSpPr>
        <p:spPr bwMode="auto">
          <a:xfrm>
            <a:off x="268941" y="5889532"/>
            <a:ext cx="4065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/>
              <a:t>All S eigenvalues are ±ħ/2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36910A-8C1C-858C-461A-9ED0E985349E}"/>
                  </a:ext>
                </a:extLst>
              </p14:cNvPr>
              <p14:cNvContentPartPr/>
              <p14:nvPr/>
            </p14:nvContentPartPr>
            <p14:xfrm>
              <a:off x="2230053" y="1064894"/>
              <a:ext cx="2880" cy="5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36910A-8C1C-858C-461A-9ED0E98534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1413" y="1056254"/>
                <a:ext cx="20520" cy="22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9EF05E29-9261-CED4-08FE-47EA4B484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29" y="3684494"/>
            <a:ext cx="2031997" cy="26805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4EEB8B-9C33-A467-AFD2-504B8DFA0DD5}"/>
                  </a:ext>
                </a:extLst>
              </p14:cNvPr>
              <p14:cNvContentPartPr/>
              <p14:nvPr/>
            </p14:nvContentPartPr>
            <p14:xfrm>
              <a:off x="5610494" y="6103355"/>
              <a:ext cx="845640" cy="647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4EEB8B-9C33-A467-AFD2-504B8DFA0DD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01494" y="6094715"/>
                <a:ext cx="863280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CFA5F58-FADD-C716-2807-4D273CC8EA10}"/>
                  </a:ext>
                </a:extLst>
              </p14:cNvPr>
              <p14:cNvContentPartPr/>
              <p14:nvPr/>
            </p14:nvContentPartPr>
            <p14:xfrm>
              <a:off x="6128534" y="6354635"/>
              <a:ext cx="24480" cy="75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CFA5F58-FADD-C716-2807-4D273CC8EA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19894" y="6345635"/>
                <a:ext cx="42120" cy="9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3AB495A-B328-CA94-0BB6-4CD2AED2ED20}"/>
              </a:ext>
            </a:extLst>
          </p:cNvPr>
          <p:cNvGrpSpPr/>
          <p:nvPr/>
        </p:nvGrpSpPr>
        <p:grpSpPr>
          <a:xfrm>
            <a:off x="6412214" y="5947835"/>
            <a:ext cx="1465920" cy="998640"/>
            <a:chOff x="6412214" y="5947835"/>
            <a:chExt cx="1465920" cy="99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64F00A5-5F99-E81F-B12D-C8B398DBFF3E}"/>
                    </a:ext>
                  </a:extLst>
                </p14:cNvPr>
                <p14:cNvContentPartPr/>
                <p14:nvPr/>
              </p14:nvContentPartPr>
              <p14:xfrm>
                <a:off x="6412214" y="5947835"/>
                <a:ext cx="790560" cy="803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64F00A5-5F99-E81F-B12D-C8B398DBFF3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03214" y="5938835"/>
                  <a:ext cx="808200" cy="82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1BCB54A-9FE5-F7D7-48D2-5E88F89D8777}"/>
                    </a:ext>
                  </a:extLst>
                </p14:cNvPr>
                <p14:cNvContentPartPr/>
                <p14:nvPr/>
              </p14:nvContentPartPr>
              <p14:xfrm>
                <a:off x="6865814" y="6351395"/>
                <a:ext cx="42840" cy="57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1BCB54A-9FE5-F7D7-48D2-5E88F89D877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57174" y="6342395"/>
                  <a:ext cx="6048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CD0FD92-151A-64FA-FDFE-21EA99A55DCC}"/>
                    </a:ext>
                  </a:extLst>
                </p14:cNvPr>
                <p14:cNvContentPartPr/>
                <p14:nvPr/>
              </p14:nvContentPartPr>
              <p14:xfrm>
                <a:off x="6830894" y="6675755"/>
                <a:ext cx="3600" cy="120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CD0FD92-151A-64FA-FDFE-21EA99A55D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22254" y="6667115"/>
                  <a:ext cx="212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972E58-6FB6-3B45-3A10-E3ADB55C57E3}"/>
                    </a:ext>
                  </a:extLst>
                </p14:cNvPr>
                <p14:cNvContentPartPr/>
                <p14:nvPr/>
              </p14:nvContentPartPr>
              <p14:xfrm>
                <a:off x="6901094" y="6644075"/>
                <a:ext cx="63360" cy="95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9972E58-6FB6-3B45-3A10-E3ADB55C57E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92454" y="6635075"/>
                  <a:ext cx="810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9314D10-5428-A3B1-EF82-D6060E038E2C}"/>
                    </a:ext>
                  </a:extLst>
                </p14:cNvPr>
                <p14:cNvContentPartPr/>
                <p14:nvPr/>
              </p14:nvContentPartPr>
              <p14:xfrm>
                <a:off x="7087214" y="6478835"/>
                <a:ext cx="3600" cy="467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9314D10-5428-A3B1-EF82-D6060E038E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078214" y="6470195"/>
                  <a:ext cx="212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3A8E70-BE7B-752B-AFD5-B1526A1F1AD2}"/>
                    </a:ext>
                  </a:extLst>
                </p14:cNvPr>
                <p14:cNvContentPartPr/>
                <p14:nvPr/>
              </p14:nvContentPartPr>
              <p14:xfrm>
                <a:off x="7180814" y="6549035"/>
                <a:ext cx="118800" cy="94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3A8E70-BE7B-752B-AFD5-B1526A1F1AD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72174" y="6540395"/>
                  <a:ext cx="1364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8643C14-79B9-0B86-F2EC-E9E7ADA4391B}"/>
                    </a:ext>
                  </a:extLst>
                </p14:cNvPr>
                <p14:cNvContentPartPr/>
                <p14:nvPr/>
              </p14:nvContentPartPr>
              <p14:xfrm>
                <a:off x="7309334" y="6417635"/>
                <a:ext cx="95040" cy="331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8643C14-79B9-0B86-F2EC-E9E7ADA4391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300334" y="6408635"/>
                  <a:ext cx="1126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A414405-9B88-10E8-FDE9-ED1CDD2FE433}"/>
                    </a:ext>
                  </a:extLst>
                </p14:cNvPr>
                <p14:cNvContentPartPr/>
                <p14:nvPr/>
              </p14:nvContentPartPr>
              <p14:xfrm>
                <a:off x="7317254" y="6499355"/>
                <a:ext cx="167040" cy="155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A414405-9B88-10E8-FDE9-ED1CDD2FE43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308614" y="6490355"/>
                  <a:ext cx="1846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40170FC-1850-BCDB-BCD2-9900141F8A03}"/>
                    </a:ext>
                  </a:extLst>
                </p14:cNvPr>
                <p14:cNvContentPartPr/>
                <p14:nvPr/>
              </p14:nvContentPartPr>
              <p14:xfrm>
                <a:off x="7548374" y="6254555"/>
                <a:ext cx="360" cy="525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40170FC-1850-BCDB-BCD2-9900141F8A0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539734" y="6245555"/>
                  <a:ext cx="1800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762A892-2BF0-4DD9-EFB8-9CE931F502CC}"/>
                    </a:ext>
                  </a:extLst>
                </p14:cNvPr>
                <p14:cNvContentPartPr/>
                <p14:nvPr/>
              </p14:nvContentPartPr>
              <p14:xfrm>
                <a:off x="7634414" y="6401435"/>
                <a:ext cx="115200" cy="147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762A892-2BF0-4DD9-EFB8-9CE931F502C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25414" y="6392795"/>
                  <a:ext cx="132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0AF5443-7CC9-14C2-B44E-8A497D4549FE}"/>
                    </a:ext>
                  </a:extLst>
                </p14:cNvPr>
                <p14:cNvContentPartPr/>
                <p14:nvPr/>
              </p14:nvContentPartPr>
              <p14:xfrm>
                <a:off x="7731254" y="6381635"/>
                <a:ext cx="146880" cy="243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0AF5443-7CC9-14C2-B44E-8A497D4549F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722254" y="6372635"/>
                  <a:ext cx="164520" cy="260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2202F3-56CB-210A-F287-7CC02B287E5D}"/>
              </a:ext>
            </a:extLst>
          </p:cNvPr>
          <p:cNvSpPr txBox="1"/>
          <p:nvPr/>
        </p:nvSpPr>
        <p:spPr>
          <a:xfrm>
            <a:off x="7423186" y="4410635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</a:rPr>
              <a:t>Wolfgang</a:t>
            </a:r>
            <a:br>
              <a:rPr lang="en-US" sz="20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rgbClr val="0000FF"/>
                </a:solidFill>
              </a:rPr>
              <a:t>Pauli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6BFE30-EC50-1DF7-B458-7E7A9D728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6"/>
    </mc:Choice>
    <mc:Fallback xmlns="">
      <p:transition spd="slow" advTm="4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0BDA7F39-E777-4240-8198-2512B16AF7D6}" type="slidenum">
              <a:rPr lang="en-US" sz="1400" smtClean="0">
                <a:latin typeface="Arial" charset="0"/>
              </a:rPr>
              <a:pPr eaLnBrk="1" hangingPunct="1">
                <a:defRPr/>
              </a:pPr>
              <a:t>46</a:t>
            </a:fld>
            <a:endParaRPr lang="en-US" sz="1400">
              <a:latin typeface="Arial" charset="0"/>
            </a:endParaRPr>
          </a:p>
        </p:txBody>
      </p:sp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152400" y="59985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Check </a:t>
            </a:r>
            <a:r>
              <a:rPr lang="en-US" sz="3200" b="1" dirty="0" err="1">
                <a:solidFill>
                  <a:srgbClr val="0000FF"/>
                </a:solidFill>
              </a:rPr>
              <a:t>S</a:t>
            </a:r>
            <a:r>
              <a:rPr lang="en-US" sz="3200" b="1" baseline="-25000" dirty="0" err="1">
                <a:solidFill>
                  <a:srgbClr val="0000FF"/>
                </a:solidFill>
              </a:rPr>
              <a:t>x</a:t>
            </a:r>
            <a:r>
              <a:rPr lang="en-US" sz="3200" b="1" dirty="0">
                <a:solidFill>
                  <a:srgbClr val="0000FF"/>
                </a:solidFill>
              </a:rPr>
              <a:t> and S</a:t>
            </a:r>
            <a:r>
              <a:rPr lang="en-US" sz="3200" b="1" baseline="-25000" dirty="0">
                <a:solidFill>
                  <a:srgbClr val="0000FF"/>
                </a:solidFill>
              </a:rPr>
              <a:t>y</a:t>
            </a:r>
            <a:r>
              <a:rPr lang="en-US" sz="3200" b="1" dirty="0">
                <a:solidFill>
                  <a:srgbClr val="0000FF"/>
                </a:solidFill>
              </a:rPr>
              <a:t> mix states</a:t>
            </a:r>
            <a:endParaRPr lang="en-US" sz="3600" b="1" baseline="-25000" dirty="0">
              <a:solidFill>
                <a:srgbClr val="0000FF"/>
              </a:solidFill>
            </a:endParaRPr>
          </a:p>
        </p:txBody>
      </p:sp>
      <p:sp>
        <p:nvSpPr>
          <p:cNvPr id="63" name="TextBox 14">
            <a:extLst>
              <a:ext uri="{FF2B5EF4-FFF2-40B4-BE49-F238E27FC236}">
                <a16:creationId xmlns:a16="http://schemas.microsoft.com/office/drawing/2014/main" id="{00CA778F-B5B3-AB45-A5F3-429B5BAEA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799" y="1391093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 err="1"/>
              <a:t>S</a:t>
            </a:r>
            <a:r>
              <a:rPr lang="en-US" baseline="-25000" dirty="0" err="1"/>
              <a:t>z</a:t>
            </a:r>
            <a:r>
              <a:rPr lang="en-US" baseline="-49000" dirty="0"/>
              <a:t> </a:t>
            </a:r>
            <a:r>
              <a:rPr lang="en-US" dirty="0">
                <a:solidFill>
                  <a:srgbClr val="FF0000"/>
                </a:solidFill>
              </a:rPr>
              <a:t>|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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FF0000"/>
                </a:solidFill>
              </a:rPr>
              <a:t>&gt; </a:t>
            </a:r>
            <a:r>
              <a:rPr lang="en-US" dirty="0"/>
              <a:t>= (</a:t>
            </a:r>
            <a:r>
              <a:rPr lang="en-US" dirty="0" err="1"/>
              <a:t>ħ</a:t>
            </a:r>
            <a:r>
              <a:rPr lang="en-US" dirty="0"/>
              <a:t>/2) </a:t>
            </a:r>
            <a:r>
              <a:rPr lang="en-US" dirty="0">
                <a:solidFill>
                  <a:srgbClr val="FF0000"/>
                </a:solidFill>
              </a:rPr>
              <a:t>|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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endParaRPr lang="en-US" baseline="-49000" dirty="0">
              <a:solidFill>
                <a:srgbClr val="FF0000"/>
              </a:solidFill>
            </a:endParaRPr>
          </a:p>
        </p:txBody>
      </p:sp>
      <p:sp>
        <p:nvSpPr>
          <p:cNvPr id="64" name="TextBox 14">
            <a:extLst>
              <a:ext uri="{FF2B5EF4-FFF2-40B4-BE49-F238E27FC236}">
                <a16:creationId xmlns:a16="http://schemas.microsoft.com/office/drawing/2014/main" id="{EA1832DB-D924-354C-862B-4C30DE0EF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384" y="1976544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 err="1"/>
              <a:t>S</a:t>
            </a:r>
            <a:r>
              <a:rPr lang="en-US" baseline="-25000" dirty="0" err="1"/>
              <a:t>z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</a:t>
            </a:r>
            <a:r>
              <a:rPr lang="en-US" baseline="-25000" dirty="0">
                <a:solidFill>
                  <a:srgbClr val="0000FF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0000FF"/>
                </a:solidFill>
              </a:rPr>
              <a:t>&gt; </a:t>
            </a:r>
            <a:r>
              <a:rPr lang="en-US" dirty="0"/>
              <a:t>= (-</a:t>
            </a:r>
            <a:r>
              <a:rPr lang="en-US" dirty="0" err="1"/>
              <a:t>ħ</a:t>
            </a:r>
            <a:r>
              <a:rPr lang="en-US" dirty="0"/>
              <a:t>/2)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</a:t>
            </a:r>
            <a:r>
              <a:rPr lang="en-US" baseline="-25000" dirty="0">
                <a:solidFill>
                  <a:srgbClr val="0000FF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0000FF"/>
                </a:solidFill>
              </a:rPr>
              <a:t>&gt;</a:t>
            </a:r>
            <a:endParaRPr lang="en-US" baseline="-49000" dirty="0">
              <a:solidFill>
                <a:srgbClr val="0000FF"/>
              </a:solidFill>
            </a:endParaRPr>
          </a:p>
        </p:txBody>
      </p:sp>
      <p:sp>
        <p:nvSpPr>
          <p:cNvPr id="65" name="TextBox 14">
            <a:extLst>
              <a:ext uri="{FF2B5EF4-FFF2-40B4-BE49-F238E27FC236}">
                <a16:creationId xmlns:a16="http://schemas.microsoft.com/office/drawing/2014/main" id="{86A51E09-4F48-1E43-818C-0FE8178AC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830" y="3216424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49000" dirty="0"/>
              <a:t> </a:t>
            </a:r>
            <a:r>
              <a:rPr lang="en-US" dirty="0">
                <a:solidFill>
                  <a:srgbClr val="FF0000"/>
                </a:solidFill>
              </a:rPr>
              <a:t>|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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/>
              <a:t> = (</a:t>
            </a:r>
            <a:r>
              <a:rPr lang="en-US" dirty="0" err="1"/>
              <a:t>ħ</a:t>
            </a:r>
            <a:r>
              <a:rPr lang="en-US" dirty="0"/>
              <a:t>/2) 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</a:t>
            </a:r>
            <a:r>
              <a:rPr lang="en-US" baseline="-25000" dirty="0">
                <a:solidFill>
                  <a:srgbClr val="0000FF"/>
                </a:solidFill>
                <a:sym typeface="Symbol" charset="0"/>
              </a:rPr>
              <a:t>z </a:t>
            </a:r>
            <a:r>
              <a:rPr lang="en-US" dirty="0">
                <a:solidFill>
                  <a:srgbClr val="0000FF"/>
                </a:solidFill>
              </a:rPr>
              <a:t>&gt;</a:t>
            </a:r>
            <a:endParaRPr lang="en-US" baseline="-49000" dirty="0">
              <a:solidFill>
                <a:srgbClr val="0000FF"/>
              </a:solidFill>
            </a:endParaRPr>
          </a:p>
        </p:txBody>
      </p:sp>
      <p:sp>
        <p:nvSpPr>
          <p:cNvPr id="66" name="TextBox 14">
            <a:extLst>
              <a:ext uri="{FF2B5EF4-FFF2-40B4-BE49-F238E27FC236}">
                <a16:creationId xmlns:a16="http://schemas.microsoft.com/office/drawing/2014/main" id="{882E84B1-5C9C-8844-B000-B2A8E318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415" y="3801875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</a:t>
            </a:r>
            <a:r>
              <a:rPr lang="en-US" baseline="-25000" dirty="0">
                <a:solidFill>
                  <a:srgbClr val="0000FF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0000FF"/>
                </a:solidFill>
              </a:rPr>
              <a:t>&gt;</a:t>
            </a:r>
            <a:r>
              <a:rPr lang="en-US" dirty="0"/>
              <a:t> = (</a:t>
            </a:r>
            <a:r>
              <a:rPr lang="en-US" dirty="0" err="1"/>
              <a:t>ħ</a:t>
            </a:r>
            <a:r>
              <a:rPr lang="en-US" dirty="0"/>
              <a:t>/2)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|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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z 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endParaRPr lang="en-US" baseline="-49000" dirty="0">
              <a:solidFill>
                <a:srgbClr val="FF0000"/>
              </a:solidFill>
            </a:endParaRPr>
          </a:p>
        </p:txBody>
      </p:sp>
      <p:sp>
        <p:nvSpPr>
          <p:cNvPr id="67" name="TextBox 14">
            <a:extLst>
              <a:ext uri="{FF2B5EF4-FFF2-40B4-BE49-F238E27FC236}">
                <a16:creationId xmlns:a16="http://schemas.microsoft.com/office/drawing/2014/main" id="{65B9EE40-CCD6-7C43-8D64-86DBAE9EF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91936"/>
            <a:ext cx="655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/>
              <a:t>S</a:t>
            </a:r>
            <a:r>
              <a:rPr lang="en-US" baseline="-25000" dirty="0"/>
              <a:t>y</a:t>
            </a:r>
            <a:r>
              <a:rPr lang="en-US" baseline="-49000" dirty="0"/>
              <a:t> </a:t>
            </a:r>
            <a:r>
              <a:rPr lang="en-US" dirty="0">
                <a:solidFill>
                  <a:srgbClr val="FF0000"/>
                </a:solidFill>
              </a:rPr>
              <a:t>|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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/>
              <a:t> = (-</a:t>
            </a:r>
            <a:r>
              <a:rPr lang="en-US" dirty="0" err="1"/>
              <a:t>iħ</a:t>
            </a:r>
            <a:r>
              <a:rPr lang="en-US" dirty="0"/>
              <a:t>/2) 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</a:t>
            </a:r>
            <a:r>
              <a:rPr lang="en-US" baseline="-25000" dirty="0">
                <a:solidFill>
                  <a:srgbClr val="0000FF"/>
                </a:solidFill>
                <a:sym typeface="Symbol" charset="0"/>
              </a:rPr>
              <a:t>z </a:t>
            </a:r>
            <a:r>
              <a:rPr lang="en-US" dirty="0">
                <a:solidFill>
                  <a:srgbClr val="0000FF"/>
                </a:solidFill>
              </a:rPr>
              <a:t>&gt;</a:t>
            </a:r>
            <a:endParaRPr lang="en-US" baseline="-49000" dirty="0">
              <a:solidFill>
                <a:srgbClr val="0000FF"/>
              </a:solidFill>
            </a:endParaRPr>
          </a:p>
        </p:txBody>
      </p:sp>
      <p:sp>
        <p:nvSpPr>
          <p:cNvPr id="68" name="TextBox 14">
            <a:extLst>
              <a:ext uri="{FF2B5EF4-FFF2-40B4-BE49-F238E27FC236}">
                <a16:creationId xmlns:a16="http://schemas.microsoft.com/office/drawing/2014/main" id="{D514657B-1B9D-EF41-BE04-87BDDC583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585" y="5577387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None/>
            </a:pPr>
            <a:r>
              <a:rPr lang="en-US" dirty="0"/>
              <a:t>S</a:t>
            </a:r>
            <a:r>
              <a:rPr lang="en-US" baseline="-25000" dirty="0"/>
              <a:t>y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|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</a:t>
            </a:r>
            <a:r>
              <a:rPr lang="en-US" baseline="-25000" dirty="0">
                <a:solidFill>
                  <a:srgbClr val="0000FF"/>
                </a:solidFill>
                <a:sym typeface="Symbol" charset="0"/>
              </a:rPr>
              <a:t>z</a:t>
            </a:r>
            <a:r>
              <a:rPr lang="en-US" dirty="0">
                <a:solidFill>
                  <a:srgbClr val="0000FF"/>
                </a:solidFill>
              </a:rPr>
              <a:t>&gt;</a:t>
            </a:r>
            <a:r>
              <a:rPr lang="en-US" dirty="0"/>
              <a:t> = (</a:t>
            </a:r>
            <a:r>
              <a:rPr lang="en-US" dirty="0" err="1"/>
              <a:t>iħ</a:t>
            </a:r>
            <a:r>
              <a:rPr lang="en-US" dirty="0"/>
              <a:t>/2)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|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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z </a:t>
            </a:r>
            <a:r>
              <a:rPr lang="en-US" dirty="0">
                <a:solidFill>
                  <a:srgbClr val="FF0000"/>
                </a:solidFill>
              </a:rPr>
              <a:t>&gt;</a:t>
            </a:r>
            <a:endParaRPr lang="en-US" baseline="-490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F4AA30-A5D8-4511-0FA7-8C4C6541E4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2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97"/>
    </mc:Choice>
    <mc:Fallback xmlns="">
      <p:transition spd="slow" advTm="5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0BDA7F39-E777-4240-8198-2512B16AF7D6}" type="slidenum">
              <a:rPr lang="en-US" sz="1400" smtClean="0">
                <a:latin typeface="Arial" charset="0"/>
              </a:rPr>
              <a:pPr eaLnBrk="1" hangingPunct="1">
                <a:defRPr/>
              </a:pPr>
              <a:t>47</a:t>
            </a:fld>
            <a:endParaRPr lang="en-US" sz="1400">
              <a:latin typeface="Arial" charset="0"/>
            </a:endParaRPr>
          </a:p>
        </p:txBody>
      </p:sp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157185" y="83922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Eigenstates of [S] operators</a:t>
            </a:r>
            <a:endParaRPr lang="en-US" sz="3600" b="1" baseline="-25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D2CC49-6046-3D7C-02FA-687FF517364B}"/>
                  </a:ext>
                </a:extLst>
              </p14:cNvPr>
              <p14:cNvContentPartPr/>
              <p14:nvPr/>
            </p14:nvContentPartPr>
            <p14:xfrm>
              <a:off x="1621956" y="1324752"/>
              <a:ext cx="288000" cy="110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D2CC49-6046-3D7C-02FA-687FF5173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2956" y="1315752"/>
                <a:ext cx="305640" cy="11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3D75B4C-7B4C-4753-FF19-96BBFB6AB901}"/>
              </a:ext>
            </a:extLst>
          </p:cNvPr>
          <p:cNvGrpSpPr/>
          <p:nvPr/>
        </p:nvGrpSpPr>
        <p:grpSpPr>
          <a:xfrm>
            <a:off x="654636" y="1564152"/>
            <a:ext cx="618120" cy="447840"/>
            <a:chOff x="654636" y="1564152"/>
            <a:chExt cx="618120" cy="4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8EC2FBF-DE18-8141-4BBD-243E3E30488F}"/>
                    </a:ext>
                  </a:extLst>
                </p14:cNvPr>
                <p14:cNvContentPartPr/>
                <p14:nvPr/>
              </p14:nvContentPartPr>
              <p14:xfrm>
                <a:off x="654636" y="1564152"/>
                <a:ext cx="146520" cy="325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8EC2FBF-DE18-8141-4BBD-243E3E30488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5996" y="1555512"/>
                  <a:ext cx="1641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1A088E8-8166-5E55-9AE4-AB318CEFA5F8}"/>
                    </a:ext>
                  </a:extLst>
                </p14:cNvPr>
                <p14:cNvContentPartPr/>
                <p14:nvPr/>
              </p14:nvContentPartPr>
              <p14:xfrm>
                <a:off x="858036" y="1852872"/>
                <a:ext cx="147600" cy="159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1A088E8-8166-5E55-9AE4-AB318CEFA5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9036" y="1844232"/>
                  <a:ext cx="1652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08C6AE7-3A89-8733-F4B2-5A9DAB0B0263}"/>
                    </a:ext>
                  </a:extLst>
                </p14:cNvPr>
                <p14:cNvContentPartPr/>
                <p14:nvPr/>
              </p14:nvContentPartPr>
              <p14:xfrm>
                <a:off x="835356" y="1828752"/>
                <a:ext cx="140760" cy="167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08C6AE7-3A89-8733-F4B2-5A9DAB0B02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6716" y="1820112"/>
                  <a:ext cx="1584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5DE6FE7-333C-C56A-5BFF-2DF1691D96E9}"/>
                    </a:ext>
                  </a:extLst>
                </p14:cNvPr>
                <p14:cNvContentPartPr/>
                <p14:nvPr/>
              </p14:nvContentPartPr>
              <p14:xfrm>
                <a:off x="1136316" y="1644792"/>
                <a:ext cx="1299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5DE6FE7-333C-C56A-5BFF-2DF1691D96E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27676" y="1636152"/>
                  <a:ext cx="14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A1D6CAA-7AEE-624D-DCC7-454780EE4521}"/>
                    </a:ext>
                  </a:extLst>
                </p14:cNvPr>
                <p14:cNvContentPartPr/>
                <p14:nvPr/>
              </p14:nvContentPartPr>
              <p14:xfrm>
                <a:off x="1175556" y="1730472"/>
                <a:ext cx="9720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A1D6CAA-7AEE-624D-DCC7-454780EE452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66916" y="1721472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878619D-EA64-EAD0-3401-E73FC0B421C1}"/>
                  </a:ext>
                </a:extLst>
              </p14:cNvPr>
              <p14:cNvContentPartPr/>
              <p14:nvPr/>
            </p14:nvContentPartPr>
            <p14:xfrm>
              <a:off x="1439796" y="1558752"/>
              <a:ext cx="2520" cy="130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878619D-EA64-EAD0-3401-E73FC0B421C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30796" y="1549752"/>
                <a:ext cx="2016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E3E65EB-0BF4-4D48-C0D3-17D8E34C2317}"/>
                  </a:ext>
                </a:extLst>
              </p14:cNvPr>
              <p14:cNvContentPartPr/>
              <p14:nvPr/>
            </p14:nvContentPartPr>
            <p14:xfrm>
              <a:off x="1403436" y="1769352"/>
              <a:ext cx="1321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E3E65EB-0BF4-4D48-C0D3-17D8E34C231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94436" y="1760712"/>
                <a:ext cx="149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6FFD309-3893-5B96-38DA-2777D07D6E91}"/>
                  </a:ext>
                </a:extLst>
              </p14:cNvPr>
              <p14:cNvContentPartPr/>
              <p14:nvPr/>
            </p14:nvContentPartPr>
            <p14:xfrm>
              <a:off x="1417476" y="1874112"/>
              <a:ext cx="139320" cy="263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6FFD309-3893-5B96-38DA-2777D07D6E9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08476" y="1865112"/>
                <a:ext cx="156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7BE180A-0674-2C64-3832-0586A6A6634A}"/>
                  </a:ext>
                </a:extLst>
              </p14:cNvPr>
              <p14:cNvContentPartPr/>
              <p14:nvPr/>
            </p14:nvContentPartPr>
            <p14:xfrm>
              <a:off x="1811316" y="1475232"/>
              <a:ext cx="116280" cy="140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7BE180A-0674-2C64-3832-0586A6A6634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02676" y="1466592"/>
                <a:ext cx="13392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4E95E2A-C89A-82C0-3B54-C78E1EEEDD1F}"/>
                  </a:ext>
                </a:extLst>
              </p14:cNvPr>
              <p14:cNvContentPartPr/>
              <p14:nvPr/>
            </p14:nvContentPartPr>
            <p14:xfrm>
              <a:off x="1880076" y="2057712"/>
              <a:ext cx="2520" cy="189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4E95E2A-C89A-82C0-3B54-C78E1EEEDD1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71436" y="2049072"/>
                <a:ext cx="20160" cy="20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723A42DB-D59A-3050-2F3E-38B94B62EA6D}"/>
              </a:ext>
            </a:extLst>
          </p:cNvPr>
          <p:cNvGrpSpPr/>
          <p:nvPr/>
        </p:nvGrpSpPr>
        <p:grpSpPr>
          <a:xfrm>
            <a:off x="2361396" y="1262112"/>
            <a:ext cx="292320" cy="1122120"/>
            <a:chOff x="2361396" y="1262112"/>
            <a:chExt cx="292320" cy="112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3FC44A-E75E-C533-B534-B10B8ADAC86A}"/>
                    </a:ext>
                  </a:extLst>
                </p14:cNvPr>
                <p14:cNvContentPartPr/>
                <p14:nvPr/>
              </p14:nvContentPartPr>
              <p14:xfrm>
                <a:off x="2369316" y="1475952"/>
                <a:ext cx="360" cy="117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3FC44A-E75E-C533-B534-B10B8ADAC86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360316" y="1466952"/>
                  <a:ext cx="18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03ECF8D-5620-C078-BC33-8117C9F831A8}"/>
                    </a:ext>
                  </a:extLst>
                </p14:cNvPr>
                <p14:cNvContentPartPr/>
                <p14:nvPr/>
              </p14:nvContentPartPr>
              <p14:xfrm>
                <a:off x="2361396" y="2136552"/>
                <a:ext cx="102240" cy="126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03ECF8D-5620-C078-BC33-8117C9F831A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52396" y="2127552"/>
                  <a:ext cx="119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A8D6D48-451D-6F2B-C57A-1314507F6E26}"/>
                    </a:ext>
                  </a:extLst>
                </p14:cNvPr>
                <p14:cNvContentPartPr/>
                <p14:nvPr/>
              </p14:nvContentPartPr>
              <p14:xfrm>
                <a:off x="2517276" y="1262112"/>
                <a:ext cx="136440" cy="1122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A8D6D48-451D-6F2B-C57A-1314507F6E2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08636" y="1253112"/>
                  <a:ext cx="154080" cy="11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76" name="Group 30775">
            <a:extLst>
              <a:ext uri="{FF2B5EF4-FFF2-40B4-BE49-F238E27FC236}">
                <a16:creationId xmlns:a16="http://schemas.microsoft.com/office/drawing/2014/main" id="{1F3C180D-E912-E8E0-6891-18EACED53CAA}"/>
              </a:ext>
            </a:extLst>
          </p:cNvPr>
          <p:cNvGrpSpPr/>
          <p:nvPr/>
        </p:nvGrpSpPr>
        <p:grpSpPr>
          <a:xfrm>
            <a:off x="3675036" y="1078152"/>
            <a:ext cx="3751920" cy="2013840"/>
            <a:chOff x="3675036" y="1078152"/>
            <a:chExt cx="3751920" cy="201384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E3BC11-5701-CD15-3609-A56402E6BE33}"/>
                </a:ext>
              </a:extLst>
            </p:cNvPr>
            <p:cNvGrpSpPr/>
            <p:nvPr/>
          </p:nvGrpSpPr>
          <p:grpSpPr>
            <a:xfrm>
              <a:off x="4185516" y="1111272"/>
              <a:ext cx="784800" cy="371520"/>
              <a:chOff x="4185516" y="1111272"/>
              <a:chExt cx="784800" cy="371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31D72246-B258-34E7-D2DF-FD4E6A3FFA21}"/>
                      </a:ext>
                    </a:extLst>
                  </p14:cNvPr>
                  <p14:cNvContentPartPr/>
                  <p14:nvPr/>
                </p14:nvContentPartPr>
                <p14:xfrm>
                  <a:off x="4185516" y="1200192"/>
                  <a:ext cx="100440" cy="2538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31D72246-B258-34E7-D2DF-FD4E6A3FFA2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176876" y="1191552"/>
                    <a:ext cx="118080" cy="27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4AF31839-05FB-EEFC-1C70-5EDC15F3FEBD}"/>
                      </a:ext>
                    </a:extLst>
                  </p14:cNvPr>
                  <p14:cNvContentPartPr/>
                  <p14:nvPr/>
                </p14:nvContentPartPr>
                <p14:xfrm>
                  <a:off x="4353636" y="1384872"/>
                  <a:ext cx="93960" cy="961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4AF31839-05FB-EEFC-1C70-5EDC15F3FEBD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344636" y="1376232"/>
                    <a:ext cx="111600" cy="11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209E4FE8-8FC2-6EAA-1002-F6697F8736AB}"/>
                      </a:ext>
                    </a:extLst>
                  </p14:cNvPr>
                  <p14:cNvContentPartPr/>
                  <p14:nvPr/>
                </p14:nvContentPartPr>
                <p14:xfrm>
                  <a:off x="4363356" y="1407192"/>
                  <a:ext cx="81360" cy="756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209E4FE8-8FC2-6EAA-1002-F6697F8736A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354716" y="1398192"/>
                    <a:ext cx="99000" cy="9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B66E95EE-416C-6323-B64A-80590CB6EFA2}"/>
                      </a:ext>
                    </a:extLst>
                  </p14:cNvPr>
                  <p14:cNvContentPartPr/>
                  <p14:nvPr/>
                </p14:nvContentPartPr>
                <p14:xfrm>
                  <a:off x="4568556" y="1181112"/>
                  <a:ext cx="173520" cy="1378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B66E95EE-416C-6323-B64A-80590CB6EFA2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559916" y="1172472"/>
                    <a:ext cx="19116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D1EDADB-C013-BB8E-3D5C-991C44B1DE63}"/>
                      </a:ext>
                    </a:extLst>
                  </p14:cNvPr>
                  <p14:cNvContentPartPr/>
                  <p14:nvPr/>
                </p14:nvContentPartPr>
                <p14:xfrm>
                  <a:off x="4669716" y="1111272"/>
                  <a:ext cx="360" cy="3654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D1EDADB-C013-BB8E-3D5C-991C44B1DE6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660716" y="1102272"/>
                    <a:ext cx="18000" cy="38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B89D745-10BA-4BF4-9157-569C69453523}"/>
                      </a:ext>
                    </a:extLst>
                  </p14:cNvPr>
                  <p14:cNvContentPartPr/>
                  <p14:nvPr/>
                </p14:nvContentPartPr>
                <p14:xfrm>
                  <a:off x="4839636" y="1310352"/>
                  <a:ext cx="113760" cy="180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B89D745-10BA-4BF4-9157-569C69453523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830996" y="1301712"/>
                    <a:ext cx="13140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692FFCD6-3B5B-C3D4-C184-AB9B838E835C}"/>
                      </a:ext>
                    </a:extLst>
                  </p14:cNvPr>
                  <p14:cNvContentPartPr/>
                  <p14:nvPr/>
                </p14:nvContentPartPr>
                <p14:xfrm>
                  <a:off x="4849716" y="1392792"/>
                  <a:ext cx="120600" cy="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692FFCD6-3B5B-C3D4-C184-AB9B838E835C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841076" y="1383792"/>
                    <a:ext cx="1382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D50541B-9FAF-B2E7-7672-3262C8E117DE}"/>
                </a:ext>
              </a:extLst>
            </p:cNvPr>
            <p:cNvGrpSpPr/>
            <p:nvPr/>
          </p:nvGrpSpPr>
          <p:grpSpPr>
            <a:xfrm>
              <a:off x="5160756" y="1078152"/>
              <a:ext cx="532440" cy="362160"/>
              <a:chOff x="5160756" y="1078152"/>
              <a:chExt cx="532440" cy="36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A5DDE3F-53EE-A9B7-C6A7-B19C8A6B7AD6}"/>
                      </a:ext>
                    </a:extLst>
                  </p14:cNvPr>
                  <p14:cNvContentPartPr/>
                  <p14:nvPr/>
                </p14:nvContentPartPr>
                <p14:xfrm>
                  <a:off x="5160756" y="1172472"/>
                  <a:ext cx="276840" cy="160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A5DDE3F-53EE-A9B7-C6A7-B19C8A6B7AD6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152116" y="1163472"/>
                    <a:ext cx="29448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77476CD2-1B8E-1619-0FA8-0C358D679C3A}"/>
                      </a:ext>
                    </a:extLst>
                  </p14:cNvPr>
                  <p14:cNvContentPartPr/>
                  <p14:nvPr/>
                </p14:nvContentPartPr>
                <p14:xfrm>
                  <a:off x="5164716" y="1264992"/>
                  <a:ext cx="146880" cy="1440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77476CD2-1B8E-1619-0FA8-0C358D679C3A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155716" y="1256352"/>
                    <a:ext cx="16452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5A3A1114-4C2F-62F0-6964-2C3E689B93D2}"/>
                      </a:ext>
                    </a:extLst>
                  </p14:cNvPr>
                  <p14:cNvContentPartPr/>
                  <p14:nvPr/>
                </p14:nvContentPartPr>
                <p14:xfrm>
                  <a:off x="5465316" y="1102992"/>
                  <a:ext cx="227880" cy="1846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5A3A1114-4C2F-62F0-6964-2C3E689B93D2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456676" y="1093992"/>
                    <a:ext cx="24552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ED33811-F200-7A35-56CB-EE4845E3DF8C}"/>
                      </a:ext>
                    </a:extLst>
                  </p14:cNvPr>
                  <p14:cNvContentPartPr/>
                  <p14:nvPr/>
                </p14:nvContentPartPr>
                <p14:xfrm>
                  <a:off x="5590596" y="1078152"/>
                  <a:ext cx="15120" cy="36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ED33811-F200-7A35-56CB-EE4845E3DF8C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581596" y="1069512"/>
                    <a:ext cx="32760" cy="379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8E96557-E22F-F7C0-6197-FCA3013F9C96}"/>
                </a:ext>
              </a:extLst>
            </p:cNvPr>
            <p:cNvGrpSpPr/>
            <p:nvPr/>
          </p:nvGrpSpPr>
          <p:grpSpPr>
            <a:xfrm>
              <a:off x="3675036" y="2108112"/>
              <a:ext cx="640080" cy="983880"/>
              <a:chOff x="3675036" y="2108112"/>
              <a:chExt cx="640080" cy="983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41DC1521-D424-3FFF-F508-14420377AD7D}"/>
                      </a:ext>
                    </a:extLst>
                  </p14:cNvPr>
                  <p14:cNvContentPartPr/>
                  <p14:nvPr/>
                </p14:nvContentPartPr>
                <p14:xfrm>
                  <a:off x="3753516" y="2212152"/>
                  <a:ext cx="9000" cy="1137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41DC1521-D424-3FFF-F508-14420377AD7D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744876" y="2203512"/>
                    <a:ext cx="2664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91E00379-AD3F-FFA9-E040-3D906756A996}"/>
                      </a:ext>
                    </a:extLst>
                  </p14:cNvPr>
                  <p14:cNvContentPartPr/>
                  <p14:nvPr/>
                </p14:nvContentPartPr>
                <p14:xfrm>
                  <a:off x="3675036" y="2383872"/>
                  <a:ext cx="204120" cy="295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91E00379-AD3F-FFA9-E040-3D906756A99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666396" y="2374872"/>
                    <a:ext cx="22176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7F8D8FC9-904F-12B1-910E-E032EF95EB0E}"/>
                      </a:ext>
                    </a:extLst>
                  </p14:cNvPr>
                  <p14:cNvContentPartPr/>
                  <p14:nvPr/>
                </p14:nvContentPartPr>
                <p14:xfrm>
                  <a:off x="3760716" y="2483952"/>
                  <a:ext cx="126000" cy="3081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7F8D8FC9-904F-12B1-910E-E032EF95EB0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752076" y="2475312"/>
                    <a:ext cx="143640" cy="32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8C18C348-EEBD-F321-8F65-BBE25A48BA65}"/>
                      </a:ext>
                    </a:extLst>
                  </p14:cNvPr>
                  <p14:cNvContentPartPr/>
                  <p14:nvPr/>
                </p14:nvContentPartPr>
                <p14:xfrm>
                  <a:off x="4009836" y="2108112"/>
                  <a:ext cx="200160" cy="98388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8C18C348-EEBD-F321-8F65-BBE25A48BA65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000836" y="2099472"/>
                    <a:ext cx="217800" cy="100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2F07A193-D22C-E138-E15C-E773F17872F5}"/>
                      </a:ext>
                    </a:extLst>
                  </p14:cNvPr>
                  <p14:cNvContentPartPr/>
                  <p14:nvPr/>
                </p14:nvContentPartPr>
                <p14:xfrm>
                  <a:off x="4213236" y="2144832"/>
                  <a:ext cx="83880" cy="2048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2F07A193-D22C-E138-E15C-E773F17872F5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204236" y="2135832"/>
                    <a:ext cx="101520" cy="22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E834286-12B9-CAC7-15BA-CA356AE6E6F7}"/>
                      </a:ext>
                    </a:extLst>
                  </p14:cNvPr>
                  <p14:cNvContentPartPr/>
                  <p14:nvPr/>
                </p14:nvContentPartPr>
                <p14:xfrm>
                  <a:off x="4314756" y="2730192"/>
                  <a:ext cx="360" cy="1929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0E834286-12B9-CAC7-15BA-CA356AE6E6F7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306116" y="2721192"/>
                    <a:ext cx="18000" cy="210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8BF8620-3B18-411A-BFBE-4CE28FC50DA5}"/>
                </a:ext>
              </a:extLst>
            </p:cNvPr>
            <p:cNvGrpSpPr/>
            <p:nvPr/>
          </p:nvGrpSpPr>
          <p:grpSpPr>
            <a:xfrm>
              <a:off x="4778796" y="2076792"/>
              <a:ext cx="1195920" cy="1000800"/>
              <a:chOff x="4778796" y="2076792"/>
              <a:chExt cx="1195920" cy="100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AC9331D9-52CD-E0FB-22A9-6C8D0B7BB04F}"/>
                      </a:ext>
                    </a:extLst>
                  </p14:cNvPr>
                  <p14:cNvContentPartPr/>
                  <p14:nvPr/>
                </p14:nvContentPartPr>
                <p14:xfrm>
                  <a:off x="4790676" y="2143752"/>
                  <a:ext cx="360" cy="1576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AC9331D9-52CD-E0FB-22A9-6C8D0B7BB04F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782036" y="2135112"/>
                    <a:ext cx="1800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15C8CCDA-2539-D30B-A2D2-C5AE3B3A7A18}"/>
                      </a:ext>
                    </a:extLst>
                  </p14:cNvPr>
                  <p14:cNvContentPartPr/>
                  <p14:nvPr/>
                </p14:nvContentPartPr>
                <p14:xfrm>
                  <a:off x="4778796" y="2725152"/>
                  <a:ext cx="126000" cy="2217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15C8CCDA-2539-D30B-A2D2-C5AE3B3A7A18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769796" y="2716512"/>
                    <a:ext cx="14364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50811DE-0292-3AEE-D923-2E01F84285D7}"/>
                      </a:ext>
                    </a:extLst>
                  </p14:cNvPr>
                  <p14:cNvContentPartPr/>
                  <p14:nvPr/>
                </p14:nvContentPartPr>
                <p14:xfrm>
                  <a:off x="4945476" y="2091912"/>
                  <a:ext cx="197280" cy="9061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A50811DE-0292-3AEE-D923-2E01F84285D7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4936476" y="2083272"/>
                    <a:ext cx="214920" cy="9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F622C65-4959-7944-ED68-980C70EE8D1C}"/>
                      </a:ext>
                    </a:extLst>
                  </p14:cNvPr>
                  <p14:cNvContentPartPr/>
                  <p14:nvPr/>
                </p14:nvContentPartPr>
                <p14:xfrm>
                  <a:off x="5262996" y="2094072"/>
                  <a:ext cx="156960" cy="9486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1F622C65-4959-7944-ED68-980C70EE8D1C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5253996" y="2085072"/>
                    <a:ext cx="174600" cy="9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317B8C5A-0B6B-0C30-FBA7-C0EB728390D0}"/>
                      </a:ext>
                    </a:extLst>
                  </p14:cNvPr>
                  <p14:cNvContentPartPr/>
                  <p14:nvPr/>
                </p14:nvContentPartPr>
                <p14:xfrm>
                  <a:off x="5422116" y="2220432"/>
                  <a:ext cx="155880" cy="1288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317B8C5A-0B6B-0C30-FBA7-C0EB728390D0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413476" y="2211432"/>
                    <a:ext cx="17352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BC9CA04A-EDEB-0525-95AD-BFD0EF0E699D}"/>
                      </a:ext>
                    </a:extLst>
                  </p14:cNvPr>
                  <p14:cNvContentPartPr/>
                  <p14:nvPr/>
                </p14:nvContentPartPr>
                <p14:xfrm>
                  <a:off x="5640996" y="2329512"/>
                  <a:ext cx="2520" cy="1202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BC9CA04A-EDEB-0525-95AD-BFD0EF0E699D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5631996" y="2320872"/>
                    <a:ext cx="20160" cy="13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6EFCD24-A550-D7D5-C426-49DB36190C56}"/>
                      </a:ext>
                    </a:extLst>
                  </p14:cNvPr>
                  <p14:cNvContentPartPr/>
                  <p14:nvPr/>
                </p14:nvContentPartPr>
                <p14:xfrm>
                  <a:off x="5471436" y="2670072"/>
                  <a:ext cx="133920" cy="132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6EFCD24-A550-D7D5-C426-49DB36190C5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462796" y="2661432"/>
                    <a:ext cx="15156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C3F9A5F-53CF-CB02-EBE9-5812E167DC4D}"/>
                      </a:ext>
                    </a:extLst>
                  </p14:cNvPr>
                  <p14:cNvContentPartPr/>
                  <p14:nvPr/>
                </p14:nvContentPartPr>
                <p14:xfrm>
                  <a:off x="5651076" y="2780952"/>
                  <a:ext cx="140400" cy="1522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C3F9A5F-53CF-CB02-EBE9-5812E167DC4D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642076" y="2771952"/>
                    <a:ext cx="15804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6E0ADD0C-7208-42D1-D4A0-36AE99D27C8E}"/>
                      </a:ext>
                    </a:extLst>
                  </p14:cNvPr>
                  <p14:cNvContentPartPr/>
                  <p14:nvPr/>
                </p14:nvContentPartPr>
                <p14:xfrm>
                  <a:off x="5737836" y="2076792"/>
                  <a:ext cx="204480" cy="10008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6E0ADD0C-7208-42D1-D4A0-36AE99D27C8E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728836" y="2067792"/>
                    <a:ext cx="222120" cy="101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DE72B7B-D429-8907-1465-B3DC4492B253}"/>
                      </a:ext>
                    </a:extLst>
                  </p14:cNvPr>
                  <p14:cNvContentPartPr/>
                  <p14:nvPr/>
                </p14:nvContentPartPr>
                <p14:xfrm>
                  <a:off x="5937276" y="2837112"/>
                  <a:ext cx="3744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DE72B7B-D429-8907-1465-B3DC4492B253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928276" y="2828472"/>
                    <a:ext cx="55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D172D1C-F1B9-A545-354C-41396DBE543A}"/>
                </a:ext>
              </a:extLst>
            </p:cNvPr>
            <p:cNvGrpSpPr/>
            <p:nvPr/>
          </p:nvGrpSpPr>
          <p:grpSpPr>
            <a:xfrm>
              <a:off x="6175596" y="2431752"/>
              <a:ext cx="115920" cy="73440"/>
              <a:chOff x="6175596" y="2431752"/>
              <a:chExt cx="115920" cy="7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5F6A63B-6834-1BA8-1DB6-9E10815E64E3}"/>
                      </a:ext>
                    </a:extLst>
                  </p14:cNvPr>
                  <p14:cNvContentPartPr/>
                  <p14:nvPr/>
                </p14:nvContentPartPr>
                <p14:xfrm>
                  <a:off x="6175596" y="2431752"/>
                  <a:ext cx="91080" cy="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5F6A63B-6834-1BA8-1DB6-9E10815E64E3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6166596" y="2422752"/>
                    <a:ext cx="108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6AA85EDC-D0A6-694F-AE21-61E66EDAB95C}"/>
                      </a:ext>
                    </a:extLst>
                  </p14:cNvPr>
                  <p14:cNvContentPartPr/>
                  <p14:nvPr/>
                </p14:nvContentPartPr>
                <p14:xfrm>
                  <a:off x="6194316" y="2504832"/>
                  <a:ext cx="97200" cy="3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6AA85EDC-D0A6-694F-AE21-61E66EDAB95C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6185316" y="2495832"/>
                    <a:ext cx="1148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D659C36-894B-0AF3-C374-CDB42E4CC453}"/>
                </a:ext>
              </a:extLst>
            </p:cNvPr>
            <p:cNvGrpSpPr/>
            <p:nvPr/>
          </p:nvGrpSpPr>
          <p:grpSpPr>
            <a:xfrm>
              <a:off x="6532356" y="2056272"/>
              <a:ext cx="894600" cy="962640"/>
              <a:chOff x="6532356" y="2056272"/>
              <a:chExt cx="894600" cy="962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B05D07BB-C39A-8EF2-C191-4F8A23EA2AD2}"/>
                      </a:ext>
                    </a:extLst>
                  </p14:cNvPr>
                  <p14:cNvContentPartPr/>
                  <p14:nvPr/>
                </p14:nvContentPartPr>
                <p14:xfrm>
                  <a:off x="6532356" y="2210712"/>
                  <a:ext cx="240480" cy="2988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B05D07BB-C39A-8EF2-C191-4F8A23EA2AD2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6523356" y="2201712"/>
                    <a:ext cx="258120" cy="3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5B9CC54-C875-1393-04E9-A4A0F932AEEF}"/>
                      </a:ext>
                    </a:extLst>
                  </p14:cNvPr>
                  <p14:cNvContentPartPr/>
                  <p14:nvPr/>
                </p14:nvContentPartPr>
                <p14:xfrm>
                  <a:off x="6573396" y="2382072"/>
                  <a:ext cx="100800" cy="1033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5B9CC54-C875-1393-04E9-A4A0F932AEEF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64756" y="2373072"/>
                    <a:ext cx="118440" cy="12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496C587C-BD2E-EFFE-F339-AF4C2D7EEF9E}"/>
                      </a:ext>
                    </a:extLst>
                  </p14:cNvPr>
                  <p14:cNvContentPartPr/>
                  <p14:nvPr/>
                </p14:nvContentPartPr>
                <p14:xfrm>
                  <a:off x="6859596" y="2056272"/>
                  <a:ext cx="164520" cy="962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496C587C-BD2E-EFFE-F339-AF4C2D7EEF9E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6850956" y="2047632"/>
                    <a:ext cx="182160" cy="98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248E77F8-C8D3-87C8-E7E9-41145420727D}"/>
                      </a:ext>
                    </a:extLst>
                  </p14:cNvPr>
                  <p14:cNvContentPartPr/>
                  <p14:nvPr/>
                </p14:nvContentPartPr>
                <p14:xfrm>
                  <a:off x="7020876" y="2178672"/>
                  <a:ext cx="99000" cy="1609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248E77F8-C8D3-87C8-E7E9-41145420727D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7012236" y="2169672"/>
                    <a:ext cx="11664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1E4285BD-72CC-35F4-401E-C6D6F2FC2CA7}"/>
                      </a:ext>
                    </a:extLst>
                  </p14:cNvPr>
                  <p14:cNvContentPartPr/>
                  <p14:nvPr/>
                </p14:nvContentPartPr>
                <p14:xfrm>
                  <a:off x="7178556" y="2312952"/>
                  <a:ext cx="2520" cy="1566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1E4285BD-72CC-35F4-401E-C6D6F2FC2CA7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7169916" y="2304312"/>
                    <a:ext cx="2016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90BFB00E-0687-49B1-799B-1B16FBB0FB21}"/>
                      </a:ext>
                    </a:extLst>
                  </p14:cNvPr>
                  <p14:cNvContentPartPr/>
                  <p14:nvPr/>
                </p14:nvContentPartPr>
                <p14:xfrm>
                  <a:off x="7025556" y="2684832"/>
                  <a:ext cx="116280" cy="13608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90BFB00E-0687-49B1-799B-1B16FBB0FB2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7016916" y="2675832"/>
                    <a:ext cx="13392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FAA1C4C8-B20D-EDBA-38FD-2CD48EB9DFF6}"/>
                      </a:ext>
                    </a:extLst>
                  </p14:cNvPr>
                  <p14:cNvContentPartPr/>
                  <p14:nvPr/>
                </p14:nvContentPartPr>
                <p14:xfrm>
                  <a:off x="7167396" y="2814072"/>
                  <a:ext cx="109440" cy="1281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FAA1C4C8-B20D-EDBA-38FD-2CD48EB9DFF6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7158396" y="2805432"/>
                    <a:ext cx="12708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544FA5D1-7DEE-795C-B7D7-028D4A633277}"/>
                      </a:ext>
                    </a:extLst>
                  </p14:cNvPr>
                  <p14:cNvContentPartPr/>
                  <p14:nvPr/>
                </p14:nvContentPartPr>
                <p14:xfrm>
                  <a:off x="7244796" y="2074992"/>
                  <a:ext cx="182160" cy="9396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544FA5D1-7DEE-795C-B7D7-028D4A633277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7236156" y="2065992"/>
                    <a:ext cx="199800" cy="957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0777" name="Group 30776">
            <a:extLst>
              <a:ext uri="{FF2B5EF4-FFF2-40B4-BE49-F238E27FC236}">
                <a16:creationId xmlns:a16="http://schemas.microsoft.com/office/drawing/2014/main" id="{EA51DBC9-65EC-6E12-F229-6C5101F03BE2}"/>
              </a:ext>
            </a:extLst>
          </p:cNvPr>
          <p:cNvGrpSpPr/>
          <p:nvPr/>
        </p:nvGrpSpPr>
        <p:grpSpPr>
          <a:xfrm>
            <a:off x="3162396" y="3713352"/>
            <a:ext cx="3260880" cy="1032120"/>
            <a:chOff x="3162396" y="3713352"/>
            <a:chExt cx="3260880" cy="103212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208E90C-0EC2-69BF-02D6-32C1DF688C1D}"/>
                </a:ext>
              </a:extLst>
            </p:cNvPr>
            <p:cNvGrpSpPr/>
            <p:nvPr/>
          </p:nvGrpSpPr>
          <p:grpSpPr>
            <a:xfrm>
              <a:off x="4335636" y="3775992"/>
              <a:ext cx="826560" cy="884880"/>
              <a:chOff x="4335636" y="3775992"/>
              <a:chExt cx="826560" cy="884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A31009C1-07C0-AFFA-F472-CB7E7A22AFD3}"/>
                      </a:ext>
                    </a:extLst>
                  </p14:cNvPr>
                  <p14:cNvContentPartPr/>
                  <p14:nvPr/>
                </p14:nvContentPartPr>
                <p14:xfrm>
                  <a:off x="4335636" y="3892992"/>
                  <a:ext cx="112680" cy="3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A31009C1-07C0-AFFA-F472-CB7E7A22AFD3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326636" y="3883992"/>
                    <a:ext cx="130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BDE739F9-EC3C-21E7-A09B-2B1A38940091}"/>
                      </a:ext>
                    </a:extLst>
                  </p14:cNvPr>
                  <p14:cNvContentPartPr/>
                  <p14:nvPr/>
                </p14:nvContentPartPr>
                <p14:xfrm>
                  <a:off x="4532196" y="3783912"/>
                  <a:ext cx="2520" cy="9432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BDE739F9-EC3C-21E7-A09B-2B1A38940091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4523556" y="3774912"/>
                    <a:ext cx="2016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BBAAF1A8-0EFB-5E35-D9B0-E1DC5A1C434C}"/>
                      </a:ext>
                    </a:extLst>
                  </p14:cNvPr>
                  <p14:cNvContentPartPr/>
                  <p14:nvPr/>
                </p14:nvContentPartPr>
                <p14:xfrm>
                  <a:off x="4582236" y="3840072"/>
                  <a:ext cx="55080" cy="12168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BBAAF1A8-0EFB-5E35-D9B0-E1DC5A1C434C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4573596" y="3831072"/>
                    <a:ext cx="7272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AC81902E-3C99-D47B-DD00-058F1B2DF41F}"/>
                      </a:ext>
                    </a:extLst>
                  </p14:cNvPr>
                  <p14:cNvContentPartPr/>
                  <p14:nvPr/>
                </p14:nvContentPartPr>
                <p14:xfrm>
                  <a:off x="4653156" y="3950952"/>
                  <a:ext cx="136080" cy="1695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AC81902E-3C99-D47B-DD00-058F1B2DF41F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4644156" y="3942312"/>
                    <a:ext cx="153720" cy="18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70DCAED2-091C-1513-737F-72F2650F5496}"/>
                      </a:ext>
                    </a:extLst>
                  </p14:cNvPr>
                  <p14:cNvContentPartPr/>
                  <p14:nvPr/>
                </p14:nvContentPartPr>
                <p14:xfrm>
                  <a:off x="4586916" y="4401672"/>
                  <a:ext cx="275760" cy="2307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0DCAED2-091C-1513-737F-72F2650F5496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4578276" y="4393032"/>
                    <a:ext cx="29340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B78299A6-B5B0-2865-2EEA-0EDA6BE07015}"/>
                      </a:ext>
                    </a:extLst>
                  </p14:cNvPr>
                  <p14:cNvContentPartPr/>
                  <p14:nvPr/>
                </p14:nvContentPartPr>
                <p14:xfrm>
                  <a:off x="4617156" y="4542432"/>
                  <a:ext cx="163440" cy="9684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B78299A6-B5B0-2865-2EEA-0EDA6BE0701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4608516" y="4533792"/>
                    <a:ext cx="18108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78BDBD50-F815-C52A-CDB2-0267374A079E}"/>
                      </a:ext>
                    </a:extLst>
                  </p14:cNvPr>
                  <p14:cNvContentPartPr/>
                  <p14:nvPr/>
                </p14:nvContentPartPr>
                <p14:xfrm>
                  <a:off x="4912716" y="3775992"/>
                  <a:ext cx="249480" cy="88488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78BDBD50-F815-C52A-CDB2-0267374A079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4904076" y="3767352"/>
                    <a:ext cx="267120" cy="902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1BB8184-AA51-B410-35F3-5A4653CF9158}"/>
                </a:ext>
              </a:extLst>
            </p:cNvPr>
            <p:cNvGrpSpPr/>
            <p:nvPr/>
          </p:nvGrpSpPr>
          <p:grpSpPr>
            <a:xfrm>
              <a:off x="3162396" y="3713352"/>
              <a:ext cx="659880" cy="1032120"/>
              <a:chOff x="3162396" y="3713352"/>
              <a:chExt cx="659880" cy="103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B3EE2762-CF16-22EE-96D6-E3289DC18457}"/>
                      </a:ext>
                    </a:extLst>
                  </p14:cNvPr>
                  <p14:cNvContentPartPr/>
                  <p14:nvPr/>
                </p14:nvContentPartPr>
                <p14:xfrm>
                  <a:off x="3387756" y="3797592"/>
                  <a:ext cx="167760" cy="2916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B3EE2762-CF16-22EE-96D6-E3289DC18457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379116" y="3788592"/>
                    <a:ext cx="185400" cy="30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23499052-485A-C769-057B-F44401DCA8E7}"/>
                      </a:ext>
                    </a:extLst>
                  </p14:cNvPr>
                  <p14:cNvContentPartPr/>
                  <p14:nvPr/>
                </p14:nvContentPartPr>
                <p14:xfrm>
                  <a:off x="3402516" y="3978672"/>
                  <a:ext cx="113400" cy="1206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23499052-485A-C769-057B-F44401DCA8E7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3393516" y="3969672"/>
                    <a:ext cx="13104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F161A3EF-A404-2BE7-5D05-5ACFBC5B0FE9}"/>
                      </a:ext>
                    </a:extLst>
                  </p14:cNvPr>
                  <p14:cNvContentPartPr/>
                  <p14:nvPr/>
                </p14:nvContentPartPr>
                <p14:xfrm>
                  <a:off x="3341316" y="4481952"/>
                  <a:ext cx="133200" cy="252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F161A3EF-A404-2BE7-5D05-5ACFBC5B0FE9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3332316" y="4472952"/>
                    <a:ext cx="15084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3164BA5D-04AD-F443-9B15-5C43B8C9F586}"/>
                      </a:ext>
                    </a:extLst>
                  </p14:cNvPr>
                  <p14:cNvContentPartPr/>
                  <p14:nvPr/>
                </p14:nvContentPartPr>
                <p14:xfrm>
                  <a:off x="3538596" y="4386552"/>
                  <a:ext cx="360" cy="15804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3164BA5D-04AD-F443-9B15-5C43B8C9F586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3529956" y="4377552"/>
                    <a:ext cx="1800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382D5722-3193-BA26-F9C8-B656AD7B94CB}"/>
                      </a:ext>
                    </a:extLst>
                  </p14:cNvPr>
                  <p14:cNvContentPartPr/>
                  <p14:nvPr/>
                </p14:nvContentPartPr>
                <p14:xfrm>
                  <a:off x="3523476" y="4446312"/>
                  <a:ext cx="113400" cy="1857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382D5722-3193-BA26-F9C8-B656AD7B94C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3514836" y="4437312"/>
                    <a:ext cx="13104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F057185E-7BED-34D4-8DD6-8009B23890AF}"/>
                      </a:ext>
                    </a:extLst>
                  </p14:cNvPr>
                  <p14:cNvContentPartPr/>
                  <p14:nvPr/>
                </p14:nvContentPartPr>
                <p14:xfrm>
                  <a:off x="3630396" y="4574112"/>
                  <a:ext cx="191880" cy="1713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F057185E-7BED-34D4-8DD6-8009B23890AF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621756" y="4565472"/>
                    <a:ext cx="2095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CEAE51EE-DE11-D6E9-2168-8F5B08ED5BC0}"/>
                      </a:ext>
                    </a:extLst>
                  </p14:cNvPr>
                  <p14:cNvContentPartPr/>
                  <p14:nvPr/>
                </p14:nvContentPartPr>
                <p14:xfrm>
                  <a:off x="3162396" y="3713352"/>
                  <a:ext cx="189000" cy="101196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CEAE51EE-DE11-D6E9-2168-8F5B08ED5BC0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153756" y="3704352"/>
                    <a:ext cx="206640" cy="1029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1466F3B-B9F3-F6C4-812C-EA026435339B}"/>
                </a:ext>
              </a:extLst>
            </p:cNvPr>
            <p:cNvGrpSpPr/>
            <p:nvPr/>
          </p:nvGrpSpPr>
          <p:grpSpPr>
            <a:xfrm>
              <a:off x="5289636" y="3763392"/>
              <a:ext cx="1133640" cy="807480"/>
              <a:chOff x="5289636" y="3763392"/>
              <a:chExt cx="1133640" cy="80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AB9AF174-4C10-2888-DA2C-86E03A933AD2}"/>
                      </a:ext>
                    </a:extLst>
                  </p14:cNvPr>
                  <p14:cNvContentPartPr/>
                  <p14:nvPr/>
                </p14:nvContentPartPr>
                <p14:xfrm>
                  <a:off x="5289636" y="3763392"/>
                  <a:ext cx="150480" cy="80748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B9AF174-4C10-2888-DA2C-86E03A933AD2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280996" y="3754392"/>
                    <a:ext cx="168120" cy="82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E0B85C23-9D02-9150-E10E-FD880D19EFD6}"/>
                      </a:ext>
                    </a:extLst>
                  </p14:cNvPr>
                  <p14:cNvContentPartPr/>
                  <p14:nvPr/>
                </p14:nvContentPartPr>
                <p14:xfrm>
                  <a:off x="5480436" y="3842952"/>
                  <a:ext cx="116280" cy="7200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0B85C23-9D02-9150-E10E-FD880D19EFD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5471436" y="3833952"/>
                    <a:ext cx="133920" cy="8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B942F02C-5911-2537-240B-65C138775B92}"/>
                      </a:ext>
                    </a:extLst>
                  </p14:cNvPr>
                  <p14:cNvContentPartPr/>
                  <p14:nvPr/>
                </p14:nvContentPartPr>
                <p14:xfrm>
                  <a:off x="5659716" y="3905592"/>
                  <a:ext cx="360" cy="12888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B942F02C-5911-2537-240B-65C138775B92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5650716" y="3896592"/>
                    <a:ext cx="1800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86FE5905-35BE-B18F-0BE4-B68F7C4BF33E}"/>
                      </a:ext>
                    </a:extLst>
                  </p14:cNvPr>
                  <p14:cNvContentPartPr/>
                  <p14:nvPr/>
                </p14:nvContentPartPr>
                <p14:xfrm>
                  <a:off x="5500236" y="4241112"/>
                  <a:ext cx="126000" cy="11268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86FE5905-35BE-B18F-0BE4-B68F7C4BF33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5491236" y="4232472"/>
                    <a:ext cx="14364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7C206EF5-8C44-466A-3DA8-26B84174D46D}"/>
                      </a:ext>
                    </a:extLst>
                  </p14:cNvPr>
                  <p14:cNvContentPartPr/>
                  <p14:nvPr/>
                </p14:nvContentPartPr>
                <p14:xfrm>
                  <a:off x="5681676" y="4350912"/>
                  <a:ext cx="134640" cy="11952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7C206EF5-8C44-466A-3DA8-26B84174D46D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5672676" y="4342272"/>
                    <a:ext cx="15228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D84B9736-AF29-A279-884B-FCAE4A894001}"/>
                      </a:ext>
                    </a:extLst>
                  </p14:cNvPr>
                  <p14:cNvContentPartPr/>
                  <p14:nvPr/>
                </p14:nvContentPartPr>
                <p14:xfrm>
                  <a:off x="5757276" y="3820272"/>
                  <a:ext cx="185400" cy="74484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D84B9736-AF29-A279-884B-FCAE4A894001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5748276" y="3811272"/>
                    <a:ext cx="203040" cy="76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8602C563-2A2E-C72B-76B4-91DFBE274DEB}"/>
                      </a:ext>
                    </a:extLst>
                  </p14:cNvPr>
                  <p14:cNvContentPartPr/>
                  <p14:nvPr/>
                </p14:nvContentPartPr>
                <p14:xfrm>
                  <a:off x="6064356" y="4107192"/>
                  <a:ext cx="95040" cy="36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8602C563-2A2E-C72B-76B4-91DFBE274DEB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055356" y="4098192"/>
                    <a:ext cx="112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F4834064-CEAB-F1C5-2DFD-41649CBE97CA}"/>
                      </a:ext>
                    </a:extLst>
                  </p14:cNvPr>
                  <p14:cNvContentPartPr/>
                  <p14:nvPr/>
                </p14:nvContentPartPr>
                <p14:xfrm>
                  <a:off x="6072636" y="4180632"/>
                  <a:ext cx="100800" cy="3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F4834064-CEAB-F1C5-2DFD-41649CBE97CA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6063636" y="4171992"/>
                    <a:ext cx="118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E2EB44E1-4DB6-E462-3EDC-4E5E7B0F91CC}"/>
                      </a:ext>
                    </a:extLst>
                  </p14:cNvPr>
                  <p14:cNvContentPartPr/>
                  <p14:nvPr/>
                </p14:nvContentPartPr>
                <p14:xfrm>
                  <a:off x="6263076" y="4060392"/>
                  <a:ext cx="160200" cy="18360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E2EB44E1-4DB6-E462-3EDC-4E5E7B0F91CC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6254076" y="4051392"/>
                    <a:ext cx="177840" cy="201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0778" name="Group 30777">
            <a:extLst>
              <a:ext uri="{FF2B5EF4-FFF2-40B4-BE49-F238E27FC236}">
                <a16:creationId xmlns:a16="http://schemas.microsoft.com/office/drawing/2014/main" id="{DDFB5225-F782-7984-3003-49A37CEE47C7}"/>
              </a:ext>
            </a:extLst>
          </p:cNvPr>
          <p:cNvGrpSpPr/>
          <p:nvPr/>
        </p:nvGrpSpPr>
        <p:grpSpPr>
          <a:xfrm>
            <a:off x="429996" y="5180712"/>
            <a:ext cx="2480040" cy="478080"/>
            <a:chOff x="429996" y="5180712"/>
            <a:chExt cx="2480040" cy="478080"/>
          </a:xfrm>
        </p:grpSpPr>
        <p:grpSp>
          <p:nvGrpSpPr>
            <p:cNvPr id="30725" name="Group 30724">
              <a:extLst>
                <a:ext uri="{FF2B5EF4-FFF2-40B4-BE49-F238E27FC236}">
                  <a16:creationId xmlns:a16="http://schemas.microsoft.com/office/drawing/2014/main" id="{54ADA0A2-7B4B-9BFA-13A8-01E1EF458F66}"/>
                </a:ext>
              </a:extLst>
            </p:cNvPr>
            <p:cNvGrpSpPr/>
            <p:nvPr/>
          </p:nvGrpSpPr>
          <p:grpSpPr>
            <a:xfrm>
              <a:off x="429996" y="5243712"/>
              <a:ext cx="870480" cy="415080"/>
              <a:chOff x="429996" y="5243712"/>
              <a:chExt cx="870480" cy="41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9AEF63B5-2A44-8702-5E0C-85ECD030FFDB}"/>
                      </a:ext>
                    </a:extLst>
                  </p14:cNvPr>
                  <p14:cNvContentPartPr/>
                  <p14:nvPr/>
                </p14:nvContentPartPr>
                <p14:xfrm>
                  <a:off x="429996" y="5329392"/>
                  <a:ext cx="213480" cy="26208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9AEF63B5-2A44-8702-5E0C-85ECD030FFDB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21356" y="5320752"/>
                    <a:ext cx="231120" cy="27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45A779AC-E095-EE53-4FDF-C5CE55504B99}"/>
                      </a:ext>
                    </a:extLst>
                  </p14:cNvPr>
                  <p14:cNvContentPartPr/>
                  <p14:nvPr/>
                </p14:nvContentPartPr>
                <p14:xfrm>
                  <a:off x="485796" y="5506152"/>
                  <a:ext cx="70920" cy="608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45A779AC-E095-EE53-4FDF-C5CE55504B99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7156" y="5497152"/>
                    <a:ext cx="8856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39FB422C-F494-6AA1-5F93-89E0D6EC80E4}"/>
                      </a:ext>
                    </a:extLst>
                  </p14:cNvPr>
                  <p14:cNvContentPartPr/>
                  <p14:nvPr/>
                </p14:nvContentPartPr>
                <p14:xfrm>
                  <a:off x="607836" y="5244072"/>
                  <a:ext cx="121680" cy="1238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39FB422C-F494-6AA1-5F93-89E0D6EC80E4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98836" y="5235432"/>
                    <a:ext cx="13932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97361875-49E0-07AB-250C-C27F1AF6C144}"/>
                      </a:ext>
                    </a:extLst>
                  </p14:cNvPr>
                  <p14:cNvContentPartPr/>
                  <p14:nvPr/>
                </p14:nvContentPartPr>
                <p14:xfrm>
                  <a:off x="780996" y="5397792"/>
                  <a:ext cx="123480" cy="3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97361875-49E0-07AB-250C-C27F1AF6C14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771996" y="5389152"/>
                    <a:ext cx="141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D6A6C9FA-C111-BA02-3651-83971664F729}"/>
                      </a:ext>
                    </a:extLst>
                  </p14:cNvPr>
                  <p14:cNvContentPartPr/>
                  <p14:nvPr/>
                </p14:nvContentPartPr>
                <p14:xfrm>
                  <a:off x="804756" y="5471952"/>
                  <a:ext cx="99720" cy="36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D6A6C9FA-C111-BA02-3651-83971664F729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795756" y="5462952"/>
                    <a:ext cx="11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C9F744E4-EA4E-18B5-B03C-8862246D1DC1}"/>
                      </a:ext>
                    </a:extLst>
                  </p14:cNvPr>
                  <p14:cNvContentPartPr/>
                  <p14:nvPr/>
                </p14:nvContentPartPr>
                <p14:xfrm>
                  <a:off x="1038396" y="5243712"/>
                  <a:ext cx="360" cy="1746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C9F744E4-EA4E-18B5-B03C-8862246D1DC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1029396" y="5234712"/>
                    <a:ext cx="1800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70C82A61-E015-B45F-502A-37F32BAD161D}"/>
                      </a:ext>
                    </a:extLst>
                  </p14:cNvPr>
                  <p14:cNvContentPartPr/>
                  <p14:nvPr/>
                </p14:nvContentPartPr>
                <p14:xfrm>
                  <a:off x="1040556" y="5337672"/>
                  <a:ext cx="151560" cy="18396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70C82A61-E015-B45F-502A-37F32BAD161D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1031556" y="5329032"/>
                    <a:ext cx="1692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1AC55D21-85DE-02AE-4914-18E4CFAB941F}"/>
                      </a:ext>
                    </a:extLst>
                  </p14:cNvPr>
                  <p14:cNvContentPartPr/>
                  <p14:nvPr/>
                </p14:nvContentPartPr>
                <p14:xfrm>
                  <a:off x="1201476" y="5421912"/>
                  <a:ext cx="98640" cy="936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1AC55D21-85DE-02AE-4914-18E4CFAB941F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1192836" y="5412912"/>
                    <a:ext cx="116280" cy="11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177159D6-8258-5709-E5C0-A39B9E67868C}"/>
                      </a:ext>
                    </a:extLst>
                  </p14:cNvPr>
                  <p14:cNvContentPartPr/>
                  <p14:nvPr/>
                </p14:nvContentPartPr>
                <p14:xfrm>
                  <a:off x="1300116" y="5430192"/>
                  <a:ext cx="360" cy="2286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177159D6-8258-5709-E5C0-A39B9E67868C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1291116" y="5421192"/>
                    <a:ext cx="18000" cy="246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724" name="Group 30723">
              <a:extLst>
                <a:ext uri="{FF2B5EF4-FFF2-40B4-BE49-F238E27FC236}">
                  <a16:creationId xmlns:a16="http://schemas.microsoft.com/office/drawing/2014/main" id="{5598C606-9145-C420-DEE7-1351AD10ECD1}"/>
                </a:ext>
              </a:extLst>
            </p:cNvPr>
            <p:cNvGrpSpPr/>
            <p:nvPr/>
          </p:nvGrpSpPr>
          <p:grpSpPr>
            <a:xfrm>
              <a:off x="1556076" y="5253432"/>
              <a:ext cx="225720" cy="223920"/>
              <a:chOff x="1556076" y="5253432"/>
              <a:chExt cx="225720" cy="223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CD150221-CF45-28F7-B35E-C8DB1C0044F2}"/>
                      </a:ext>
                    </a:extLst>
                  </p14:cNvPr>
                  <p14:cNvContentPartPr/>
                  <p14:nvPr/>
                </p14:nvContentPartPr>
                <p14:xfrm>
                  <a:off x="1556076" y="5367192"/>
                  <a:ext cx="159480" cy="3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CD150221-CF45-28F7-B35E-C8DB1C0044F2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547436" y="5358192"/>
                    <a:ext cx="177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F53E1B2B-CEA5-BB5F-3936-A73C16E5C076}"/>
                      </a:ext>
                    </a:extLst>
                  </p14:cNvPr>
                  <p14:cNvContentPartPr/>
                  <p14:nvPr/>
                </p14:nvContentPartPr>
                <p14:xfrm>
                  <a:off x="1580916" y="5438112"/>
                  <a:ext cx="183960" cy="36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F53E1B2B-CEA5-BB5F-3936-A73C16E5C076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572276" y="5429472"/>
                    <a:ext cx="201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D2BDF2D9-220F-9F00-F46A-B1A41F32CE4A}"/>
                      </a:ext>
                    </a:extLst>
                  </p14:cNvPr>
                  <p14:cNvContentPartPr/>
                  <p14:nvPr/>
                </p14:nvContentPartPr>
                <p14:xfrm>
                  <a:off x="1660116" y="5253432"/>
                  <a:ext cx="121680" cy="2239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D2BDF2D9-220F-9F00-F46A-B1A41F32CE4A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651116" y="5244792"/>
                    <a:ext cx="139320" cy="241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723" name="Group 30722">
              <a:extLst>
                <a:ext uri="{FF2B5EF4-FFF2-40B4-BE49-F238E27FC236}">
                  <a16:creationId xmlns:a16="http://schemas.microsoft.com/office/drawing/2014/main" id="{BCDB4982-4437-1C21-2094-035D8F718E45}"/>
                </a:ext>
              </a:extLst>
            </p:cNvPr>
            <p:cNvGrpSpPr/>
            <p:nvPr/>
          </p:nvGrpSpPr>
          <p:grpSpPr>
            <a:xfrm>
              <a:off x="2006076" y="5180712"/>
              <a:ext cx="903960" cy="367560"/>
              <a:chOff x="2006076" y="5180712"/>
              <a:chExt cx="903960" cy="36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675E5056-42DB-A14B-6489-5190356FC856}"/>
                      </a:ext>
                    </a:extLst>
                  </p14:cNvPr>
                  <p14:cNvContentPartPr/>
                  <p14:nvPr/>
                </p14:nvContentPartPr>
                <p14:xfrm>
                  <a:off x="2006076" y="5245512"/>
                  <a:ext cx="236880" cy="2631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675E5056-42DB-A14B-6489-5190356FC856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1997076" y="5236872"/>
                    <a:ext cx="25452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7B56DA29-FCFD-F936-CCF4-20BA35D6F57E}"/>
                      </a:ext>
                    </a:extLst>
                  </p14:cNvPr>
                  <p14:cNvContentPartPr/>
                  <p14:nvPr/>
                </p14:nvContentPartPr>
                <p14:xfrm>
                  <a:off x="2079156" y="5410032"/>
                  <a:ext cx="99720" cy="586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7B56DA29-FCFD-F936-CCF4-20BA35D6F57E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2070156" y="5401032"/>
                    <a:ext cx="117360" cy="7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679F7B1C-6C46-A371-35A9-9A9B3AE2FB29}"/>
                      </a:ext>
                    </a:extLst>
                  </p14:cNvPr>
                  <p14:cNvContentPartPr/>
                  <p14:nvPr/>
                </p14:nvContentPartPr>
                <p14:xfrm>
                  <a:off x="2262756" y="5338752"/>
                  <a:ext cx="115560" cy="36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679F7B1C-6C46-A371-35A9-9A9B3AE2FB29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2254116" y="5330112"/>
                    <a:ext cx="133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454478FF-A581-C896-7D95-3EE21EFE4F3A}"/>
                      </a:ext>
                    </a:extLst>
                  </p14:cNvPr>
                  <p14:cNvContentPartPr/>
                  <p14:nvPr/>
                </p14:nvContentPartPr>
                <p14:xfrm>
                  <a:off x="2290476" y="5396352"/>
                  <a:ext cx="110160" cy="252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454478FF-A581-C896-7D95-3EE21EFE4F3A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2281836" y="5387712"/>
                    <a:ext cx="127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914DA612-EA88-179E-8345-4F1F7362767C}"/>
                      </a:ext>
                    </a:extLst>
                  </p14:cNvPr>
                  <p14:cNvContentPartPr/>
                  <p14:nvPr/>
                </p14:nvContentPartPr>
                <p14:xfrm>
                  <a:off x="2518716" y="5221032"/>
                  <a:ext cx="12240" cy="16020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914DA612-EA88-179E-8345-4F1F7362767C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2510076" y="5212392"/>
                    <a:ext cx="2988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7F7E499B-4293-51B3-FB02-B959A4A36A71}"/>
                      </a:ext>
                    </a:extLst>
                  </p14:cNvPr>
                  <p14:cNvContentPartPr/>
                  <p14:nvPr/>
                </p14:nvContentPartPr>
                <p14:xfrm>
                  <a:off x="2475876" y="5313912"/>
                  <a:ext cx="123480" cy="936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7F7E499B-4293-51B3-FB02-B959A4A36A71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2466876" y="5305272"/>
                    <a:ext cx="141120" cy="2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A9C6186-11F0-FE2B-A6BE-AC515016BF1A}"/>
                      </a:ext>
                    </a:extLst>
                  </p14:cNvPr>
                  <p14:cNvContentPartPr/>
                  <p14:nvPr/>
                </p14:nvContentPartPr>
                <p14:xfrm>
                  <a:off x="2495676" y="5385192"/>
                  <a:ext cx="139680" cy="36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7A9C6186-11F0-FE2B-A6BE-AC515016BF1A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2487036" y="5376192"/>
                    <a:ext cx="157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7F11F2C8-58B7-B48F-3F07-8AA49CF2D4AE}"/>
                      </a:ext>
                    </a:extLst>
                  </p14:cNvPr>
                  <p14:cNvContentPartPr/>
                  <p14:nvPr/>
                </p14:nvContentPartPr>
                <p14:xfrm>
                  <a:off x="2704116" y="5180712"/>
                  <a:ext cx="360" cy="1310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7F11F2C8-58B7-B48F-3F07-8AA49CF2D4AE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2695476" y="5172072"/>
                    <a:ext cx="1800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30720" name="Ink 30719">
                    <a:extLst>
                      <a:ext uri="{FF2B5EF4-FFF2-40B4-BE49-F238E27FC236}">
                        <a16:creationId xmlns:a16="http://schemas.microsoft.com/office/drawing/2014/main" id="{9B4549D9-2B01-387B-F9B2-03F0BB804731}"/>
                      </a:ext>
                    </a:extLst>
                  </p14:cNvPr>
                  <p14:cNvContentPartPr/>
                  <p14:nvPr/>
                </p14:nvContentPartPr>
                <p14:xfrm>
                  <a:off x="2728596" y="5247312"/>
                  <a:ext cx="52200" cy="162000"/>
                </p14:xfrm>
              </p:contentPart>
            </mc:Choice>
            <mc:Fallback xmlns="">
              <p:pic>
                <p:nvPicPr>
                  <p:cNvPr id="30720" name="Ink 30719">
                    <a:extLst>
                      <a:ext uri="{FF2B5EF4-FFF2-40B4-BE49-F238E27FC236}">
                        <a16:creationId xmlns:a16="http://schemas.microsoft.com/office/drawing/2014/main" id="{9B4549D9-2B01-387B-F9B2-03F0BB804731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2719956" y="5238312"/>
                    <a:ext cx="6984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30721" name="Ink 30720">
                    <a:extLst>
                      <a:ext uri="{FF2B5EF4-FFF2-40B4-BE49-F238E27FC236}">
                        <a16:creationId xmlns:a16="http://schemas.microsoft.com/office/drawing/2014/main" id="{513162C9-F2DF-23FF-2E2B-F9E962760EC1}"/>
                      </a:ext>
                    </a:extLst>
                  </p14:cNvPr>
                  <p14:cNvContentPartPr/>
                  <p14:nvPr/>
                </p14:nvContentPartPr>
                <p14:xfrm>
                  <a:off x="2766756" y="5355312"/>
                  <a:ext cx="143280" cy="192960"/>
                </p14:xfrm>
              </p:contentPart>
            </mc:Choice>
            <mc:Fallback xmlns="">
              <p:pic>
                <p:nvPicPr>
                  <p:cNvPr id="30721" name="Ink 30720">
                    <a:extLst>
                      <a:ext uri="{FF2B5EF4-FFF2-40B4-BE49-F238E27FC236}">
                        <a16:creationId xmlns:a16="http://schemas.microsoft.com/office/drawing/2014/main" id="{513162C9-F2DF-23FF-2E2B-F9E962760EC1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2757756" y="5346312"/>
                    <a:ext cx="160920" cy="210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0779" name="Group 30778">
            <a:extLst>
              <a:ext uri="{FF2B5EF4-FFF2-40B4-BE49-F238E27FC236}">
                <a16:creationId xmlns:a16="http://schemas.microsoft.com/office/drawing/2014/main" id="{ECB763C0-21FB-DD5B-F1CD-354F2BDAFA8B}"/>
              </a:ext>
            </a:extLst>
          </p:cNvPr>
          <p:cNvGrpSpPr/>
          <p:nvPr/>
        </p:nvGrpSpPr>
        <p:grpSpPr>
          <a:xfrm>
            <a:off x="3707796" y="5310312"/>
            <a:ext cx="4904280" cy="975960"/>
            <a:chOff x="3707796" y="5310312"/>
            <a:chExt cx="4904280" cy="975960"/>
          </a:xfrm>
        </p:grpSpPr>
        <p:grpSp>
          <p:nvGrpSpPr>
            <p:cNvPr id="30767" name="Group 30766">
              <a:extLst>
                <a:ext uri="{FF2B5EF4-FFF2-40B4-BE49-F238E27FC236}">
                  <a16:creationId xmlns:a16="http://schemas.microsoft.com/office/drawing/2014/main" id="{E1FFCB41-44B2-84D3-F03E-4B2654B1E581}"/>
                </a:ext>
              </a:extLst>
            </p:cNvPr>
            <p:cNvGrpSpPr/>
            <p:nvPr/>
          </p:nvGrpSpPr>
          <p:grpSpPr>
            <a:xfrm>
              <a:off x="3707796" y="5310312"/>
              <a:ext cx="3480480" cy="975960"/>
              <a:chOff x="3707796" y="5310312"/>
              <a:chExt cx="3480480" cy="975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30726" name="Ink 30725">
                    <a:extLst>
                      <a:ext uri="{FF2B5EF4-FFF2-40B4-BE49-F238E27FC236}">
                        <a16:creationId xmlns:a16="http://schemas.microsoft.com/office/drawing/2014/main" id="{44DBC80C-FABB-483F-6FF1-040AD2E90978}"/>
                      </a:ext>
                    </a:extLst>
                  </p14:cNvPr>
                  <p14:cNvContentPartPr/>
                  <p14:nvPr/>
                </p14:nvContentPartPr>
                <p14:xfrm>
                  <a:off x="3767916" y="5512272"/>
                  <a:ext cx="360" cy="145440"/>
                </p14:xfrm>
              </p:contentPart>
            </mc:Choice>
            <mc:Fallback xmlns="">
              <p:pic>
                <p:nvPicPr>
                  <p:cNvPr id="30726" name="Ink 30725">
                    <a:extLst>
                      <a:ext uri="{FF2B5EF4-FFF2-40B4-BE49-F238E27FC236}">
                        <a16:creationId xmlns:a16="http://schemas.microsoft.com/office/drawing/2014/main" id="{44DBC80C-FABB-483F-6FF1-040AD2E90978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3758916" y="5503272"/>
                    <a:ext cx="1800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30727" name="Ink 30726">
                    <a:extLst>
                      <a:ext uri="{FF2B5EF4-FFF2-40B4-BE49-F238E27FC236}">
                        <a16:creationId xmlns:a16="http://schemas.microsoft.com/office/drawing/2014/main" id="{1C39DB9B-6DA6-7043-8520-87A2CF4AF114}"/>
                      </a:ext>
                    </a:extLst>
                  </p14:cNvPr>
                  <p14:cNvContentPartPr/>
                  <p14:nvPr/>
                </p14:nvContentPartPr>
                <p14:xfrm>
                  <a:off x="3707796" y="5723592"/>
                  <a:ext cx="171720" cy="70920"/>
                </p14:xfrm>
              </p:contentPart>
            </mc:Choice>
            <mc:Fallback xmlns="">
              <p:pic>
                <p:nvPicPr>
                  <p:cNvPr id="30727" name="Ink 30726">
                    <a:extLst>
                      <a:ext uri="{FF2B5EF4-FFF2-40B4-BE49-F238E27FC236}">
                        <a16:creationId xmlns:a16="http://schemas.microsoft.com/office/drawing/2014/main" id="{1C39DB9B-6DA6-7043-8520-87A2CF4AF114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3698796" y="5714952"/>
                    <a:ext cx="189360" cy="8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30728" name="Ink 30727">
                    <a:extLst>
                      <a:ext uri="{FF2B5EF4-FFF2-40B4-BE49-F238E27FC236}">
                        <a16:creationId xmlns:a16="http://schemas.microsoft.com/office/drawing/2014/main" id="{5EDF1840-BD55-E7E7-B5C1-E49CD84884A4}"/>
                      </a:ext>
                    </a:extLst>
                  </p14:cNvPr>
                  <p14:cNvContentPartPr/>
                  <p14:nvPr/>
                </p14:nvContentPartPr>
                <p14:xfrm>
                  <a:off x="3722916" y="5897112"/>
                  <a:ext cx="127080" cy="225720"/>
                </p14:xfrm>
              </p:contentPart>
            </mc:Choice>
            <mc:Fallback xmlns="">
              <p:pic>
                <p:nvPicPr>
                  <p:cNvPr id="30728" name="Ink 30727">
                    <a:extLst>
                      <a:ext uri="{FF2B5EF4-FFF2-40B4-BE49-F238E27FC236}">
                        <a16:creationId xmlns:a16="http://schemas.microsoft.com/office/drawing/2014/main" id="{5EDF1840-BD55-E7E7-B5C1-E49CD84884A4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3713916" y="5888112"/>
                    <a:ext cx="14472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30730" name="Ink 30729">
                    <a:extLst>
                      <a:ext uri="{FF2B5EF4-FFF2-40B4-BE49-F238E27FC236}">
                        <a16:creationId xmlns:a16="http://schemas.microsoft.com/office/drawing/2014/main" id="{7C1B4159-4C6B-43B7-E705-58AD6C58CBDE}"/>
                      </a:ext>
                    </a:extLst>
                  </p14:cNvPr>
                  <p14:cNvContentPartPr/>
                  <p14:nvPr/>
                </p14:nvContentPartPr>
                <p14:xfrm>
                  <a:off x="3977436" y="5467272"/>
                  <a:ext cx="213480" cy="786960"/>
                </p14:xfrm>
              </p:contentPart>
            </mc:Choice>
            <mc:Fallback xmlns="">
              <p:pic>
                <p:nvPicPr>
                  <p:cNvPr id="30730" name="Ink 30729">
                    <a:extLst>
                      <a:ext uri="{FF2B5EF4-FFF2-40B4-BE49-F238E27FC236}">
                        <a16:creationId xmlns:a16="http://schemas.microsoft.com/office/drawing/2014/main" id="{7C1B4159-4C6B-43B7-E705-58AD6C58CBDE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3968796" y="5458632"/>
                    <a:ext cx="231120" cy="80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30732" name="Ink 30731">
                    <a:extLst>
                      <a:ext uri="{FF2B5EF4-FFF2-40B4-BE49-F238E27FC236}">
                        <a16:creationId xmlns:a16="http://schemas.microsoft.com/office/drawing/2014/main" id="{8DB94DEE-8A64-3650-9BAC-998C5A750563}"/>
                      </a:ext>
                    </a:extLst>
                  </p14:cNvPr>
                  <p14:cNvContentPartPr/>
                  <p14:nvPr/>
                </p14:nvContentPartPr>
                <p14:xfrm>
                  <a:off x="4208556" y="5497512"/>
                  <a:ext cx="109080" cy="130320"/>
                </p14:xfrm>
              </p:contentPart>
            </mc:Choice>
            <mc:Fallback xmlns="">
              <p:pic>
                <p:nvPicPr>
                  <p:cNvPr id="30732" name="Ink 30731">
                    <a:extLst>
                      <a:ext uri="{FF2B5EF4-FFF2-40B4-BE49-F238E27FC236}">
                        <a16:creationId xmlns:a16="http://schemas.microsoft.com/office/drawing/2014/main" id="{8DB94DEE-8A64-3650-9BAC-998C5A750563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4199556" y="5488512"/>
                    <a:ext cx="12672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30733" name="Ink 30732">
                    <a:extLst>
                      <a:ext uri="{FF2B5EF4-FFF2-40B4-BE49-F238E27FC236}">
                        <a16:creationId xmlns:a16="http://schemas.microsoft.com/office/drawing/2014/main" id="{6710070F-A40B-1CF5-7CAD-60AC88239D2D}"/>
                      </a:ext>
                    </a:extLst>
                  </p14:cNvPr>
                  <p14:cNvContentPartPr/>
                  <p14:nvPr/>
                </p14:nvContentPartPr>
                <p14:xfrm>
                  <a:off x="4516356" y="5496792"/>
                  <a:ext cx="18000" cy="162000"/>
                </p14:xfrm>
              </p:contentPart>
            </mc:Choice>
            <mc:Fallback xmlns="">
              <p:pic>
                <p:nvPicPr>
                  <p:cNvPr id="30733" name="Ink 30732">
                    <a:extLst>
                      <a:ext uri="{FF2B5EF4-FFF2-40B4-BE49-F238E27FC236}">
                        <a16:creationId xmlns:a16="http://schemas.microsoft.com/office/drawing/2014/main" id="{6710070F-A40B-1CF5-7CAD-60AC88239D2D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4507716" y="5487792"/>
                    <a:ext cx="3564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30734" name="Ink 30733">
                    <a:extLst>
                      <a:ext uri="{FF2B5EF4-FFF2-40B4-BE49-F238E27FC236}">
                        <a16:creationId xmlns:a16="http://schemas.microsoft.com/office/drawing/2014/main" id="{D9D33955-C643-BF28-57F5-FF4316C27A46}"/>
                      </a:ext>
                    </a:extLst>
                  </p14:cNvPr>
                  <p14:cNvContentPartPr/>
                  <p14:nvPr/>
                </p14:nvContentPartPr>
                <p14:xfrm>
                  <a:off x="4214676" y="5892432"/>
                  <a:ext cx="360" cy="162360"/>
                </p14:xfrm>
              </p:contentPart>
            </mc:Choice>
            <mc:Fallback xmlns="">
              <p:pic>
                <p:nvPicPr>
                  <p:cNvPr id="30734" name="Ink 30733">
                    <a:extLst>
                      <a:ext uri="{FF2B5EF4-FFF2-40B4-BE49-F238E27FC236}">
                        <a16:creationId xmlns:a16="http://schemas.microsoft.com/office/drawing/2014/main" id="{D9D33955-C643-BF28-57F5-FF4316C27A46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4205676" y="5883432"/>
                    <a:ext cx="18000" cy="18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30735" name="Ink 30734">
                    <a:extLst>
                      <a:ext uri="{FF2B5EF4-FFF2-40B4-BE49-F238E27FC236}">
                        <a16:creationId xmlns:a16="http://schemas.microsoft.com/office/drawing/2014/main" id="{24DEDE08-F492-E9D7-0BC1-3F53C671F5FF}"/>
                      </a:ext>
                    </a:extLst>
                  </p14:cNvPr>
                  <p14:cNvContentPartPr/>
                  <p14:nvPr/>
                </p14:nvContentPartPr>
                <p14:xfrm>
                  <a:off x="4422756" y="5912592"/>
                  <a:ext cx="117720" cy="119160"/>
                </p14:xfrm>
              </p:contentPart>
            </mc:Choice>
            <mc:Fallback xmlns="">
              <p:pic>
                <p:nvPicPr>
                  <p:cNvPr id="30735" name="Ink 30734">
                    <a:extLst>
                      <a:ext uri="{FF2B5EF4-FFF2-40B4-BE49-F238E27FC236}">
                        <a16:creationId xmlns:a16="http://schemas.microsoft.com/office/drawing/2014/main" id="{24DEDE08-F492-E9D7-0BC1-3F53C671F5FF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4413756" y="5903592"/>
                    <a:ext cx="13536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30736" name="Ink 30735">
                    <a:extLst>
                      <a:ext uri="{FF2B5EF4-FFF2-40B4-BE49-F238E27FC236}">
                        <a16:creationId xmlns:a16="http://schemas.microsoft.com/office/drawing/2014/main" id="{31A1FAA9-9AD7-6205-3EA2-F0FAA04BC02F}"/>
                      </a:ext>
                    </a:extLst>
                  </p14:cNvPr>
                  <p14:cNvContentPartPr/>
                  <p14:nvPr/>
                </p14:nvContentPartPr>
                <p14:xfrm>
                  <a:off x="4586916" y="5399592"/>
                  <a:ext cx="187920" cy="886680"/>
                </p14:xfrm>
              </p:contentPart>
            </mc:Choice>
            <mc:Fallback xmlns="">
              <p:pic>
                <p:nvPicPr>
                  <p:cNvPr id="30736" name="Ink 30735">
                    <a:extLst>
                      <a:ext uri="{FF2B5EF4-FFF2-40B4-BE49-F238E27FC236}">
                        <a16:creationId xmlns:a16="http://schemas.microsoft.com/office/drawing/2014/main" id="{31A1FAA9-9AD7-6205-3EA2-F0FAA04BC02F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4577916" y="5390592"/>
                    <a:ext cx="205560" cy="90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30737" name="Ink 30736">
                    <a:extLst>
                      <a:ext uri="{FF2B5EF4-FFF2-40B4-BE49-F238E27FC236}">
                        <a16:creationId xmlns:a16="http://schemas.microsoft.com/office/drawing/2014/main" id="{AC0F4AF3-C142-0B0D-219E-55E3E1B4597E}"/>
                      </a:ext>
                    </a:extLst>
                  </p14:cNvPr>
                  <p14:cNvContentPartPr/>
                  <p14:nvPr/>
                </p14:nvContentPartPr>
                <p14:xfrm>
                  <a:off x="4805076" y="5457912"/>
                  <a:ext cx="234000" cy="706320"/>
                </p14:xfrm>
              </p:contentPart>
            </mc:Choice>
            <mc:Fallback xmlns="">
              <p:pic>
                <p:nvPicPr>
                  <p:cNvPr id="30737" name="Ink 30736">
                    <a:extLst>
                      <a:ext uri="{FF2B5EF4-FFF2-40B4-BE49-F238E27FC236}">
                        <a16:creationId xmlns:a16="http://schemas.microsoft.com/office/drawing/2014/main" id="{AC0F4AF3-C142-0B0D-219E-55E3E1B4597E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4796436" y="5449272"/>
                    <a:ext cx="251640" cy="72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30738" name="Ink 30737">
                    <a:extLst>
                      <a:ext uri="{FF2B5EF4-FFF2-40B4-BE49-F238E27FC236}">
                        <a16:creationId xmlns:a16="http://schemas.microsoft.com/office/drawing/2014/main" id="{93BAEDEB-670D-2440-5B1F-7733F6A0B666}"/>
                      </a:ext>
                    </a:extLst>
                  </p14:cNvPr>
                  <p14:cNvContentPartPr/>
                  <p14:nvPr/>
                </p14:nvContentPartPr>
                <p14:xfrm>
                  <a:off x="5012076" y="5473032"/>
                  <a:ext cx="142560" cy="143640"/>
                </p14:xfrm>
              </p:contentPart>
            </mc:Choice>
            <mc:Fallback xmlns="">
              <p:pic>
                <p:nvPicPr>
                  <p:cNvPr id="30738" name="Ink 30737">
                    <a:extLst>
                      <a:ext uri="{FF2B5EF4-FFF2-40B4-BE49-F238E27FC236}">
                        <a16:creationId xmlns:a16="http://schemas.microsoft.com/office/drawing/2014/main" id="{93BAEDEB-670D-2440-5B1F-7733F6A0B666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5003076" y="5464032"/>
                    <a:ext cx="160200" cy="16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30739" name="Ink 30738">
                    <a:extLst>
                      <a:ext uri="{FF2B5EF4-FFF2-40B4-BE49-F238E27FC236}">
                        <a16:creationId xmlns:a16="http://schemas.microsoft.com/office/drawing/2014/main" id="{884D161A-CE26-FD3B-F1C7-0B547860F326}"/>
                      </a:ext>
                    </a:extLst>
                  </p14:cNvPr>
                  <p14:cNvContentPartPr/>
                  <p14:nvPr/>
                </p14:nvContentPartPr>
                <p14:xfrm>
                  <a:off x="5196396" y="5590392"/>
                  <a:ext cx="2520" cy="171720"/>
                </p14:xfrm>
              </p:contentPart>
            </mc:Choice>
            <mc:Fallback xmlns="">
              <p:pic>
                <p:nvPicPr>
                  <p:cNvPr id="30739" name="Ink 30738">
                    <a:extLst>
                      <a:ext uri="{FF2B5EF4-FFF2-40B4-BE49-F238E27FC236}">
                        <a16:creationId xmlns:a16="http://schemas.microsoft.com/office/drawing/2014/main" id="{884D161A-CE26-FD3B-F1C7-0B547860F326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5187396" y="5581392"/>
                    <a:ext cx="2016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30740" name="Ink 30739">
                    <a:extLst>
                      <a:ext uri="{FF2B5EF4-FFF2-40B4-BE49-F238E27FC236}">
                        <a16:creationId xmlns:a16="http://schemas.microsoft.com/office/drawing/2014/main" id="{BA5F2F4A-AD77-D10D-7B4F-D74D707B783F}"/>
                      </a:ext>
                    </a:extLst>
                  </p14:cNvPr>
                  <p14:cNvContentPartPr/>
                  <p14:nvPr/>
                </p14:nvContentPartPr>
                <p14:xfrm>
                  <a:off x="5073276" y="5879112"/>
                  <a:ext cx="134640" cy="128160"/>
                </p14:xfrm>
              </p:contentPart>
            </mc:Choice>
            <mc:Fallback xmlns="">
              <p:pic>
                <p:nvPicPr>
                  <p:cNvPr id="30740" name="Ink 30739">
                    <a:extLst>
                      <a:ext uri="{FF2B5EF4-FFF2-40B4-BE49-F238E27FC236}">
                        <a16:creationId xmlns:a16="http://schemas.microsoft.com/office/drawing/2014/main" id="{BA5F2F4A-AD77-D10D-7B4F-D74D707B783F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5064636" y="5870112"/>
                    <a:ext cx="15228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30741" name="Ink 30740">
                    <a:extLst>
                      <a:ext uri="{FF2B5EF4-FFF2-40B4-BE49-F238E27FC236}">
                        <a16:creationId xmlns:a16="http://schemas.microsoft.com/office/drawing/2014/main" id="{59936E32-D0CD-176D-6B14-657772A3CAEB}"/>
                      </a:ext>
                    </a:extLst>
                  </p14:cNvPr>
                  <p14:cNvContentPartPr/>
                  <p14:nvPr/>
                </p14:nvContentPartPr>
                <p14:xfrm>
                  <a:off x="5235636" y="5970192"/>
                  <a:ext cx="126360" cy="102240"/>
                </p14:xfrm>
              </p:contentPart>
            </mc:Choice>
            <mc:Fallback xmlns="">
              <p:pic>
                <p:nvPicPr>
                  <p:cNvPr id="30741" name="Ink 30740">
                    <a:extLst>
                      <a:ext uri="{FF2B5EF4-FFF2-40B4-BE49-F238E27FC236}">
                        <a16:creationId xmlns:a16="http://schemas.microsoft.com/office/drawing/2014/main" id="{59936E32-D0CD-176D-6B14-657772A3CAEB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5226996" y="5961552"/>
                    <a:ext cx="14400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30742" name="Ink 30741">
                    <a:extLst>
                      <a:ext uri="{FF2B5EF4-FFF2-40B4-BE49-F238E27FC236}">
                        <a16:creationId xmlns:a16="http://schemas.microsoft.com/office/drawing/2014/main" id="{6828BA29-8E78-DC5B-92D2-FFC406E7CD53}"/>
                      </a:ext>
                    </a:extLst>
                  </p14:cNvPr>
                  <p14:cNvContentPartPr/>
                  <p14:nvPr/>
                </p14:nvContentPartPr>
                <p14:xfrm>
                  <a:off x="5320956" y="5384472"/>
                  <a:ext cx="180000" cy="765360"/>
                </p14:xfrm>
              </p:contentPart>
            </mc:Choice>
            <mc:Fallback xmlns="">
              <p:pic>
                <p:nvPicPr>
                  <p:cNvPr id="30742" name="Ink 30741">
                    <a:extLst>
                      <a:ext uri="{FF2B5EF4-FFF2-40B4-BE49-F238E27FC236}">
                        <a16:creationId xmlns:a16="http://schemas.microsoft.com/office/drawing/2014/main" id="{6828BA29-8E78-DC5B-92D2-FFC406E7CD53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5312316" y="5375472"/>
                    <a:ext cx="197640" cy="78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30743" name="Ink 30742">
                    <a:extLst>
                      <a:ext uri="{FF2B5EF4-FFF2-40B4-BE49-F238E27FC236}">
                        <a16:creationId xmlns:a16="http://schemas.microsoft.com/office/drawing/2014/main" id="{408C4D2E-768E-C142-9684-A20B311E1100}"/>
                      </a:ext>
                    </a:extLst>
                  </p14:cNvPr>
                  <p14:cNvContentPartPr/>
                  <p14:nvPr/>
                </p14:nvContentPartPr>
                <p14:xfrm>
                  <a:off x="5649276" y="5615592"/>
                  <a:ext cx="97560" cy="2520"/>
                </p14:xfrm>
              </p:contentPart>
            </mc:Choice>
            <mc:Fallback xmlns="">
              <p:pic>
                <p:nvPicPr>
                  <p:cNvPr id="30743" name="Ink 30742">
                    <a:extLst>
                      <a:ext uri="{FF2B5EF4-FFF2-40B4-BE49-F238E27FC236}">
                        <a16:creationId xmlns:a16="http://schemas.microsoft.com/office/drawing/2014/main" id="{408C4D2E-768E-C142-9684-A20B311E1100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640636" y="5606592"/>
                    <a:ext cx="1152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30744" name="Ink 30743">
                    <a:extLst>
                      <a:ext uri="{FF2B5EF4-FFF2-40B4-BE49-F238E27FC236}">
                        <a16:creationId xmlns:a16="http://schemas.microsoft.com/office/drawing/2014/main" id="{AFD0BBD8-6B4C-3869-D7B0-738333355ABE}"/>
                      </a:ext>
                    </a:extLst>
                  </p14:cNvPr>
                  <p14:cNvContentPartPr/>
                  <p14:nvPr/>
                </p14:nvContentPartPr>
                <p14:xfrm>
                  <a:off x="5665836" y="5699832"/>
                  <a:ext cx="107280" cy="2520"/>
                </p14:xfrm>
              </p:contentPart>
            </mc:Choice>
            <mc:Fallback xmlns="">
              <p:pic>
                <p:nvPicPr>
                  <p:cNvPr id="30744" name="Ink 30743">
                    <a:extLst>
                      <a:ext uri="{FF2B5EF4-FFF2-40B4-BE49-F238E27FC236}">
                        <a16:creationId xmlns:a16="http://schemas.microsoft.com/office/drawing/2014/main" id="{AFD0BBD8-6B4C-3869-D7B0-738333355ABE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657196" y="5691192"/>
                    <a:ext cx="1249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30745" name="Ink 30744">
                    <a:extLst>
                      <a:ext uri="{FF2B5EF4-FFF2-40B4-BE49-F238E27FC236}">
                        <a16:creationId xmlns:a16="http://schemas.microsoft.com/office/drawing/2014/main" id="{F2D9DED5-4B30-1957-7FA6-5B54F0411A05}"/>
                      </a:ext>
                    </a:extLst>
                  </p14:cNvPr>
                  <p14:cNvContentPartPr/>
                  <p14:nvPr/>
                </p14:nvContentPartPr>
                <p14:xfrm>
                  <a:off x="5973636" y="5433792"/>
                  <a:ext cx="13320" cy="194400"/>
                </p14:xfrm>
              </p:contentPart>
            </mc:Choice>
            <mc:Fallback xmlns="">
              <p:pic>
                <p:nvPicPr>
                  <p:cNvPr id="30745" name="Ink 30744">
                    <a:extLst>
                      <a:ext uri="{FF2B5EF4-FFF2-40B4-BE49-F238E27FC236}">
                        <a16:creationId xmlns:a16="http://schemas.microsoft.com/office/drawing/2014/main" id="{F2D9DED5-4B30-1957-7FA6-5B54F0411A05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964996" y="5424792"/>
                    <a:ext cx="3096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30746" name="Ink 30745">
                    <a:extLst>
                      <a:ext uri="{FF2B5EF4-FFF2-40B4-BE49-F238E27FC236}">
                        <a16:creationId xmlns:a16="http://schemas.microsoft.com/office/drawing/2014/main" id="{66112635-FE34-494B-D6C0-FC38E014C363}"/>
                      </a:ext>
                    </a:extLst>
                  </p14:cNvPr>
                  <p14:cNvContentPartPr/>
                  <p14:nvPr/>
                </p14:nvContentPartPr>
                <p14:xfrm>
                  <a:off x="5904156" y="5538192"/>
                  <a:ext cx="156960" cy="360"/>
                </p14:xfrm>
              </p:contentPart>
            </mc:Choice>
            <mc:Fallback xmlns="">
              <p:pic>
                <p:nvPicPr>
                  <p:cNvPr id="30746" name="Ink 30745">
                    <a:extLst>
                      <a:ext uri="{FF2B5EF4-FFF2-40B4-BE49-F238E27FC236}">
                        <a16:creationId xmlns:a16="http://schemas.microsoft.com/office/drawing/2014/main" id="{66112635-FE34-494B-D6C0-FC38E014C36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5895156" y="5529552"/>
                    <a:ext cx="174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30747" name="Ink 30746">
                    <a:extLst>
                      <a:ext uri="{FF2B5EF4-FFF2-40B4-BE49-F238E27FC236}">
                        <a16:creationId xmlns:a16="http://schemas.microsoft.com/office/drawing/2014/main" id="{5067BBB2-A6D8-F60D-20CD-2623150E66DA}"/>
                      </a:ext>
                    </a:extLst>
                  </p14:cNvPr>
                  <p14:cNvContentPartPr/>
                  <p14:nvPr/>
                </p14:nvContentPartPr>
                <p14:xfrm>
                  <a:off x="5934036" y="5647632"/>
                  <a:ext cx="115560" cy="7920"/>
                </p14:xfrm>
              </p:contentPart>
            </mc:Choice>
            <mc:Fallback xmlns="">
              <p:pic>
                <p:nvPicPr>
                  <p:cNvPr id="30747" name="Ink 30746">
                    <a:extLst>
                      <a:ext uri="{FF2B5EF4-FFF2-40B4-BE49-F238E27FC236}">
                        <a16:creationId xmlns:a16="http://schemas.microsoft.com/office/drawing/2014/main" id="{5067BBB2-A6D8-F60D-20CD-2623150E66DA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5925036" y="5638992"/>
                    <a:ext cx="1332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30748" name="Ink 30747">
                    <a:extLst>
                      <a:ext uri="{FF2B5EF4-FFF2-40B4-BE49-F238E27FC236}">
                        <a16:creationId xmlns:a16="http://schemas.microsoft.com/office/drawing/2014/main" id="{424D39F0-D0C6-F807-D1D7-FAE05D06EB46}"/>
                      </a:ext>
                    </a:extLst>
                  </p14:cNvPr>
                  <p14:cNvContentPartPr/>
                  <p14:nvPr/>
                </p14:nvContentPartPr>
                <p14:xfrm>
                  <a:off x="6215196" y="5439912"/>
                  <a:ext cx="360" cy="135360"/>
                </p14:xfrm>
              </p:contentPart>
            </mc:Choice>
            <mc:Fallback xmlns="">
              <p:pic>
                <p:nvPicPr>
                  <p:cNvPr id="30748" name="Ink 30747">
                    <a:extLst>
                      <a:ext uri="{FF2B5EF4-FFF2-40B4-BE49-F238E27FC236}">
                        <a16:creationId xmlns:a16="http://schemas.microsoft.com/office/drawing/2014/main" id="{424D39F0-D0C6-F807-D1D7-FAE05D06EB46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6206196" y="5431272"/>
                    <a:ext cx="18000" cy="15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30749" name="Ink 30748">
                    <a:extLst>
                      <a:ext uri="{FF2B5EF4-FFF2-40B4-BE49-F238E27FC236}">
                        <a16:creationId xmlns:a16="http://schemas.microsoft.com/office/drawing/2014/main" id="{E8807794-7C11-55AA-7A7B-C50BA1BAE894}"/>
                      </a:ext>
                    </a:extLst>
                  </p14:cNvPr>
                  <p14:cNvContentPartPr/>
                  <p14:nvPr/>
                </p14:nvContentPartPr>
                <p14:xfrm>
                  <a:off x="6157956" y="5634672"/>
                  <a:ext cx="113040" cy="23400"/>
                </p14:xfrm>
              </p:contentPart>
            </mc:Choice>
            <mc:Fallback xmlns="">
              <p:pic>
                <p:nvPicPr>
                  <p:cNvPr id="30749" name="Ink 30748">
                    <a:extLst>
                      <a:ext uri="{FF2B5EF4-FFF2-40B4-BE49-F238E27FC236}">
                        <a16:creationId xmlns:a16="http://schemas.microsoft.com/office/drawing/2014/main" id="{E8807794-7C11-55AA-7A7B-C50BA1BAE894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6148956" y="5626032"/>
                    <a:ext cx="13068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30750" name="Ink 30749">
                    <a:extLst>
                      <a:ext uri="{FF2B5EF4-FFF2-40B4-BE49-F238E27FC236}">
                        <a16:creationId xmlns:a16="http://schemas.microsoft.com/office/drawing/2014/main" id="{F5319F5F-D696-A6DF-1601-84241B7B0FFE}"/>
                      </a:ext>
                    </a:extLst>
                  </p14:cNvPr>
                  <p14:cNvContentPartPr/>
                  <p14:nvPr/>
                </p14:nvContentPartPr>
                <p14:xfrm>
                  <a:off x="6206916" y="5745912"/>
                  <a:ext cx="154800" cy="170640"/>
                </p14:xfrm>
              </p:contentPart>
            </mc:Choice>
            <mc:Fallback xmlns="">
              <p:pic>
                <p:nvPicPr>
                  <p:cNvPr id="30750" name="Ink 30749">
                    <a:extLst>
                      <a:ext uri="{FF2B5EF4-FFF2-40B4-BE49-F238E27FC236}">
                        <a16:creationId xmlns:a16="http://schemas.microsoft.com/office/drawing/2014/main" id="{F5319F5F-D696-A6DF-1601-84241B7B0FFE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6198276" y="5737272"/>
                    <a:ext cx="17244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30751" name="Ink 30750">
                    <a:extLst>
                      <a:ext uri="{FF2B5EF4-FFF2-40B4-BE49-F238E27FC236}">
                        <a16:creationId xmlns:a16="http://schemas.microsoft.com/office/drawing/2014/main" id="{F5C4F57B-7876-6031-84F9-4FB5DD958927}"/>
                      </a:ext>
                    </a:extLst>
                  </p14:cNvPr>
                  <p14:cNvContentPartPr/>
                  <p14:nvPr/>
                </p14:nvContentPartPr>
                <p14:xfrm>
                  <a:off x="6445236" y="5413272"/>
                  <a:ext cx="108360" cy="669960"/>
                </p14:xfrm>
              </p:contentPart>
            </mc:Choice>
            <mc:Fallback xmlns="">
              <p:pic>
                <p:nvPicPr>
                  <p:cNvPr id="30751" name="Ink 30750">
                    <a:extLst>
                      <a:ext uri="{FF2B5EF4-FFF2-40B4-BE49-F238E27FC236}">
                        <a16:creationId xmlns:a16="http://schemas.microsoft.com/office/drawing/2014/main" id="{F5C4F57B-7876-6031-84F9-4FB5DD95892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6436596" y="5404632"/>
                    <a:ext cx="126000" cy="68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30752" name="Ink 30751">
                    <a:extLst>
                      <a:ext uri="{FF2B5EF4-FFF2-40B4-BE49-F238E27FC236}">
                        <a16:creationId xmlns:a16="http://schemas.microsoft.com/office/drawing/2014/main" id="{D7CC03CD-2DA9-9CFD-98C1-968DD44404E6}"/>
                      </a:ext>
                    </a:extLst>
                  </p14:cNvPr>
                  <p14:cNvContentPartPr/>
                  <p14:nvPr/>
                </p14:nvContentPartPr>
                <p14:xfrm>
                  <a:off x="6553236" y="5310312"/>
                  <a:ext cx="127440" cy="213120"/>
                </p14:xfrm>
              </p:contentPart>
            </mc:Choice>
            <mc:Fallback xmlns="">
              <p:pic>
                <p:nvPicPr>
                  <p:cNvPr id="30752" name="Ink 30751">
                    <a:extLst>
                      <a:ext uri="{FF2B5EF4-FFF2-40B4-BE49-F238E27FC236}">
                        <a16:creationId xmlns:a16="http://schemas.microsoft.com/office/drawing/2014/main" id="{D7CC03CD-2DA9-9CFD-98C1-968DD44404E6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6544596" y="5301312"/>
                    <a:ext cx="145080" cy="23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30753" name="Ink 30752">
                    <a:extLst>
                      <a:ext uri="{FF2B5EF4-FFF2-40B4-BE49-F238E27FC236}">
                        <a16:creationId xmlns:a16="http://schemas.microsoft.com/office/drawing/2014/main" id="{74538233-BAB1-D8DE-9EE3-39B9DE9960D6}"/>
                      </a:ext>
                    </a:extLst>
                  </p14:cNvPr>
                  <p14:cNvContentPartPr/>
                  <p14:nvPr/>
                </p14:nvContentPartPr>
                <p14:xfrm>
                  <a:off x="6728196" y="5489232"/>
                  <a:ext cx="5760" cy="110520"/>
                </p14:xfrm>
              </p:contentPart>
            </mc:Choice>
            <mc:Fallback xmlns="">
              <p:pic>
                <p:nvPicPr>
                  <p:cNvPr id="30753" name="Ink 30752">
                    <a:extLst>
                      <a:ext uri="{FF2B5EF4-FFF2-40B4-BE49-F238E27FC236}">
                        <a16:creationId xmlns:a16="http://schemas.microsoft.com/office/drawing/2014/main" id="{74538233-BAB1-D8DE-9EE3-39B9DE9960D6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6719556" y="5480232"/>
                    <a:ext cx="23400" cy="12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30754" name="Ink 30753">
                    <a:extLst>
                      <a:ext uri="{FF2B5EF4-FFF2-40B4-BE49-F238E27FC236}">
                        <a16:creationId xmlns:a16="http://schemas.microsoft.com/office/drawing/2014/main" id="{3FD366BB-9568-6D21-A3CC-E525B827B547}"/>
                      </a:ext>
                    </a:extLst>
                  </p14:cNvPr>
                  <p14:cNvContentPartPr/>
                  <p14:nvPr/>
                </p14:nvContentPartPr>
                <p14:xfrm>
                  <a:off x="6576276" y="5756352"/>
                  <a:ext cx="151560" cy="237600"/>
                </p14:xfrm>
              </p:contentPart>
            </mc:Choice>
            <mc:Fallback xmlns="">
              <p:pic>
                <p:nvPicPr>
                  <p:cNvPr id="30754" name="Ink 30753">
                    <a:extLst>
                      <a:ext uri="{FF2B5EF4-FFF2-40B4-BE49-F238E27FC236}">
                        <a16:creationId xmlns:a16="http://schemas.microsoft.com/office/drawing/2014/main" id="{3FD366BB-9568-6D21-A3CC-E525B827B547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6567636" y="5747352"/>
                    <a:ext cx="16920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30755" name="Ink 30754">
                    <a:extLst>
                      <a:ext uri="{FF2B5EF4-FFF2-40B4-BE49-F238E27FC236}">
                        <a16:creationId xmlns:a16="http://schemas.microsoft.com/office/drawing/2014/main" id="{2CBCAE03-332E-24A7-DBA7-8FAC4FF9B19E}"/>
                      </a:ext>
                    </a:extLst>
                  </p14:cNvPr>
                  <p14:cNvContentPartPr/>
                  <p14:nvPr/>
                </p14:nvContentPartPr>
                <p14:xfrm>
                  <a:off x="6763116" y="5947872"/>
                  <a:ext cx="97200" cy="119160"/>
                </p14:xfrm>
              </p:contentPart>
            </mc:Choice>
            <mc:Fallback xmlns="">
              <p:pic>
                <p:nvPicPr>
                  <p:cNvPr id="30755" name="Ink 30754">
                    <a:extLst>
                      <a:ext uri="{FF2B5EF4-FFF2-40B4-BE49-F238E27FC236}">
                        <a16:creationId xmlns:a16="http://schemas.microsoft.com/office/drawing/2014/main" id="{2CBCAE03-332E-24A7-DBA7-8FAC4FF9B19E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6754476" y="5938872"/>
                    <a:ext cx="1148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30756" name="Ink 30755">
                    <a:extLst>
                      <a:ext uri="{FF2B5EF4-FFF2-40B4-BE49-F238E27FC236}">
                        <a16:creationId xmlns:a16="http://schemas.microsoft.com/office/drawing/2014/main" id="{1F279C02-18CB-DAFC-CCDE-38E0D167363A}"/>
                      </a:ext>
                    </a:extLst>
                  </p14:cNvPr>
                  <p14:cNvContentPartPr/>
                  <p14:nvPr/>
                </p14:nvContentPartPr>
                <p14:xfrm>
                  <a:off x="6672396" y="5763192"/>
                  <a:ext cx="5760" cy="155880"/>
                </p14:xfrm>
              </p:contentPart>
            </mc:Choice>
            <mc:Fallback xmlns="">
              <p:pic>
                <p:nvPicPr>
                  <p:cNvPr id="30756" name="Ink 30755">
                    <a:extLst>
                      <a:ext uri="{FF2B5EF4-FFF2-40B4-BE49-F238E27FC236}">
                        <a16:creationId xmlns:a16="http://schemas.microsoft.com/office/drawing/2014/main" id="{1F279C02-18CB-DAFC-CCDE-38E0D167363A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6663396" y="5754192"/>
                    <a:ext cx="2340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30757" name="Ink 30756">
                    <a:extLst>
                      <a:ext uri="{FF2B5EF4-FFF2-40B4-BE49-F238E27FC236}">
                        <a16:creationId xmlns:a16="http://schemas.microsoft.com/office/drawing/2014/main" id="{AA1A0092-AFF4-ACFA-4043-BC9CF39F033E}"/>
                      </a:ext>
                    </a:extLst>
                  </p14:cNvPr>
                  <p14:cNvContentPartPr/>
                  <p14:nvPr/>
                </p14:nvContentPartPr>
                <p14:xfrm>
                  <a:off x="6798756" y="5356752"/>
                  <a:ext cx="165240" cy="693000"/>
                </p14:xfrm>
              </p:contentPart>
            </mc:Choice>
            <mc:Fallback xmlns="">
              <p:pic>
                <p:nvPicPr>
                  <p:cNvPr id="30757" name="Ink 30756">
                    <a:extLst>
                      <a:ext uri="{FF2B5EF4-FFF2-40B4-BE49-F238E27FC236}">
                        <a16:creationId xmlns:a16="http://schemas.microsoft.com/office/drawing/2014/main" id="{AA1A0092-AFF4-ACFA-4043-BC9CF39F033E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6790116" y="5348112"/>
                    <a:ext cx="182880" cy="71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30758" name="Ink 30757">
                    <a:extLst>
                      <a:ext uri="{FF2B5EF4-FFF2-40B4-BE49-F238E27FC236}">
                        <a16:creationId xmlns:a16="http://schemas.microsoft.com/office/drawing/2014/main" id="{EF24C542-9C90-F6E4-950F-E1DAB75B6E7F}"/>
                      </a:ext>
                    </a:extLst>
                  </p14:cNvPr>
                  <p14:cNvContentPartPr/>
                  <p14:nvPr/>
                </p14:nvContentPartPr>
                <p14:xfrm>
                  <a:off x="6994236" y="5657352"/>
                  <a:ext cx="149400" cy="6480"/>
                </p14:xfrm>
              </p:contentPart>
            </mc:Choice>
            <mc:Fallback xmlns="">
              <p:pic>
                <p:nvPicPr>
                  <p:cNvPr id="30758" name="Ink 30757">
                    <a:extLst>
                      <a:ext uri="{FF2B5EF4-FFF2-40B4-BE49-F238E27FC236}">
                        <a16:creationId xmlns:a16="http://schemas.microsoft.com/office/drawing/2014/main" id="{EF24C542-9C90-F6E4-950F-E1DAB75B6E7F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6985596" y="5648352"/>
                    <a:ext cx="1670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30759" name="Ink 30758">
                    <a:extLst>
                      <a:ext uri="{FF2B5EF4-FFF2-40B4-BE49-F238E27FC236}">
                        <a16:creationId xmlns:a16="http://schemas.microsoft.com/office/drawing/2014/main" id="{B025B6DD-1B09-53D6-C7F8-1604298DF0CD}"/>
                      </a:ext>
                    </a:extLst>
                  </p14:cNvPr>
                  <p14:cNvContentPartPr/>
                  <p14:nvPr/>
                </p14:nvContentPartPr>
                <p14:xfrm>
                  <a:off x="7006476" y="5697672"/>
                  <a:ext cx="121680" cy="360"/>
                </p14:xfrm>
              </p:contentPart>
            </mc:Choice>
            <mc:Fallback xmlns="">
              <p:pic>
                <p:nvPicPr>
                  <p:cNvPr id="30759" name="Ink 30758">
                    <a:extLst>
                      <a:ext uri="{FF2B5EF4-FFF2-40B4-BE49-F238E27FC236}">
                        <a16:creationId xmlns:a16="http://schemas.microsoft.com/office/drawing/2014/main" id="{B025B6DD-1B09-53D6-C7F8-1604298DF0CD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6997836" y="5689032"/>
                    <a:ext cx="139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30760" name="Ink 30759">
                    <a:extLst>
                      <a:ext uri="{FF2B5EF4-FFF2-40B4-BE49-F238E27FC236}">
                        <a16:creationId xmlns:a16="http://schemas.microsoft.com/office/drawing/2014/main" id="{34D9BD71-38AD-557D-5411-715D2D05691C}"/>
                      </a:ext>
                    </a:extLst>
                  </p14:cNvPr>
                  <p14:cNvContentPartPr/>
                  <p14:nvPr/>
                </p14:nvContentPartPr>
                <p14:xfrm>
                  <a:off x="7087836" y="5584632"/>
                  <a:ext cx="100440" cy="222480"/>
                </p14:xfrm>
              </p:contentPart>
            </mc:Choice>
            <mc:Fallback xmlns="">
              <p:pic>
                <p:nvPicPr>
                  <p:cNvPr id="30760" name="Ink 30759">
                    <a:extLst>
                      <a:ext uri="{FF2B5EF4-FFF2-40B4-BE49-F238E27FC236}">
                        <a16:creationId xmlns:a16="http://schemas.microsoft.com/office/drawing/2014/main" id="{34D9BD71-38AD-557D-5411-715D2D05691C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7079196" y="5575992"/>
                    <a:ext cx="118080" cy="240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770" name="Group 30769">
              <a:extLst>
                <a:ext uri="{FF2B5EF4-FFF2-40B4-BE49-F238E27FC236}">
                  <a16:creationId xmlns:a16="http://schemas.microsoft.com/office/drawing/2014/main" id="{10CF0248-A947-97AF-7F69-8760AA798AEF}"/>
                </a:ext>
              </a:extLst>
            </p:cNvPr>
            <p:cNvGrpSpPr/>
            <p:nvPr/>
          </p:nvGrpSpPr>
          <p:grpSpPr>
            <a:xfrm>
              <a:off x="7369716" y="5334432"/>
              <a:ext cx="690480" cy="721440"/>
              <a:chOff x="7369716" y="5334432"/>
              <a:chExt cx="690480" cy="721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30761" name="Ink 30760">
                    <a:extLst>
                      <a:ext uri="{FF2B5EF4-FFF2-40B4-BE49-F238E27FC236}">
                        <a16:creationId xmlns:a16="http://schemas.microsoft.com/office/drawing/2014/main" id="{CB37A52C-E3FC-B027-46C8-3B9A5946D2C4}"/>
                      </a:ext>
                    </a:extLst>
                  </p14:cNvPr>
                  <p14:cNvContentPartPr/>
                  <p14:nvPr/>
                </p14:nvContentPartPr>
                <p14:xfrm>
                  <a:off x="7442076" y="5334432"/>
                  <a:ext cx="101880" cy="147240"/>
                </p14:xfrm>
              </p:contentPart>
            </mc:Choice>
            <mc:Fallback xmlns="">
              <p:pic>
                <p:nvPicPr>
                  <p:cNvPr id="30761" name="Ink 30760">
                    <a:extLst>
                      <a:ext uri="{FF2B5EF4-FFF2-40B4-BE49-F238E27FC236}">
                        <a16:creationId xmlns:a16="http://schemas.microsoft.com/office/drawing/2014/main" id="{CB37A52C-E3FC-B027-46C8-3B9A5946D2C4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7433076" y="5325792"/>
                    <a:ext cx="11952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30762" name="Ink 30761">
                    <a:extLst>
                      <a:ext uri="{FF2B5EF4-FFF2-40B4-BE49-F238E27FC236}">
                        <a16:creationId xmlns:a16="http://schemas.microsoft.com/office/drawing/2014/main" id="{5C5B523C-C4CA-921D-D949-0AC382B366F7}"/>
                      </a:ext>
                    </a:extLst>
                  </p14:cNvPr>
                  <p14:cNvContentPartPr/>
                  <p14:nvPr/>
                </p14:nvContentPartPr>
                <p14:xfrm>
                  <a:off x="7570956" y="5479872"/>
                  <a:ext cx="85680" cy="83880"/>
                </p14:xfrm>
              </p:contentPart>
            </mc:Choice>
            <mc:Fallback xmlns="">
              <p:pic>
                <p:nvPicPr>
                  <p:cNvPr id="30762" name="Ink 30761">
                    <a:extLst>
                      <a:ext uri="{FF2B5EF4-FFF2-40B4-BE49-F238E27FC236}">
                        <a16:creationId xmlns:a16="http://schemas.microsoft.com/office/drawing/2014/main" id="{5C5B523C-C4CA-921D-D949-0AC382B366F7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>
                    <a:off x="7562316" y="5471232"/>
                    <a:ext cx="103320" cy="10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30763" name="Ink 30762">
                    <a:extLst>
                      <a:ext uri="{FF2B5EF4-FFF2-40B4-BE49-F238E27FC236}">
                        <a16:creationId xmlns:a16="http://schemas.microsoft.com/office/drawing/2014/main" id="{A8FAD56C-B9B5-4F50-849F-6285740177EA}"/>
                      </a:ext>
                    </a:extLst>
                  </p14:cNvPr>
                  <p14:cNvContentPartPr/>
                  <p14:nvPr/>
                </p14:nvContentPartPr>
                <p14:xfrm>
                  <a:off x="7369716" y="5615952"/>
                  <a:ext cx="390240" cy="7560"/>
                </p14:xfrm>
              </p:contentPart>
            </mc:Choice>
            <mc:Fallback xmlns="">
              <p:pic>
                <p:nvPicPr>
                  <p:cNvPr id="30763" name="Ink 30762">
                    <a:extLst>
                      <a:ext uri="{FF2B5EF4-FFF2-40B4-BE49-F238E27FC236}">
                        <a16:creationId xmlns:a16="http://schemas.microsoft.com/office/drawing/2014/main" id="{A8FAD56C-B9B5-4F50-849F-6285740177EA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7361076" y="5606952"/>
                    <a:ext cx="40788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30764" name="Ink 30763">
                    <a:extLst>
                      <a:ext uri="{FF2B5EF4-FFF2-40B4-BE49-F238E27FC236}">
                        <a16:creationId xmlns:a16="http://schemas.microsoft.com/office/drawing/2014/main" id="{C553E76F-7482-AADF-2C9B-A6C358FB112E}"/>
                      </a:ext>
                    </a:extLst>
                  </p14:cNvPr>
                  <p14:cNvContentPartPr/>
                  <p14:nvPr/>
                </p14:nvContentPartPr>
                <p14:xfrm>
                  <a:off x="7499316" y="5712432"/>
                  <a:ext cx="114120" cy="171360"/>
                </p14:xfrm>
              </p:contentPart>
            </mc:Choice>
            <mc:Fallback xmlns="">
              <p:pic>
                <p:nvPicPr>
                  <p:cNvPr id="30764" name="Ink 30763">
                    <a:extLst>
                      <a:ext uri="{FF2B5EF4-FFF2-40B4-BE49-F238E27FC236}">
                        <a16:creationId xmlns:a16="http://schemas.microsoft.com/office/drawing/2014/main" id="{C553E76F-7482-AADF-2C9B-A6C358FB112E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7490676" y="5703432"/>
                    <a:ext cx="13176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30765" name="Ink 30764">
                    <a:extLst>
                      <a:ext uri="{FF2B5EF4-FFF2-40B4-BE49-F238E27FC236}">
                        <a16:creationId xmlns:a16="http://schemas.microsoft.com/office/drawing/2014/main" id="{BBFB3D28-30DE-820A-DD0C-E323FDDCECC7}"/>
                      </a:ext>
                    </a:extLst>
                  </p14:cNvPr>
                  <p14:cNvContentPartPr/>
                  <p14:nvPr/>
                </p14:nvContentPartPr>
                <p14:xfrm>
                  <a:off x="7660956" y="5860392"/>
                  <a:ext cx="18720" cy="195480"/>
                </p14:xfrm>
              </p:contentPart>
            </mc:Choice>
            <mc:Fallback xmlns="">
              <p:pic>
                <p:nvPicPr>
                  <p:cNvPr id="30765" name="Ink 30764">
                    <a:extLst>
                      <a:ext uri="{FF2B5EF4-FFF2-40B4-BE49-F238E27FC236}">
                        <a16:creationId xmlns:a16="http://schemas.microsoft.com/office/drawing/2014/main" id="{BBFB3D28-30DE-820A-DD0C-E323FDDCECC7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7652316" y="5851752"/>
                    <a:ext cx="3636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30768" name="Ink 30767">
                    <a:extLst>
                      <a:ext uri="{FF2B5EF4-FFF2-40B4-BE49-F238E27FC236}">
                        <a16:creationId xmlns:a16="http://schemas.microsoft.com/office/drawing/2014/main" id="{D9021F5C-32E5-07AF-35A4-7609B8922813}"/>
                      </a:ext>
                    </a:extLst>
                  </p14:cNvPr>
                  <p14:cNvContentPartPr/>
                  <p14:nvPr/>
                </p14:nvContentPartPr>
                <p14:xfrm>
                  <a:off x="7896396" y="5591472"/>
                  <a:ext cx="74160" cy="360"/>
                </p14:xfrm>
              </p:contentPart>
            </mc:Choice>
            <mc:Fallback xmlns="">
              <p:pic>
                <p:nvPicPr>
                  <p:cNvPr id="30768" name="Ink 30767">
                    <a:extLst>
                      <a:ext uri="{FF2B5EF4-FFF2-40B4-BE49-F238E27FC236}">
                        <a16:creationId xmlns:a16="http://schemas.microsoft.com/office/drawing/2014/main" id="{D9021F5C-32E5-07AF-35A4-7609B8922813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7887396" y="5582832"/>
                    <a:ext cx="91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30769" name="Ink 30768">
                    <a:extLst>
                      <a:ext uri="{FF2B5EF4-FFF2-40B4-BE49-F238E27FC236}">
                        <a16:creationId xmlns:a16="http://schemas.microsoft.com/office/drawing/2014/main" id="{A7950DCF-9815-23FB-2DF3-34EB86E8CE2A}"/>
                      </a:ext>
                    </a:extLst>
                  </p14:cNvPr>
                  <p14:cNvContentPartPr/>
                  <p14:nvPr/>
                </p14:nvContentPartPr>
                <p14:xfrm>
                  <a:off x="7911516" y="5670672"/>
                  <a:ext cx="148680" cy="360"/>
                </p14:xfrm>
              </p:contentPart>
            </mc:Choice>
            <mc:Fallback xmlns="">
              <p:pic>
                <p:nvPicPr>
                  <p:cNvPr id="30769" name="Ink 30768">
                    <a:extLst>
                      <a:ext uri="{FF2B5EF4-FFF2-40B4-BE49-F238E27FC236}">
                        <a16:creationId xmlns:a16="http://schemas.microsoft.com/office/drawing/2014/main" id="{A7950DCF-9815-23FB-2DF3-34EB86E8CE2A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7902876" y="5662032"/>
                    <a:ext cx="166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775" name="Group 30774">
              <a:extLst>
                <a:ext uri="{FF2B5EF4-FFF2-40B4-BE49-F238E27FC236}">
                  <a16:creationId xmlns:a16="http://schemas.microsoft.com/office/drawing/2014/main" id="{CB782A97-A7AF-0564-BF0E-B19785DD996B}"/>
                </a:ext>
              </a:extLst>
            </p:cNvPr>
            <p:cNvGrpSpPr/>
            <p:nvPr/>
          </p:nvGrpSpPr>
          <p:grpSpPr>
            <a:xfrm>
              <a:off x="8211036" y="5384832"/>
              <a:ext cx="401040" cy="486360"/>
              <a:chOff x="8211036" y="5384832"/>
              <a:chExt cx="401040" cy="486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30771" name="Ink 30770">
                    <a:extLst>
                      <a:ext uri="{FF2B5EF4-FFF2-40B4-BE49-F238E27FC236}">
                        <a16:creationId xmlns:a16="http://schemas.microsoft.com/office/drawing/2014/main" id="{539CCD50-7BA6-3E2E-C69B-ECFE26A221E0}"/>
                      </a:ext>
                    </a:extLst>
                  </p14:cNvPr>
                  <p14:cNvContentPartPr/>
                  <p14:nvPr/>
                </p14:nvContentPartPr>
                <p14:xfrm>
                  <a:off x="8227596" y="5553312"/>
                  <a:ext cx="169920" cy="360"/>
                </p14:xfrm>
              </p:contentPart>
            </mc:Choice>
            <mc:Fallback xmlns="">
              <p:pic>
                <p:nvPicPr>
                  <p:cNvPr id="30771" name="Ink 30770">
                    <a:extLst>
                      <a:ext uri="{FF2B5EF4-FFF2-40B4-BE49-F238E27FC236}">
                        <a16:creationId xmlns:a16="http://schemas.microsoft.com/office/drawing/2014/main" id="{539CCD50-7BA6-3E2E-C69B-ECFE26A221E0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8218596" y="5544312"/>
                    <a:ext cx="18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30772" name="Ink 30771">
                    <a:extLst>
                      <a:ext uri="{FF2B5EF4-FFF2-40B4-BE49-F238E27FC236}">
                        <a16:creationId xmlns:a16="http://schemas.microsoft.com/office/drawing/2014/main" id="{955C160C-3B35-A1EA-0593-A078A242AAD6}"/>
                      </a:ext>
                    </a:extLst>
                  </p14:cNvPr>
                  <p14:cNvContentPartPr/>
                  <p14:nvPr/>
                </p14:nvContentPartPr>
                <p14:xfrm>
                  <a:off x="8299956" y="5433792"/>
                  <a:ext cx="360" cy="228960"/>
                </p14:xfrm>
              </p:contentPart>
            </mc:Choice>
            <mc:Fallback xmlns="">
              <p:pic>
                <p:nvPicPr>
                  <p:cNvPr id="30772" name="Ink 30771">
                    <a:extLst>
                      <a:ext uri="{FF2B5EF4-FFF2-40B4-BE49-F238E27FC236}">
                        <a16:creationId xmlns:a16="http://schemas.microsoft.com/office/drawing/2014/main" id="{955C160C-3B35-A1EA-0593-A078A242AAD6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8291316" y="5425152"/>
                    <a:ext cx="18000" cy="24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30773" name="Ink 30772">
                    <a:extLst>
                      <a:ext uri="{FF2B5EF4-FFF2-40B4-BE49-F238E27FC236}">
                        <a16:creationId xmlns:a16="http://schemas.microsoft.com/office/drawing/2014/main" id="{DD08C361-DA1C-9763-7DB5-2ECA6897F359}"/>
                      </a:ext>
                    </a:extLst>
                  </p14:cNvPr>
                  <p14:cNvContentPartPr/>
                  <p14:nvPr/>
                </p14:nvContentPartPr>
                <p14:xfrm>
                  <a:off x="8211036" y="5736552"/>
                  <a:ext cx="200520" cy="360"/>
                </p14:xfrm>
              </p:contentPart>
            </mc:Choice>
            <mc:Fallback xmlns="">
              <p:pic>
                <p:nvPicPr>
                  <p:cNvPr id="30773" name="Ink 30772">
                    <a:extLst>
                      <a:ext uri="{FF2B5EF4-FFF2-40B4-BE49-F238E27FC236}">
                        <a16:creationId xmlns:a16="http://schemas.microsoft.com/office/drawing/2014/main" id="{DD08C361-DA1C-9763-7DB5-2ECA6897F359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8202396" y="5727552"/>
                    <a:ext cx="21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30774" name="Ink 30773">
                    <a:extLst>
                      <a:ext uri="{FF2B5EF4-FFF2-40B4-BE49-F238E27FC236}">
                        <a16:creationId xmlns:a16="http://schemas.microsoft.com/office/drawing/2014/main" id="{1D198E2F-C13F-D277-C502-37BF38DFC729}"/>
                      </a:ext>
                    </a:extLst>
                  </p14:cNvPr>
                  <p14:cNvContentPartPr/>
                  <p14:nvPr/>
                </p14:nvContentPartPr>
                <p14:xfrm>
                  <a:off x="8570676" y="5384832"/>
                  <a:ext cx="41400" cy="486360"/>
                </p14:xfrm>
              </p:contentPart>
            </mc:Choice>
            <mc:Fallback xmlns="">
              <p:pic>
                <p:nvPicPr>
                  <p:cNvPr id="30774" name="Ink 30773">
                    <a:extLst>
                      <a:ext uri="{FF2B5EF4-FFF2-40B4-BE49-F238E27FC236}">
                        <a16:creationId xmlns:a16="http://schemas.microsoft.com/office/drawing/2014/main" id="{1D198E2F-C13F-D277-C502-37BF38DFC729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8561676" y="5375832"/>
                    <a:ext cx="59040" cy="504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0780" name="Audio 30779">
            <a:hlinkClick r:id="" action="ppaction://media"/>
            <a:extLst>
              <a:ext uri="{FF2B5EF4-FFF2-40B4-BE49-F238E27FC236}">
                <a16:creationId xmlns:a16="http://schemas.microsoft.com/office/drawing/2014/main" id="{E695DBD9-1A20-656E-AC80-524DDBEAEA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3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78"/>
    </mc:Choice>
    <mc:Fallback xmlns="">
      <p:transition spd="slow" advTm="16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0BDA7F39-E777-4240-8198-2512B16AF7D6}" type="slidenum">
              <a:rPr lang="en-US" sz="1400" smtClean="0">
                <a:latin typeface="Arial" charset="0"/>
              </a:rPr>
              <a:pPr eaLnBrk="1" hangingPunct="1">
                <a:defRPr/>
              </a:pPr>
              <a:t>48</a:t>
            </a:fld>
            <a:endParaRPr lang="en-US" sz="1400">
              <a:latin typeface="Arial" charset="0"/>
            </a:endParaRPr>
          </a:p>
        </p:txBody>
      </p:sp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157185" y="83922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Eigenstates of [S] operators</a:t>
            </a:r>
            <a:endParaRPr lang="en-US" sz="3600" b="1" baseline="-25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D2CC49-6046-3D7C-02FA-687FF517364B}"/>
                  </a:ext>
                </a:extLst>
              </p14:cNvPr>
              <p14:cNvContentPartPr/>
              <p14:nvPr/>
            </p14:nvContentPartPr>
            <p14:xfrm>
              <a:off x="1621956" y="1324752"/>
              <a:ext cx="288000" cy="110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D2CC49-6046-3D7C-02FA-687FF5173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2956" y="1315752"/>
                <a:ext cx="305640" cy="11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3D75B4C-7B4C-4753-FF19-96BBFB6AB901}"/>
              </a:ext>
            </a:extLst>
          </p:cNvPr>
          <p:cNvGrpSpPr/>
          <p:nvPr/>
        </p:nvGrpSpPr>
        <p:grpSpPr>
          <a:xfrm>
            <a:off x="654636" y="1564152"/>
            <a:ext cx="618120" cy="447840"/>
            <a:chOff x="654636" y="1564152"/>
            <a:chExt cx="618120" cy="4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8EC2FBF-DE18-8141-4BBD-243E3E30488F}"/>
                    </a:ext>
                  </a:extLst>
                </p14:cNvPr>
                <p14:cNvContentPartPr/>
                <p14:nvPr/>
              </p14:nvContentPartPr>
              <p14:xfrm>
                <a:off x="654636" y="1564152"/>
                <a:ext cx="146520" cy="325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8EC2FBF-DE18-8141-4BBD-243E3E30488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5996" y="1555512"/>
                  <a:ext cx="1641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1A088E8-8166-5E55-9AE4-AB318CEFA5F8}"/>
                    </a:ext>
                  </a:extLst>
                </p14:cNvPr>
                <p14:cNvContentPartPr/>
                <p14:nvPr/>
              </p14:nvContentPartPr>
              <p14:xfrm>
                <a:off x="858036" y="1852872"/>
                <a:ext cx="147600" cy="159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1A088E8-8166-5E55-9AE4-AB318CEFA5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9036" y="1844232"/>
                  <a:ext cx="1652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08C6AE7-3A89-8733-F4B2-5A9DAB0B0263}"/>
                    </a:ext>
                  </a:extLst>
                </p14:cNvPr>
                <p14:cNvContentPartPr/>
                <p14:nvPr/>
              </p14:nvContentPartPr>
              <p14:xfrm>
                <a:off x="835356" y="1828752"/>
                <a:ext cx="140760" cy="167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08C6AE7-3A89-8733-F4B2-5A9DAB0B02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6716" y="1820112"/>
                  <a:ext cx="1584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5DE6FE7-333C-C56A-5BFF-2DF1691D96E9}"/>
                    </a:ext>
                  </a:extLst>
                </p14:cNvPr>
                <p14:cNvContentPartPr/>
                <p14:nvPr/>
              </p14:nvContentPartPr>
              <p14:xfrm>
                <a:off x="1136316" y="1644792"/>
                <a:ext cx="1299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5DE6FE7-333C-C56A-5BFF-2DF1691D96E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27676" y="1636152"/>
                  <a:ext cx="14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A1D6CAA-7AEE-624D-DCC7-454780EE4521}"/>
                    </a:ext>
                  </a:extLst>
                </p14:cNvPr>
                <p14:cNvContentPartPr/>
                <p14:nvPr/>
              </p14:nvContentPartPr>
              <p14:xfrm>
                <a:off x="1175556" y="1730472"/>
                <a:ext cx="9720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A1D6CAA-7AEE-624D-DCC7-454780EE452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66916" y="1721472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878619D-EA64-EAD0-3401-E73FC0B421C1}"/>
                  </a:ext>
                </a:extLst>
              </p14:cNvPr>
              <p14:cNvContentPartPr/>
              <p14:nvPr/>
            </p14:nvContentPartPr>
            <p14:xfrm>
              <a:off x="1439796" y="1558752"/>
              <a:ext cx="2520" cy="130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878619D-EA64-EAD0-3401-E73FC0B421C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30796" y="1549752"/>
                <a:ext cx="2016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E3E65EB-0BF4-4D48-C0D3-17D8E34C2317}"/>
                  </a:ext>
                </a:extLst>
              </p14:cNvPr>
              <p14:cNvContentPartPr/>
              <p14:nvPr/>
            </p14:nvContentPartPr>
            <p14:xfrm>
              <a:off x="1403436" y="1769352"/>
              <a:ext cx="13212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E3E65EB-0BF4-4D48-C0D3-17D8E34C231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94436" y="1760712"/>
                <a:ext cx="149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6FFD309-3893-5B96-38DA-2777D07D6E91}"/>
                  </a:ext>
                </a:extLst>
              </p14:cNvPr>
              <p14:cNvContentPartPr/>
              <p14:nvPr/>
            </p14:nvContentPartPr>
            <p14:xfrm>
              <a:off x="1417476" y="1874112"/>
              <a:ext cx="139320" cy="263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6FFD309-3893-5B96-38DA-2777D07D6E9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08476" y="1865112"/>
                <a:ext cx="1569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7BE180A-0674-2C64-3832-0586A6A6634A}"/>
                  </a:ext>
                </a:extLst>
              </p14:cNvPr>
              <p14:cNvContentPartPr/>
              <p14:nvPr/>
            </p14:nvContentPartPr>
            <p14:xfrm>
              <a:off x="1811316" y="1475232"/>
              <a:ext cx="116280" cy="140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7BE180A-0674-2C64-3832-0586A6A6634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02676" y="1466592"/>
                <a:ext cx="13392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4E95E2A-C89A-82C0-3B54-C78E1EEEDD1F}"/>
                  </a:ext>
                </a:extLst>
              </p14:cNvPr>
              <p14:cNvContentPartPr/>
              <p14:nvPr/>
            </p14:nvContentPartPr>
            <p14:xfrm>
              <a:off x="1880076" y="2057712"/>
              <a:ext cx="2520" cy="189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4E95E2A-C89A-82C0-3B54-C78E1EEEDD1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71436" y="2049072"/>
                <a:ext cx="20160" cy="20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723A42DB-D59A-3050-2F3E-38B94B62EA6D}"/>
              </a:ext>
            </a:extLst>
          </p:cNvPr>
          <p:cNvGrpSpPr/>
          <p:nvPr/>
        </p:nvGrpSpPr>
        <p:grpSpPr>
          <a:xfrm>
            <a:off x="2361396" y="1262112"/>
            <a:ext cx="292320" cy="1122120"/>
            <a:chOff x="2361396" y="1262112"/>
            <a:chExt cx="292320" cy="112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3FC44A-E75E-C533-B534-B10B8ADAC86A}"/>
                    </a:ext>
                  </a:extLst>
                </p14:cNvPr>
                <p14:cNvContentPartPr/>
                <p14:nvPr/>
              </p14:nvContentPartPr>
              <p14:xfrm>
                <a:off x="2369316" y="1475952"/>
                <a:ext cx="360" cy="117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3FC44A-E75E-C533-B534-B10B8ADAC86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360316" y="1466952"/>
                  <a:ext cx="180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03ECF8D-5620-C078-BC33-8117C9F831A8}"/>
                    </a:ext>
                  </a:extLst>
                </p14:cNvPr>
                <p14:cNvContentPartPr/>
                <p14:nvPr/>
              </p14:nvContentPartPr>
              <p14:xfrm>
                <a:off x="2361396" y="2136552"/>
                <a:ext cx="102240" cy="126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03ECF8D-5620-C078-BC33-8117C9F831A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52396" y="2127552"/>
                  <a:ext cx="119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A8D6D48-451D-6F2B-C57A-1314507F6E26}"/>
                    </a:ext>
                  </a:extLst>
                </p14:cNvPr>
                <p14:cNvContentPartPr/>
                <p14:nvPr/>
              </p14:nvContentPartPr>
              <p14:xfrm>
                <a:off x="2517276" y="1262112"/>
                <a:ext cx="136440" cy="1122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A8D6D48-451D-6F2B-C57A-1314507F6E2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08636" y="1253112"/>
                  <a:ext cx="154080" cy="11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77" name="Group 30776">
            <a:extLst>
              <a:ext uri="{FF2B5EF4-FFF2-40B4-BE49-F238E27FC236}">
                <a16:creationId xmlns:a16="http://schemas.microsoft.com/office/drawing/2014/main" id="{1E8C2AFA-AD6A-3D55-6A81-4D53A47DC61D}"/>
              </a:ext>
            </a:extLst>
          </p:cNvPr>
          <p:cNvGrpSpPr/>
          <p:nvPr/>
        </p:nvGrpSpPr>
        <p:grpSpPr>
          <a:xfrm>
            <a:off x="4216836" y="1383432"/>
            <a:ext cx="1505160" cy="700920"/>
            <a:chOff x="4216836" y="1383432"/>
            <a:chExt cx="1505160" cy="70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2D48B96-093D-CB73-15DB-BB7402BB8063}"/>
                    </a:ext>
                  </a:extLst>
                </p14:cNvPr>
                <p14:cNvContentPartPr/>
                <p14:nvPr/>
              </p14:nvContentPartPr>
              <p14:xfrm>
                <a:off x="4320516" y="1436712"/>
                <a:ext cx="360" cy="432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2D48B96-093D-CB73-15DB-BB7402BB806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11516" y="1428072"/>
                  <a:ext cx="180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F184B89-34D4-CDF9-F6AD-FD8C0F48E58C}"/>
                    </a:ext>
                  </a:extLst>
                </p14:cNvPr>
                <p14:cNvContentPartPr/>
                <p14:nvPr/>
              </p14:nvContentPartPr>
              <p14:xfrm>
                <a:off x="4216836" y="1383432"/>
                <a:ext cx="260280" cy="181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F184B89-34D4-CDF9-F6AD-FD8C0F48E58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07836" y="1374432"/>
                  <a:ext cx="277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F39ADA0-0F09-DCC0-5AF2-8913189BDD5E}"/>
                    </a:ext>
                  </a:extLst>
                </p14:cNvPr>
                <p14:cNvContentPartPr/>
                <p14:nvPr/>
              </p14:nvContentPartPr>
              <p14:xfrm>
                <a:off x="4472076" y="1828752"/>
                <a:ext cx="148320" cy="148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F39ADA0-0F09-DCC0-5AF2-8913189BDD5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63436" y="1819752"/>
                  <a:ext cx="1659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DDDB854-971E-8450-1CEF-611B05CB81A1}"/>
                    </a:ext>
                  </a:extLst>
                </p14:cNvPr>
                <p14:cNvContentPartPr/>
                <p14:nvPr/>
              </p14:nvContentPartPr>
              <p14:xfrm>
                <a:off x="4487556" y="1856832"/>
                <a:ext cx="122760" cy="128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DDDB854-971E-8450-1CEF-611B05CB81A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78556" y="1847832"/>
                  <a:ext cx="1404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6963A6A-8A88-8274-1BD2-667D50F884A8}"/>
                    </a:ext>
                  </a:extLst>
                </p14:cNvPr>
                <p14:cNvContentPartPr/>
                <p14:nvPr/>
              </p14:nvContentPartPr>
              <p14:xfrm>
                <a:off x="4716516" y="1936032"/>
                <a:ext cx="70560" cy="148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6963A6A-8A88-8274-1BD2-667D50F884A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07516" y="1927392"/>
                  <a:ext cx="882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8C0DFC4-7426-2E83-5A59-DC4D735D305E}"/>
                    </a:ext>
                  </a:extLst>
                </p14:cNvPr>
                <p14:cNvContentPartPr/>
                <p14:nvPr/>
              </p14:nvContentPartPr>
              <p14:xfrm>
                <a:off x="4965636" y="1442112"/>
                <a:ext cx="212040" cy="447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8C0DFC4-7426-2E83-5A59-DC4D735D305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56996" y="1433112"/>
                  <a:ext cx="22968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6685E1D-C80C-A40D-A0FA-7A943EFC5360}"/>
                    </a:ext>
                  </a:extLst>
                </p14:cNvPr>
                <p14:cNvContentPartPr/>
                <p14:nvPr/>
              </p14:nvContentPartPr>
              <p14:xfrm>
                <a:off x="5274876" y="1931712"/>
                <a:ext cx="102600" cy="73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6685E1D-C80C-A40D-A0FA-7A943EFC536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65876" y="1922712"/>
                  <a:ext cx="1202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A711596-EF83-073C-CD8F-BB20E374E029}"/>
                    </a:ext>
                  </a:extLst>
                </p14:cNvPr>
                <p14:cNvContentPartPr/>
                <p14:nvPr/>
              </p14:nvContentPartPr>
              <p14:xfrm>
                <a:off x="5265156" y="1936392"/>
                <a:ext cx="98640" cy="102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A711596-EF83-073C-CD8F-BB20E374E02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256516" y="1927752"/>
                  <a:ext cx="1162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78C68A4-3F61-D4F1-DED5-738A7A08FE6B}"/>
                    </a:ext>
                  </a:extLst>
                </p14:cNvPr>
                <p14:cNvContentPartPr/>
                <p14:nvPr/>
              </p14:nvContentPartPr>
              <p14:xfrm>
                <a:off x="5553516" y="1722192"/>
                <a:ext cx="145080" cy="11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78C68A4-3F61-D4F1-DED5-738A7A08FE6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544516" y="1713192"/>
                  <a:ext cx="1627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7A8A6EA-6B3C-E59C-F5E8-B5F265A4F054}"/>
                    </a:ext>
                  </a:extLst>
                </p14:cNvPr>
                <p14:cNvContentPartPr/>
                <p14:nvPr/>
              </p14:nvContentPartPr>
              <p14:xfrm>
                <a:off x="5542716" y="1847832"/>
                <a:ext cx="179280" cy="5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7A8A6EA-6B3C-E59C-F5E8-B5F265A4F05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533716" y="1839192"/>
                  <a:ext cx="196920" cy="2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76" name="Group 30775">
            <a:extLst>
              <a:ext uri="{FF2B5EF4-FFF2-40B4-BE49-F238E27FC236}">
                <a16:creationId xmlns:a16="http://schemas.microsoft.com/office/drawing/2014/main" id="{E51F12E8-4E3E-D30F-D27B-3D186E80304D}"/>
              </a:ext>
            </a:extLst>
          </p:cNvPr>
          <p:cNvGrpSpPr/>
          <p:nvPr/>
        </p:nvGrpSpPr>
        <p:grpSpPr>
          <a:xfrm>
            <a:off x="5981196" y="1074552"/>
            <a:ext cx="1307520" cy="984960"/>
            <a:chOff x="5981196" y="1074552"/>
            <a:chExt cx="1307520" cy="9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640E336-061E-2D0D-4A18-9ED9800144BC}"/>
                    </a:ext>
                  </a:extLst>
                </p14:cNvPr>
                <p14:cNvContentPartPr/>
                <p14:nvPr/>
              </p14:nvContentPartPr>
              <p14:xfrm>
                <a:off x="6118716" y="1385952"/>
                <a:ext cx="360" cy="179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640E336-061E-2D0D-4A18-9ED9800144B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09716" y="1377312"/>
                  <a:ext cx="18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AD34D19-D579-016C-CAFC-B3017CE98961}"/>
                    </a:ext>
                  </a:extLst>
                </p14:cNvPr>
                <p14:cNvContentPartPr/>
                <p14:nvPr/>
              </p14:nvContentPartPr>
              <p14:xfrm>
                <a:off x="5981196" y="1585752"/>
                <a:ext cx="315720" cy="8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AD34D19-D579-016C-CAFC-B3017CE9896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972556" y="1576752"/>
                  <a:ext cx="3333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5CCB6F1-9A4C-575D-88BA-4F69F516C2AB}"/>
                    </a:ext>
                  </a:extLst>
                </p14:cNvPr>
                <p14:cNvContentPartPr/>
                <p14:nvPr/>
              </p14:nvContentPartPr>
              <p14:xfrm>
                <a:off x="6053196" y="1781232"/>
                <a:ext cx="240840" cy="247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5CCB6F1-9A4C-575D-88BA-4F69F516C2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044196" y="1772592"/>
                  <a:ext cx="2584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2274AF9-B877-B890-D0A4-FDCF8453BFE6}"/>
                    </a:ext>
                  </a:extLst>
                </p14:cNvPr>
                <p14:cNvContentPartPr/>
                <p14:nvPr/>
              </p14:nvContentPartPr>
              <p14:xfrm>
                <a:off x="6213036" y="1894632"/>
                <a:ext cx="138600" cy="154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2274AF9-B877-B890-D0A4-FDCF8453BFE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204036" y="1885632"/>
                  <a:ext cx="1562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5B991C9-AF77-C4B4-03D0-EEC4FC4C620F}"/>
                    </a:ext>
                  </a:extLst>
                </p14:cNvPr>
                <p14:cNvContentPartPr/>
                <p14:nvPr/>
              </p14:nvContentPartPr>
              <p14:xfrm>
                <a:off x="6531636" y="1119192"/>
                <a:ext cx="209520" cy="940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5B991C9-AF77-C4B4-03D0-EEC4FC4C620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22636" y="1110192"/>
                  <a:ext cx="227160" cy="9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2E3EFE8-28D6-09C7-0AED-415BBEE3A868}"/>
                    </a:ext>
                  </a:extLst>
                </p14:cNvPr>
                <p14:cNvContentPartPr/>
                <p14:nvPr/>
              </p14:nvContentPartPr>
              <p14:xfrm>
                <a:off x="6811356" y="1130712"/>
                <a:ext cx="16920" cy="2206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2E3EFE8-28D6-09C7-0AED-415BBEE3A86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802356" y="1122072"/>
                  <a:ext cx="345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96036F4-47D1-4E37-0F25-9901A95F12FA}"/>
                    </a:ext>
                  </a:extLst>
                </p14:cNvPr>
                <p14:cNvContentPartPr/>
                <p14:nvPr/>
              </p14:nvContentPartPr>
              <p14:xfrm>
                <a:off x="6682836" y="1618512"/>
                <a:ext cx="18864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96036F4-47D1-4E37-0F25-9901A95F12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673836" y="1609872"/>
                  <a:ext cx="20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023BAC1-18AC-F9DD-0620-0D764CC5D5F2}"/>
                    </a:ext>
                  </a:extLst>
                </p14:cNvPr>
                <p14:cNvContentPartPr/>
                <p14:nvPr/>
              </p14:nvContentPartPr>
              <p14:xfrm>
                <a:off x="6782196" y="1514112"/>
                <a:ext cx="360" cy="1958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023BAC1-18AC-F9DD-0620-0D764CC5D5F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73556" y="1505472"/>
                  <a:ext cx="180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729" name="Ink 30728">
                  <a:extLst>
                    <a:ext uri="{FF2B5EF4-FFF2-40B4-BE49-F238E27FC236}">
                      <a16:creationId xmlns:a16="http://schemas.microsoft.com/office/drawing/2014/main" id="{E4D07777-AF19-88CF-C53F-A028B7132A5A}"/>
                    </a:ext>
                  </a:extLst>
                </p14:cNvPr>
                <p14:cNvContentPartPr/>
                <p14:nvPr/>
              </p14:nvContentPartPr>
              <p14:xfrm>
                <a:off x="6707676" y="1766112"/>
                <a:ext cx="218520" cy="5040"/>
              </p14:xfrm>
            </p:contentPart>
          </mc:Choice>
          <mc:Fallback xmlns="">
            <p:pic>
              <p:nvPicPr>
                <p:cNvPr id="30729" name="Ink 30728">
                  <a:extLst>
                    <a:ext uri="{FF2B5EF4-FFF2-40B4-BE49-F238E27FC236}">
                      <a16:creationId xmlns:a16="http://schemas.microsoft.com/office/drawing/2014/main" id="{E4D07777-AF19-88CF-C53F-A028B7132A5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98676" y="1757112"/>
                  <a:ext cx="236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0731" name="Ink 30730">
                  <a:extLst>
                    <a:ext uri="{FF2B5EF4-FFF2-40B4-BE49-F238E27FC236}">
                      <a16:creationId xmlns:a16="http://schemas.microsoft.com/office/drawing/2014/main" id="{3899FDF5-8E5A-CC74-A677-290C66B5BFC4}"/>
                    </a:ext>
                  </a:extLst>
                </p14:cNvPr>
                <p14:cNvContentPartPr/>
                <p14:nvPr/>
              </p14:nvContentPartPr>
              <p14:xfrm>
                <a:off x="6998196" y="1518792"/>
                <a:ext cx="6480" cy="294840"/>
              </p14:xfrm>
            </p:contentPart>
          </mc:Choice>
          <mc:Fallback xmlns="">
            <p:pic>
              <p:nvPicPr>
                <p:cNvPr id="30731" name="Ink 30730">
                  <a:extLst>
                    <a:ext uri="{FF2B5EF4-FFF2-40B4-BE49-F238E27FC236}">
                      <a16:creationId xmlns:a16="http://schemas.microsoft.com/office/drawing/2014/main" id="{3899FDF5-8E5A-CC74-A677-290C66B5BFC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989556" y="1509792"/>
                  <a:ext cx="241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0766" name="Ink 30765">
                  <a:extLst>
                    <a:ext uri="{FF2B5EF4-FFF2-40B4-BE49-F238E27FC236}">
                      <a16:creationId xmlns:a16="http://schemas.microsoft.com/office/drawing/2014/main" id="{5784ED5D-99A3-3740-9FF5-F87F8667B107}"/>
                    </a:ext>
                  </a:extLst>
                </p14:cNvPr>
                <p14:cNvContentPartPr/>
                <p14:nvPr/>
              </p14:nvContentPartPr>
              <p14:xfrm>
                <a:off x="7011516" y="1074552"/>
                <a:ext cx="277200" cy="934920"/>
              </p14:xfrm>
            </p:contentPart>
          </mc:Choice>
          <mc:Fallback xmlns="">
            <p:pic>
              <p:nvPicPr>
                <p:cNvPr id="30766" name="Ink 30765">
                  <a:extLst>
                    <a:ext uri="{FF2B5EF4-FFF2-40B4-BE49-F238E27FC236}">
                      <a16:creationId xmlns:a16="http://schemas.microsoft.com/office/drawing/2014/main" id="{5784ED5D-99A3-3740-9FF5-F87F8667B10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002876" y="1065912"/>
                  <a:ext cx="294840" cy="9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85" name="Group 31784">
            <a:extLst>
              <a:ext uri="{FF2B5EF4-FFF2-40B4-BE49-F238E27FC236}">
                <a16:creationId xmlns:a16="http://schemas.microsoft.com/office/drawing/2014/main" id="{E89B1EE4-C70C-5461-49E1-076C85E02ADE}"/>
              </a:ext>
            </a:extLst>
          </p:cNvPr>
          <p:cNvGrpSpPr/>
          <p:nvPr/>
        </p:nvGrpSpPr>
        <p:grpSpPr>
          <a:xfrm>
            <a:off x="537636" y="4352449"/>
            <a:ext cx="1273680" cy="1549440"/>
            <a:chOff x="382836" y="3755472"/>
            <a:chExt cx="1273680" cy="1549440"/>
          </a:xfrm>
        </p:grpSpPr>
        <p:grpSp>
          <p:nvGrpSpPr>
            <p:cNvPr id="31751" name="Group 31750">
              <a:extLst>
                <a:ext uri="{FF2B5EF4-FFF2-40B4-BE49-F238E27FC236}">
                  <a16:creationId xmlns:a16="http://schemas.microsoft.com/office/drawing/2014/main" id="{93B55564-08A2-0DDA-F377-61BC579309A1}"/>
                </a:ext>
              </a:extLst>
            </p:cNvPr>
            <p:cNvGrpSpPr/>
            <p:nvPr/>
          </p:nvGrpSpPr>
          <p:grpSpPr>
            <a:xfrm>
              <a:off x="382836" y="3755472"/>
              <a:ext cx="1204560" cy="712440"/>
              <a:chOff x="382836" y="3755472"/>
              <a:chExt cx="1204560" cy="712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0778" name="Ink 30777">
                    <a:extLst>
                      <a:ext uri="{FF2B5EF4-FFF2-40B4-BE49-F238E27FC236}">
                        <a16:creationId xmlns:a16="http://schemas.microsoft.com/office/drawing/2014/main" id="{1D376017-7266-6316-D90D-70FD1776BEFD}"/>
                      </a:ext>
                    </a:extLst>
                  </p14:cNvPr>
                  <p14:cNvContentPartPr/>
                  <p14:nvPr/>
                </p14:nvContentPartPr>
                <p14:xfrm>
                  <a:off x="432876" y="3892992"/>
                  <a:ext cx="360" cy="415800"/>
                </p14:xfrm>
              </p:contentPart>
            </mc:Choice>
            <mc:Fallback xmlns="">
              <p:pic>
                <p:nvPicPr>
                  <p:cNvPr id="30778" name="Ink 30777">
                    <a:extLst>
                      <a:ext uri="{FF2B5EF4-FFF2-40B4-BE49-F238E27FC236}">
                        <a16:creationId xmlns:a16="http://schemas.microsoft.com/office/drawing/2014/main" id="{1D376017-7266-6316-D90D-70FD1776BEFD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23876" y="3884352"/>
                    <a:ext cx="18000" cy="43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30779" name="Ink 30778">
                    <a:extLst>
                      <a:ext uri="{FF2B5EF4-FFF2-40B4-BE49-F238E27FC236}">
                        <a16:creationId xmlns:a16="http://schemas.microsoft.com/office/drawing/2014/main" id="{6A6C9B51-0FFE-85B5-0F10-B5E1F0E812B0}"/>
                      </a:ext>
                    </a:extLst>
                  </p14:cNvPr>
                  <p14:cNvContentPartPr/>
                  <p14:nvPr/>
                </p14:nvContentPartPr>
                <p14:xfrm>
                  <a:off x="382836" y="3857352"/>
                  <a:ext cx="115920" cy="109800"/>
                </p14:xfrm>
              </p:contentPart>
            </mc:Choice>
            <mc:Fallback xmlns="">
              <p:pic>
                <p:nvPicPr>
                  <p:cNvPr id="30779" name="Ink 30778">
                    <a:extLst>
                      <a:ext uri="{FF2B5EF4-FFF2-40B4-BE49-F238E27FC236}">
                        <a16:creationId xmlns:a16="http://schemas.microsoft.com/office/drawing/2014/main" id="{6A6C9B51-0FFE-85B5-0F10-B5E1F0E812B0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374196" y="3848712"/>
                    <a:ext cx="133560" cy="12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30780" name="Ink 30779">
                    <a:extLst>
                      <a:ext uri="{FF2B5EF4-FFF2-40B4-BE49-F238E27FC236}">
                        <a16:creationId xmlns:a16="http://schemas.microsoft.com/office/drawing/2014/main" id="{4AC27D6F-8FFE-6E67-92BE-46258AE91772}"/>
                      </a:ext>
                    </a:extLst>
                  </p14:cNvPr>
                  <p14:cNvContentPartPr/>
                  <p14:nvPr/>
                </p14:nvContentPartPr>
                <p14:xfrm>
                  <a:off x="514956" y="4170552"/>
                  <a:ext cx="156600" cy="231120"/>
                </p14:xfrm>
              </p:contentPart>
            </mc:Choice>
            <mc:Fallback xmlns="">
              <p:pic>
                <p:nvPicPr>
                  <p:cNvPr id="30780" name="Ink 30779">
                    <a:extLst>
                      <a:ext uri="{FF2B5EF4-FFF2-40B4-BE49-F238E27FC236}">
                        <a16:creationId xmlns:a16="http://schemas.microsoft.com/office/drawing/2014/main" id="{4AC27D6F-8FFE-6E67-92BE-46258AE91772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956" y="4161912"/>
                    <a:ext cx="17424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30781" name="Ink 30780">
                    <a:extLst>
                      <a:ext uri="{FF2B5EF4-FFF2-40B4-BE49-F238E27FC236}">
                        <a16:creationId xmlns:a16="http://schemas.microsoft.com/office/drawing/2014/main" id="{09328582-DF4C-EEB3-5B35-1FC123060BFA}"/>
                      </a:ext>
                    </a:extLst>
                  </p14:cNvPr>
                  <p14:cNvContentPartPr/>
                  <p14:nvPr/>
                </p14:nvContentPartPr>
                <p14:xfrm>
                  <a:off x="508116" y="4272432"/>
                  <a:ext cx="173520" cy="52560"/>
                </p14:xfrm>
              </p:contentPart>
            </mc:Choice>
            <mc:Fallback xmlns="">
              <p:pic>
                <p:nvPicPr>
                  <p:cNvPr id="30781" name="Ink 30780">
                    <a:extLst>
                      <a:ext uri="{FF2B5EF4-FFF2-40B4-BE49-F238E27FC236}">
                        <a16:creationId xmlns:a16="http://schemas.microsoft.com/office/drawing/2014/main" id="{09328582-DF4C-EEB3-5B35-1FC123060BFA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99116" y="4263432"/>
                    <a:ext cx="19116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30782" name="Ink 30781">
                    <a:extLst>
                      <a:ext uri="{FF2B5EF4-FFF2-40B4-BE49-F238E27FC236}">
                        <a16:creationId xmlns:a16="http://schemas.microsoft.com/office/drawing/2014/main" id="{2CF261E1-80B8-361C-2DF5-F165A56DE163}"/>
                      </a:ext>
                    </a:extLst>
                  </p14:cNvPr>
                  <p14:cNvContentPartPr/>
                  <p14:nvPr/>
                </p14:nvContentPartPr>
                <p14:xfrm>
                  <a:off x="841476" y="4301592"/>
                  <a:ext cx="2520" cy="360"/>
                </p14:xfrm>
              </p:contentPart>
            </mc:Choice>
            <mc:Fallback xmlns="">
              <p:pic>
                <p:nvPicPr>
                  <p:cNvPr id="30782" name="Ink 30781">
                    <a:extLst>
                      <a:ext uri="{FF2B5EF4-FFF2-40B4-BE49-F238E27FC236}">
                        <a16:creationId xmlns:a16="http://schemas.microsoft.com/office/drawing/2014/main" id="{2CF261E1-80B8-361C-2DF5-F165A56DE163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832836" y="4292592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30783" name="Ink 30782">
                    <a:extLst>
                      <a:ext uri="{FF2B5EF4-FFF2-40B4-BE49-F238E27FC236}">
                        <a16:creationId xmlns:a16="http://schemas.microsoft.com/office/drawing/2014/main" id="{5EEEA8A3-2CB0-870C-CEBB-71C48BD24DC3}"/>
                      </a:ext>
                    </a:extLst>
                  </p14:cNvPr>
                  <p14:cNvContentPartPr/>
                  <p14:nvPr/>
                </p14:nvContentPartPr>
                <p14:xfrm>
                  <a:off x="810516" y="4081632"/>
                  <a:ext cx="94680" cy="7560"/>
                </p14:xfrm>
              </p:contentPart>
            </mc:Choice>
            <mc:Fallback xmlns="">
              <p:pic>
                <p:nvPicPr>
                  <p:cNvPr id="30783" name="Ink 30782">
                    <a:extLst>
                      <a:ext uri="{FF2B5EF4-FFF2-40B4-BE49-F238E27FC236}">
                        <a16:creationId xmlns:a16="http://schemas.microsoft.com/office/drawing/2014/main" id="{5EEEA8A3-2CB0-870C-CEBB-71C48BD24DC3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1516" y="4072992"/>
                    <a:ext cx="11232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31744" name="Ink 31743">
                    <a:extLst>
                      <a:ext uri="{FF2B5EF4-FFF2-40B4-BE49-F238E27FC236}">
                        <a16:creationId xmlns:a16="http://schemas.microsoft.com/office/drawing/2014/main" id="{95973662-B1AF-6E0B-0562-18733DA51E8F}"/>
                      </a:ext>
                    </a:extLst>
                  </p14:cNvPr>
                  <p14:cNvContentPartPr/>
                  <p14:nvPr/>
                </p14:nvContentPartPr>
                <p14:xfrm>
                  <a:off x="817716" y="4176672"/>
                  <a:ext cx="124920" cy="360"/>
                </p14:xfrm>
              </p:contentPart>
            </mc:Choice>
            <mc:Fallback xmlns="">
              <p:pic>
                <p:nvPicPr>
                  <p:cNvPr id="31744" name="Ink 31743">
                    <a:extLst>
                      <a:ext uri="{FF2B5EF4-FFF2-40B4-BE49-F238E27FC236}">
                        <a16:creationId xmlns:a16="http://schemas.microsoft.com/office/drawing/2014/main" id="{95973662-B1AF-6E0B-0562-18733DA51E8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08716" y="4167672"/>
                    <a:ext cx="142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31745" name="Ink 31744">
                    <a:extLst>
                      <a:ext uri="{FF2B5EF4-FFF2-40B4-BE49-F238E27FC236}">
                        <a16:creationId xmlns:a16="http://schemas.microsoft.com/office/drawing/2014/main" id="{66AE47B0-F856-7370-1360-1EF4B56D292B}"/>
                      </a:ext>
                    </a:extLst>
                  </p14:cNvPr>
                  <p14:cNvContentPartPr/>
                  <p14:nvPr/>
                </p14:nvContentPartPr>
                <p14:xfrm>
                  <a:off x="1107876" y="3755472"/>
                  <a:ext cx="136080" cy="639720"/>
                </p14:xfrm>
              </p:contentPart>
            </mc:Choice>
            <mc:Fallback xmlns="">
              <p:pic>
                <p:nvPicPr>
                  <p:cNvPr id="31745" name="Ink 31744">
                    <a:extLst>
                      <a:ext uri="{FF2B5EF4-FFF2-40B4-BE49-F238E27FC236}">
                        <a16:creationId xmlns:a16="http://schemas.microsoft.com/office/drawing/2014/main" id="{66AE47B0-F856-7370-1360-1EF4B56D292B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098876" y="3746832"/>
                    <a:ext cx="153720" cy="65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31747" name="Ink 31746">
                    <a:extLst>
                      <a:ext uri="{FF2B5EF4-FFF2-40B4-BE49-F238E27FC236}">
                        <a16:creationId xmlns:a16="http://schemas.microsoft.com/office/drawing/2014/main" id="{7E69E3F0-00C6-B4E7-8310-B458C74EC8A5}"/>
                      </a:ext>
                    </a:extLst>
                  </p14:cNvPr>
                  <p14:cNvContentPartPr/>
                  <p14:nvPr/>
                </p14:nvContentPartPr>
                <p14:xfrm>
                  <a:off x="1277076" y="3840432"/>
                  <a:ext cx="360" cy="132120"/>
                </p14:xfrm>
              </p:contentPart>
            </mc:Choice>
            <mc:Fallback xmlns="">
              <p:pic>
                <p:nvPicPr>
                  <p:cNvPr id="31747" name="Ink 31746">
                    <a:extLst>
                      <a:ext uri="{FF2B5EF4-FFF2-40B4-BE49-F238E27FC236}">
                        <a16:creationId xmlns:a16="http://schemas.microsoft.com/office/drawing/2014/main" id="{7E69E3F0-00C6-B4E7-8310-B458C74EC8A5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268076" y="3831432"/>
                    <a:ext cx="1800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31748" name="Ink 31747">
                    <a:extLst>
                      <a:ext uri="{FF2B5EF4-FFF2-40B4-BE49-F238E27FC236}">
                        <a16:creationId xmlns:a16="http://schemas.microsoft.com/office/drawing/2014/main" id="{1B3A717D-56EC-EBAB-8905-C6524DFF54DE}"/>
                      </a:ext>
                    </a:extLst>
                  </p14:cNvPr>
                  <p14:cNvContentPartPr/>
                  <p14:nvPr/>
                </p14:nvContentPartPr>
                <p14:xfrm>
                  <a:off x="1282476" y="4108992"/>
                  <a:ext cx="118800" cy="133200"/>
                </p14:xfrm>
              </p:contentPart>
            </mc:Choice>
            <mc:Fallback xmlns="">
              <p:pic>
                <p:nvPicPr>
                  <p:cNvPr id="31748" name="Ink 31747">
                    <a:extLst>
                      <a:ext uri="{FF2B5EF4-FFF2-40B4-BE49-F238E27FC236}">
                        <a16:creationId xmlns:a16="http://schemas.microsoft.com/office/drawing/2014/main" id="{1B3A717D-56EC-EBAB-8905-C6524DFF54DE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1273836" y="4100352"/>
                    <a:ext cx="13644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31749" name="Ink 31748">
                    <a:extLst>
                      <a:ext uri="{FF2B5EF4-FFF2-40B4-BE49-F238E27FC236}">
                        <a16:creationId xmlns:a16="http://schemas.microsoft.com/office/drawing/2014/main" id="{3A87BA75-A39E-09E7-80AC-C38933DDCD75}"/>
                      </a:ext>
                    </a:extLst>
                  </p14:cNvPr>
                  <p14:cNvContentPartPr/>
                  <p14:nvPr/>
                </p14:nvContentPartPr>
                <p14:xfrm>
                  <a:off x="1405596" y="3782472"/>
                  <a:ext cx="181800" cy="685440"/>
                </p14:xfrm>
              </p:contentPart>
            </mc:Choice>
            <mc:Fallback xmlns="">
              <p:pic>
                <p:nvPicPr>
                  <p:cNvPr id="31749" name="Ink 31748">
                    <a:extLst>
                      <a:ext uri="{FF2B5EF4-FFF2-40B4-BE49-F238E27FC236}">
                        <a16:creationId xmlns:a16="http://schemas.microsoft.com/office/drawing/2014/main" id="{3A87BA75-A39E-09E7-80AC-C38933DDCD75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396956" y="3773832"/>
                    <a:ext cx="199440" cy="703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761" name="Group 31760">
              <a:extLst>
                <a:ext uri="{FF2B5EF4-FFF2-40B4-BE49-F238E27FC236}">
                  <a16:creationId xmlns:a16="http://schemas.microsoft.com/office/drawing/2014/main" id="{18296CE9-7D45-ED17-B5EC-517F0C97EA45}"/>
                </a:ext>
              </a:extLst>
            </p:cNvPr>
            <p:cNvGrpSpPr/>
            <p:nvPr/>
          </p:nvGrpSpPr>
          <p:grpSpPr>
            <a:xfrm>
              <a:off x="432156" y="4600392"/>
              <a:ext cx="1224360" cy="704520"/>
              <a:chOff x="432156" y="4600392"/>
              <a:chExt cx="1224360" cy="704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31752" name="Ink 31751">
                    <a:extLst>
                      <a:ext uri="{FF2B5EF4-FFF2-40B4-BE49-F238E27FC236}">
                        <a16:creationId xmlns:a16="http://schemas.microsoft.com/office/drawing/2014/main" id="{1640625A-F690-494D-DBEB-524A2E5DB674}"/>
                      </a:ext>
                    </a:extLst>
                  </p14:cNvPr>
                  <p14:cNvContentPartPr/>
                  <p14:nvPr/>
                </p14:nvContentPartPr>
                <p14:xfrm>
                  <a:off x="432156" y="4600392"/>
                  <a:ext cx="174600" cy="443880"/>
                </p14:xfrm>
              </p:contentPart>
            </mc:Choice>
            <mc:Fallback xmlns="">
              <p:pic>
                <p:nvPicPr>
                  <p:cNvPr id="31752" name="Ink 31751">
                    <a:extLst>
                      <a:ext uri="{FF2B5EF4-FFF2-40B4-BE49-F238E27FC236}">
                        <a16:creationId xmlns:a16="http://schemas.microsoft.com/office/drawing/2014/main" id="{1640625A-F690-494D-DBEB-524A2E5DB674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23156" y="4591752"/>
                    <a:ext cx="192240" cy="46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31753" name="Ink 31752">
                    <a:extLst>
                      <a:ext uri="{FF2B5EF4-FFF2-40B4-BE49-F238E27FC236}">
                        <a16:creationId xmlns:a16="http://schemas.microsoft.com/office/drawing/2014/main" id="{C802F7DF-5B34-5D2E-F993-840F7788C770}"/>
                      </a:ext>
                    </a:extLst>
                  </p14:cNvPr>
                  <p14:cNvContentPartPr/>
                  <p14:nvPr/>
                </p14:nvContentPartPr>
                <p14:xfrm>
                  <a:off x="679476" y="5003592"/>
                  <a:ext cx="147960" cy="205200"/>
                </p14:xfrm>
              </p:contentPart>
            </mc:Choice>
            <mc:Fallback xmlns="">
              <p:pic>
                <p:nvPicPr>
                  <p:cNvPr id="31753" name="Ink 31752">
                    <a:extLst>
                      <a:ext uri="{FF2B5EF4-FFF2-40B4-BE49-F238E27FC236}">
                        <a16:creationId xmlns:a16="http://schemas.microsoft.com/office/drawing/2014/main" id="{C802F7DF-5B34-5D2E-F993-840F7788C770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70836" y="4994592"/>
                    <a:ext cx="165600" cy="22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31754" name="Ink 31753">
                    <a:extLst>
                      <a:ext uri="{FF2B5EF4-FFF2-40B4-BE49-F238E27FC236}">
                        <a16:creationId xmlns:a16="http://schemas.microsoft.com/office/drawing/2014/main" id="{7FCA4BF0-9858-9E5C-262A-2B4D6B549AE1}"/>
                      </a:ext>
                    </a:extLst>
                  </p14:cNvPr>
                  <p14:cNvContentPartPr/>
                  <p14:nvPr/>
                </p14:nvContentPartPr>
                <p14:xfrm>
                  <a:off x="642036" y="5054712"/>
                  <a:ext cx="201240" cy="29520"/>
                </p14:xfrm>
              </p:contentPart>
            </mc:Choice>
            <mc:Fallback xmlns="">
              <p:pic>
                <p:nvPicPr>
                  <p:cNvPr id="31754" name="Ink 31753">
                    <a:extLst>
                      <a:ext uri="{FF2B5EF4-FFF2-40B4-BE49-F238E27FC236}">
                        <a16:creationId xmlns:a16="http://schemas.microsoft.com/office/drawing/2014/main" id="{7FCA4BF0-9858-9E5C-262A-2B4D6B549AE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633396" y="5045712"/>
                    <a:ext cx="21888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31755" name="Ink 31754">
                    <a:extLst>
                      <a:ext uri="{FF2B5EF4-FFF2-40B4-BE49-F238E27FC236}">
                        <a16:creationId xmlns:a16="http://schemas.microsoft.com/office/drawing/2014/main" id="{7788325F-95D9-DCD3-7B84-BBB7AF683C6A}"/>
                      </a:ext>
                    </a:extLst>
                  </p14:cNvPr>
                  <p14:cNvContentPartPr/>
                  <p14:nvPr/>
                </p14:nvContentPartPr>
                <p14:xfrm>
                  <a:off x="970716" y="4782552"/>
                  <a:ext cx="57240" cy="360"/>
                </p14:xfrm>
              </p:contentPart>
            </mc:Choice>
            <mc:Fallback xmlns="">
              <p:pic>
                <p:nvPicPr>
                  <p:cNvPr id="31755" name="Ink 31754">
                    <a:extLst>
                      <a:ext uri="{FF2B5EF4-FFF2-40B4-BE49-F238E27FC236}">
                        <a16:creationId xmlns:a16="http://schemas.microsoft.com/office/drawing/2014/main" id="{7788325F-95D9-DCD3-7B84-BBB7AF683C6A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961716" y="4773552"/>
                    <a:ext cx="74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31756" name="Ink 31755">
                    <a:extLst>
                      <a:ext uri="{FF2B5EF4-FFF2-40B4-BE49-F238E27FC236}">
                        <a16:creationId xmlns:a16="http://schemas.microsoft.com/office/drawing/2014/main" id="{5EC63001-49ED-269D-6D01-F0E7448737C2}"/>
                      </a:ext>
                    </a:extLst>
                  </p14:cNvPr>
                  <p14:cNvContentPartPr/>
                  <p14:nvPr/>
                </p14:nvContentPartPr>
                <p14:xfrm>
                  <a:off x="967476" y="4892712"/>
                  <a:ext cx="62280" cy="2520"/>
                </p14:xfrm>
              </p:contentPart>
            </mc:Choice>
            <mc:Fallback xmlns="">
              <p:pic>
                <p:nvPicPr>
                  <p:cNvPr id="31756" name="Ink 31755">
                    <a:extLst>
                      <a:ext uri="{FF2B5EF4-FFF2-40B4-BE49-F238E27FC236}">
                        <a16:creationId xmlns:a16="http://schemas.microsoft.com/office/drawing/2014/main" id="{5EC63001-49ED-269D-6D01-F0E7448737C2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958476" y="4884072"/>
                    <a:ext cx="7992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31757" name="Ink 31756">
                    <a:extLst>
                      <a:ext uri="{FF2B5EF4-FFF2-40B4-BE49-F238E27FC236}">
                        <a16:creationId xmlns:a16="http://schemas.microsoft.com/office/drawing/2014/main" id="{23B1CD6A-5346-DF94-77F7-4CA888ADD6C8}"/>
                      </a:ext>
                    </a:extLst>
                  </p14:cNvPr>
                  <p14:cNvContentPartPr/>
                  <p14:nvPr/>
                </p14:nvContentPartPr>
                <p14:xfrm>
                  <a:off x="1179876" y="4640712"/>
                  <a:ext cx="163440" cy="664200"/>
                </p14:xfrm>
              </p:contentPart>
            </mc:Choice>
            <mc:Fallback xmlns="">
              <p:pic>
                <p:nvPicPr>
                  <p:cNvPr id="31757" name="Ink 31756">
                    <a:extLst>
                      <a:ext uri="{FF2B5EF4-FFF2-40B4-BE49-F238E27FC236}">
                        <a16:creationId xmlns:a16="http://schemas.microsoft.com/office/drawing/2014/main" id="{23B1CD6A-5346-DF94-77F7-4CA888ADD6C8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1171236" y="4632072"/>
                    <a:ext cx="181080" cy="68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31758" name="Ink 31757">
                    <a:extLst>
                      <a:ext uri="{FF2B5EF4-FFF2-40B4-BE49-F238E27FC236}">
                        <a16:creationId xmlns:a16="http://schemas.microsoft.com/office/drawing/2014/main" id="{135CAD41-8E89-96F1-8100-202707355C6E}"/>
                      </a:ext>
                    </a:extLst>
                  </p14:cNvPr>
                  <p14:cNvContentPartPr/>
                  <p14:nvPr/>
                </p14:nvContentPartPr>
                <p14:xfrm>
                  <a:off x="1340436" y="4694352"/>
                  <a:ext cx="97200" cy="141120"/>
                </p14:xfrm>
              </p:contentPart>
            </mc:Choice>
            <mc:Fallback xmlns="">
              <p:pic>
                <p:nvPicPr>
                  <p:cNvPr id="31758" name="Ink 31757">
                    <a:extLst>
                      <a:ext uri="{FF2B5EF4-FFF2-40B4-BE49-F238E27FC236}">
                        <a16:creationId xmlns:a16="http://schemas.microsoft.com/office/drawing/2014/main" id="{135CAD41-8E89-96F1-8100-202707355C6E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1331436" y="4685712"/>
                    <a:ext cx="114840" cy="15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31759" name="Ink 31758">
                    <a:extLst>
                      <a:ext uri="{FF2B5EF4-FFF2-40B4-BE49-F238E27FC236}">
                        <a16:creationId xmlns:a16="http://schemas.microsoft.com/office/drawing/2014/main" id="{C5C270CA-405B-4FD8-19F4-9D9C1262911F}"/>
                      </a:ext>
                    </a:extLst>
                  </p14:cNvPr>
                  <p14:cNvContentPartPr/>
                  <p14:nvPr/>
                </p14:nvContentPartPr>
                <p14:xfrm>
                  <a:off x="1402356" y="5076312"/>
                  <a:ext cx="2520" cy="176760"/>
                </p14:xfrm>
              </p:contentPart>
            </mc:Choice>
            <mc:Fallback xmlns="">
              <p:pic>
                <p:nvPicPr>
                  <p:cNvPr id="31759" name="Ink 31758">
                    <a:extLst>
                      <a:ext uri="{FF2B5EF4-FFF2-40B4-BE49-F238E27FC236}">
                        <a16:creationId xmlns:a16="http://schemas.microsoft.com/office/drawing/2014/main" id="{C5C270CA-405B-4FD8-19F4-9D9C1262911F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1393356" y="5067672"/>
                    <a:ext cx="2016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31760" name="Ink 31759">
                    <a:extLst>
                      <a:ext uri="{FF2B5EF4-FFF2-40B4-BE49-F238E27FC236}">
                        <a16:creationId xmlns:a16="http://schemas.microsoft.com/office/drawing/2014/main" id="{803D3F93-1AC5-240F-1AC0-518502EC88F3}"/>
                      </a:ext>
                    </a:extLst>
                  </p14:cNvPr>
                  <p14:cNvContentPartPr/>
                  <p14:nvPr/>
                </p14:nvContentPartPr>
                <p14:xfrm>
                  <a:off x="1518996" y="4681032"/>
                  <a:ext cx="137520" cy="585720"/>
                </p14:xfrm>
              </p:contentPart>
            </mc:Choice>
            <mc:Fallback xmlns="">
              <p:pic>
                <p:nvPicPr>
                  <p:cNvPr id="31760" name="Ink 31759">
                    <a:extLst>
                      <a:ext uri="{FF2B5EF4-FFF2-40B4-BE49-F238E27FC236}">
                        <a16:creationId xmlns:a16="http://schemas.microsoft.com/office/drawing/2014/main" id="{803D3F93-1AC5-240F-1AC0-518502EC88F3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1510356" y="4672032"/>
                    <a:ext cx="155160" cy="603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1809" name="Group 31808">
            <a:extLst>
              <a:ext uri="{FF2B5EF4-FFF2-40B4-BE49-F238E27FC236}">
                <a16:creationId xmlns:a16="http://schemas.microsoft.com/office/drawing/2014/main" id="{197BFB30-4DCD-34F9-13D8-72CFD179D2BF}"/>
              </a:ext>
            </a:extLst>
          </p:cNvPr>
          <p:cNvGrpSpPr/>
          <p:nvPr/>
        </p:nvGrpSpPr>
        <p:grpSpPr>
          <a:xfrm>
            <a:off x="4395396" y="3544872"/>
            <a:ext cx="3036600" cy="2209057"/>
            <a:chOff x="4395396" y="3544872"/>
            <a:chExt cx="3036600" cy="2209057"/>
          </a:xfrm>
        </p:grpSpPr>
        <p:grpSp>
          <p:nvGrpSpPr>
            <p:cNvPr id="31782" name="Group 31781">
              <a:extLst>
                <a:ext uri="{FF2B5EF4-FFF2-40B4-BE49-F238E27FC236}">
                  <a16:creationId xmlns:a16="http://schemas.microsoft.com/office/drawing/2014/main" id="{7A6B55D7-3495-2E3E-07DA-C70CFD1ADEEC}"/>
                </a:ext>
              </a:extLst>
            </p:cNvPr>
            <p:cNvGrpSpPr/>
            <p:nvPr/>
          </p:nvGrpSpPr>
          <p:grpSpPr>
            <a:xfrm>
              <a:off x="4395396" y="4995769"/>
              <a:ext cx="941040" cy="758160"/>
              <a:chOff x="4603116" y="3563232"/>
              <a:chExt cx="941040" cy="758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31762" name="Ink 31761">
                    <a:extLst>
                      <a:ext uri="{FF2B5EF4-FFF2-40B4-BE49-F238E27FC236}">
                        <a16:creationId xmlns:a16="http://schemas.microsoft.com/office/drawing/2014/main" id="{E37F4071-4E28-056C-D9BC-E4BF62932EDE}"/>
                      </a:ext>
                    </a:extLst>
                  </p14:cNvPr>
                  <p14:cNvContentPartPr/>
                  <p14:nvPr/>
                </p14:nvContentPartPr>
                <p14:xfrm>
                  <a:off x="4683036" y="3613632"/>
                  <a:ext cx="360" cy="320040"/>
                </p14:xfrm>
              </p:contentPart>
            </mc:Choice>
            <mc:Fallback xmlns="">
              <p:pic>
                <p:nvPicPr>
                  <p:cNvPr id="31762" name="Ink 31761">
                    <a:extLst>
                      <a:ext uri="{FF2B5EF4-FFF2-40B4-BE49-F238E27FC236}">
                        <a16:creationId xmlns:a16="http://schemas.microsoft.com/office/drawing/2014/main" id="{E37F4071-4E28-056C-D9BC-E4BF62932EDE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4674036" y="3604992"/>
                    <a:ext cx="18000" cy="33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31763" name="Ink 31762">
                    <a:extLst>
                      <a:ext uri="{FF2B5EF4-FFF2-40B4-BE49-F238E27FC236}">
                        <a16:creationId xmlns:a16="http://schemas.microsoft.com/office/drawing/2014/main" id="{3F4A1A18-CF32-EC8C-485D-B7C0ABABD75D}"/>
                      </a:ext>
                    </a:extLst>
                  </p14:cNvPr>
                  <p14:cNvContentPartPr/>
                  <p14:nvPr/>
                </p14:nvContentPartPr>
                <p14:xfrm>
                  <a:off x="4603116" y="3564672"/>
                  <a:ext cx="146880" cy="128160"/>
                </p14:xfrm>
              </p:contentPart>
            </mc:Choice>
            <mc:Fallback xmlns="">
              <p:pic>
                <p:nvPicPr>
                  <p:cNvPr id="31763" name="Ink 31762">
                    <a:extLst>
                      <a:ext uri="{FF2B5EF4-FFF2-40B4-BE49-F238E27FC236}">
                        <a16:creationId xmlns:a16="http://schemas.microsoft.com/office/drawing/2014/main" id="{3F4A1A18-CF32-EC8C-485D-B7C0ABABD75D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4594476" y="3555672"/>
                    <a:ext cx="164520" cy="14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31764" name="Ink 31763">
                    <a:extLst>
                      <a:ext uri="{FF2B5EF4-FFF2-40B4-BE49-F238E27FC236}">
                        <a16:creationId xmlns:a16="http://schemas.microsoft.com/office/drawing/2014/main" id="{2D4FEB16-11C9-77F0-275D-A5541F2119BD}"/>
                      </a:ext>
                    </a:extLst>
                  </p14:cNvPr>
                  <p14:cNvContentPartPr/>
                  <p14:nvPr/>
                </p14:nvContentPartPr>
                <p14:xfrm>
                  <a:off x="4758276" y="3823512"/>
                  <a:ext cx="150840" cy="466200"/>
                </p14:xfrm>
              </p:contentPart>
            </mc:Choice>
            <mc:Fallback xmlns="">
              <p:pic>
                <p:nvPicPr>
                  <p:cNvPr id="31764" name="Ink 31763">
                    <a:extLst>
                      <a:ext uri="{FF2B5EF4-FFF2-40B4-BE49-F238E27FC236}">
                        <a16:creationId xmlns:a16="http://schemas.microsoft.com/office/drawing/2014/main" id="{2D4FEB16-11C9-77F0-275D-A5541F2119BD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4749276" y="3814872"/>
                    <a:ext cx="168480" cy="48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31765" name="Ink 31764">
                    <a:extLst>
                      <a:ext uri="{FF2B5EF4-FFF2-40B4-BE49-F238E27FC236}">
                        <a16:creationId xmlns:a16="http://schemas.microsoft.com/office/drawing/2014/main" id="{34B00C2C-90A9-9573-DDDB-8FAF2983978C}"/>
                      </a:ext>
                    </a:extLst>
                  </p14:cNvPr>
                  <p14:cNvContentPartPr/>
                  <p14:nvPr/>
                </p14:nvContentPartPr>
                <p14:xfrm>
                  <a:off x="4976796" y="4105752"/>
                  <a:ext cx="26640" cy="132480"/>
                </p14:xfrm>
              </p:contentPart>
            </mc:Choice>
            <mc:Fallback xmlns="">
              <p:pic>
                <p:nvPicPr>
                  <p:cNvPr id="31765" name="Ink 31764">
                    <a:extLst>
                      <a:ext uri="{FF2B5EF4-FFF2-40B4-BE49-F238E27FC236}">
                        <a16:creationId xmlns:a16="http://schemas.microsoft.com/office/drawing/2014/main" id="{34B00C2C-90A9-9573-DDDB-8FAF2983978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4968156" y="4096752"/>
                    <a:ext cx="4428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31766" name="Ink 31765">
                    <a:extLst>
                      <a:ext uri="{FF2B5EF4-FFF2-40B4-BE49-F238E27FC236}">
                        <a16:creationId xmlns:a16="http://schemas.microsoft.com/office/drawing/2014/main" id="{6756384B-C199-066B-EDBD-47248880555E}"/>
                      </a:ext>
                    </a:extLst>
                  </p14:cNvPr>
                  <p14:cNvContentPartPr/>
                  <p14:nvPr/>
                </p14:nvContentPartPr>
                <p14:xfrm>
                  <a:off x="5160756" y="3563232"/>
                  <a:ext cx="146520" cy="409320"/>
                </p14:xfrm>
              </p:contentPart>
            </mc:Choice>
            <mc:Fallback xmlns="">
              <p:pic>
                <p:nvPicPr>
                  <p:cNvPr id="31766" name="Ink 31765">
                    <a:extLst>
                      <a:ext uri="{FF2B5EF4-FFF2-40B4-BE49-F238E27FC236}">
                        <a16:creationId xmlns:a16="http://schemas.microsoft.com/office/drawing/2014/main" id="{6756384B-C199-066B-EDBD-47248880555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5151756" y="3554592"/>
                    <a:ext cx="164160" cy="42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31767" name="Ink 31766">
                    <a:extLst>
                      <a:ext uri="{FF2B5EF4-FFF2-40B4-BE49-F238E27FC236}">
                        <a16:creationId xmlns:a16="http://schemas.microsoft.com/office/drawing/2014/main" id="{D96A8E82-D953-E6E3-B965-684BB23E9DD2}"/>
                      </a:ext>
                    </a:extLst>
                  </p14:cNvPr>
                  <p14:cNvContentPartPr/>
                  <p14:nvPr/>
                </p14:nvContentPartPr>
                <p14:xfrm>
                  <a:off x="5376756" y="3877872"/>
                  <a:ext cx="167400" cy="443520"/>
                </p14:xfrm>
              </p:contentPart>
            </mc:Choice>
            <mc:Fallback xmlns="">
              <p:pic>
                <p:nvPicPr>
                  <p:cNvPr id="31767" name="Ink 31766">
                    <a:extLst>
                      <a:ext uri="{FF2B5EF4-FFF2-40B4-BE49-F238E27FC236}">
                        <a16:creationId xmlns:a16="http://schemas.microsoft.com/office/drawing/2014/main" id="{D96A8E82-D953-E6E3-B965-684BB23E9D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367756" y="3868872"/>
                    <a:ext cx="185040" cy="461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784" name="Group 31783">
              <a:extLst>
                <a:ext uri="{FF2B5EF4-FFF2-40B4-BE49-F238E27FC236}">
                  <a16:creationId xmlns:a16="http://schemas.microsoft.com/office/drawing/2014/main" id="{21250FC7-F85A-ACB6-D4A9-B8B3122B1A9D}"/>
                </a:ext>
              </a:extLst>
            </p:cNvPr>
            <p:cNvGrpSpPr/>
            <p:nvPr/>
          </p:nvGrpSpPr>
          <p:grpSpPr>
            <a:xfrm>
              <a:off x="5573676" y="4848529"/>
              <a:ext cx="1555920" cy="870120"/>
              <a:chOff x="5781396" y="3415992"/>
              <a:chExt cx="1555920" cy="870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31768" name="Ink 31767">
                    <a:extLst>
                      <a:ext uri="{FF2B5EF4-FFF2-40B4-BE49-F238E27FC236}">
                        <a16:creationId xmlns:a16="http://schemas.microsoft.com/office/drawing/2014/main" id="{27111270-0220-05EF-3864-C6E17EDCCA26}"/>
                      </a:ext>
                    </a:extLst>
                  </p14:cNvPr>
                  <p14:cNvContentPartPr/>
                  <p14:nvPr/>
                </p14:nvContentPartPr>
                <p14:xfrm>
                  <a:off x="5781396" y="3876072"/>
                  <a:ext cx="95040" cy="2520"/>
                </p14:xfrm>
              </p:contentPart>
            </mc:Choice>
            <mc:Fallback xmlns="">
              <p:pic>
                <p:nvPicPr>
                  <p:cNvPr id="31768" name="Ink 31767">
                    <a:extLst>
                      <a:ext uri="{FF2B5EF4-FFF2-40B4-BE49-F238E27FC236}">
                        <a16:creationId xmlns:a16="http://schemas.microsoft.com/office/drawing/2014/main" id="{27111270-0220-05EF-3864-C6E17EDCCA26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5772396" y="3867432"/>
                    <a:ext cx="11268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31769" name="Ink 31768">
                    <a:extLst>
                      <a:ext uri="{FF2B5EF4-FFF2-40B4-BE49-F238E27FC236}">
                        <a16:creationId xmlns:a16="http://schemas.microsoft.com/office/drawing/2014/main" id="{309B7AFE-F37D-2ABB-D1B2-44EE982DEC44}"/>
                      </a:ext>
                    </a:extLst>
                  </p14:cNvPr>
                  <p14:cNvContentPartPr/>
                  <p14:nvPr/>
                </p14:nvContentPartPr>
                <p14:xfrm>
                  <a:off x="5803716" y="3947352"/>
                  <a:ext cx="121680" cy="5400"/>
                </p14:xfrm>
              </p:contentPart>
            </mc:Choice>
            <mc:Fallback xmlns="">
              <p:pic>
                <p:nvPicPr>
                  <p:cNvPr id="31769" name="Ink 31768">
                    <a:extLst>
                      <a:ext uri="{FF2B5EF4-FFF2-40B4-BE49-F238E27FC236}">
                        <a16:creationId xmlns:a16="http://schemas.microsoft.com/office/drawing/2014/main" id="{309B7AFE-F37D-2ABB-D1B2-44EE982DEC44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5794716" y="3938352"/>
                    <a:ext cx="13932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31770" name="Ink 31769">
                    <a:extLst>
                      <a:ext uri="{FF2B5EF4-FFF2-40B4-BE49-F238E27FC236}">
                        <a16:creationId xmlns:a16="http://schemas.microsoft.com/office/drawing/2014/main" id="{48275107-65E0-D404-E68D-3780783690B6}"/>
                      </a:ext>
                    </a:extLst>
                  </p14:cNvPr>
                  <p14:cNvContentPartPr/>
                  <p14:nvPr/>
                </p14:nvContentPartPr>
                <p14:xfrm>
                  <a:off x="6171996" y="3666912"/>
                  <a:ext cx="8280" cy="115920"/>
                </p14:xfrm>
              </p:contentPart>
            </mc:Choice>
            <mc:Fallback xmlns="">
              <p:pic>
                <p:nvPicPr>
                  <p:cNvPr id="31770" name="Ink 31769">
                    <a:extLst>
                      <a:ext uri="{FF2B5EF4-FFF2-40B4-BE49-F238E27FC236}">
                        <a16:creationId xmlns:a16="http://schemas.microsoft.com/office/drawing/2014/main" id="{48275107-65E0-D404-E68D-3780783690B6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163356" y="3658272"/>
                    <a:ext cx="25920" cy="13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31771" name="Ink 31770">
                    <a:extLst>
                      <a:ext uri="{FF2B5EF4-FFF2-40B4-BE49-F238E27FC236}">
                        <a16:creationId xmlns:a16="http://schemas.microsoft.com/office/drawing/2014/main" id="{F7E7CE8E-14D2-B883-F4DB-7D4633D1A345}"/>
                      </a:ext>
                    </a:extLst>
                  </p14:cNvPr>
                  <p14:cNvContentPartPr/>
                  <p14:nvPr/>
                </p14:nvContentPartPr>
                <p14:xfrm>
                  <a:off x="6078036" y="3802272"/>
                  <a:ext cx="267120" cy="4320"/>
                </p14:xfrm>
              </p:contentPart>
            </mc:Choice>
            <mc:Fallback xmlns="">
              <p:pic>
                <p:nvPicPr>
                  <p:cNvPr id="31771" name="Ink 31770">
                    <a:extLst>
                      <a:ext uri="{FF2B5EF4-FFF2-40B4-BE49-F238E27FC236}">
                        <a16:creationId xmlns:a16="http://schemas.microsoft.com/office/drawing/2014/main" id="{F7E7CE8E-14D2-B883-F4DB-7D4633D1A345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6069396" y="3793272"/>
                    <a:ext cx="284760" cy="2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31772" name="Ink 31771">
                    <a:extLst>
                      <a:ext uri="{FF2B5EF4-FFF2-40B4-BE49-F238E27FC236}">
                        <a16:creationId xmlns:a16="http://schemas.microsoft.com/office/drawing/2014/main" id="{787C0300-1AC8-ACD0-12DF-36B2B4044AEA}"/>
                      </a:ext>
                    </a:extLst>
                  </p14:cNvPr>
                  <p14:cNvContentPartPr/>
                  <p14:nvPr/>
                </p14:nvContentPartPr>
                <p14:xfrm>
                  <a:off x="6104316" y="3890472"/>
                  <a:ext cx="308520" cy="295920"/>
                </p14:xfrm>
              </p:contentPart>
            </mc:Choice>
            <mc:Fallback xmlns="">
              <p:pic>
                <p:nvPicPr>
                  <p:cNvPr id="31772" name="Ink 31771">
                    <a:extLst>
                      <a:ext uri="{FF2B5EF4-FFF2-40B4-BE49-F238E27FC236}">
                        <a16:creationId xmlns:a16="http://schemas.microsoft.com/office/drawing/2014/main" id="{787C0300-1AC8-ACD0-12DF-36B2B4044AEA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095316" y="3881472"/>
                    <a:ext cx="326160" cy="31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31773" name="Ink 31772">
                    <a:extLst>
                      <a:ext uri="{FF2B5EF4-FFF2-40B4-BE49-F238E27FC236}">
                        <a16:creationId xmlns:a16="http://schemas.microsoft.com/office/drawing/2014/main" id="{250DD27C-376E-5A16-A2F5-D20D844B7F3E}"/>
                      </a:ext>
                    </a:extLst>
                  </p14:cNvPr>
                  <p14:cNvContentPartPr/>
                  <p14:nvPr/>
                </p14:nvContentPartPr>
                <p14:xfrm>
                  <a:off x="6310956" y="3964992"/>
                  <a:ext cx="153720" cy="197640"/>
                </p14:xfrm>
              </p:contentPart>
            </mc:Choice>
            <mc:Fallback xmlns="">
              <p:pic>
                <p:nvPicPr>
                  <p:cNvPr id="31773" name="Ink 31772">
                    <a:extLst>
                      <a:ext uri="{FF2B5EF4-FFF2-40B4-BE49-F238E27FC236}">
                        <a16:creationId xmlns:a16="http://schemas.microsoft.com/office/drawing/2014/main" id="{250DD27C-376E-5A16-A2F5-D20D844B7F3E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301956" y="3955992"/>
                    <a:ext cx="171360" cy="21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31774" name="Ink 31773">
                    <a:extLst>
                      <a:ext uri="{FF2B5EF4-FFF2-40B4-BE49-F238E27FC236}">
                        <a16:creationId xmlns:a16="http://schemas.microsoft.com/office/drawing/2014/main" id="{DF84D287-DAB3-DB61-C411-DFFF87BC90ED}"/>
                      </a:ext>
                    </a:extLst>
                  </p14:cNvPr>
                  <p14:cNvContentPartPr/>
                  <p14:nvPr/>
                </p14:nvContentPartPr>
                <p14:xfrm>
                  <a:off x="6566556" y="3470352"/>
                  <a:ext cx="191520" cy="815760"/>
                </p14:xfrm>
              </p:contentPart>
            </mc:Choice>
            <mc:Fallback xmlns="">
              <p:pic>
                <p:nvPicPr>
                  <p:cNvPr id="31774" name="Ink 31773">
                    <a:extLst>
                      <a:ext uri="{FF2B5EF4-FFF2-40B4-BE49-F238E27FC236}">
                        <a16:creationId xmlns:a16="http://schemas.microsoft.com/office/drawing/2014/main" id="{DF84D287-DAB3-DB61-C411-DFFF87BC90ED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6557556" y="3461352"/>
                    <a:ext cx="209160" cy="83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31775" name="Ink 31774">
                    <a:extLst>
                      <a:ext uri="{FF2B5EF4-FFF2-40B4-BE49-F238E27FC236}">
                        <a16:creationId xmlns:a16="http://schemas.microsoft.com/office/drawing/2014/main" id="{6F949FCD-AD1A-9F02-209D-E23737467D57}"/>
                      </a:ext>
                    </a:extLst>
                  </p14:cNvPr>
                  <p14:cNvContentPartPr/>
                  <p14:nvPr/>
                </p14:nvContentPartPr>
                <p14:xfrm>
                  <a:off x="6849516" y="3447672"/>
                  <a:ext cx="360" cy="132120"/>
                </p14:xfrm>
              </p:contentPart>
            </mc:Choice>
            <mc:Fallback xmlns="">
              <p:pic>
                <p:nvPicPr>
                  <p:cNvPr id="31775" name="Ink 31774">
                    <a:extLst>
                      <a:ext uri="{FF2B5EF4-FFF2-40B4-BE49-F238E27FC236}">
                        <a16:creationId xmlns:a16="http://schemas.microsoft.com/office/drawing/2014/main" id="{6F949FCD-AD1A-9F02-209D-E23737467D5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6840876" y="3439032"/>
                    <a:ext cx="1800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1776" name="Ink 31775">
                    <a:extLst>
                      <a:ext uri="{FF2B5EF4-FFF2-40B4-BE49-F238E27FC236}">
                        <a16:creationId xmlns:a16="http://schemas.microsoft.com/office/drawing/2014/main" id="{DA89A0F2-CA65-4631-5C3B-05096184E678}"/>
                      </a:ext>
                    </a:extLst>
                  </p14:cNvPr>
                  <p14:cNvContentPartPr/>
                  <p14:nvPr/>
                </p14:nvContentPartPr>
                <p14:xfrm>
                  <a:off x="6705156" y="3955272"/>
                  <a:ext cx="166320" cy="5040"/>
                </p14:xfrm>
              </p:contentPart>
            </mc:Choice>
            <mc:Fallback xmlns="">
              <p:pic>
                <p:nvPicPr>
                  <p:cNvPr id="31776" name="Ink 31775">
                    <a:extLst>
                      <a:ext uri="{FF2B5EF4-FFF2-40B4-BE49-F238E27FC236}">
                        <a16:creationId xmlns:a16="http://schemas.microsoft.com/office/drawing/2014/main" id="{DA89A0F2-CA65-4631-5C3B-05096184E678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6696516" y="3946632"/>
                    <a:ext cx="18396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31777" name="Ink 31776">
                    <a:extLst>
                      <a:ext uri="{FF2B5EF4-FFF2-40B4-BE49-F238E27FC236}">
                        <a16:creationId xmlns:a16="http://schemas.microsoft.com/office/drawing/2014/main" id="{F9E65EFA-E92C-6B3F-7899-ECFB50444BC2}"/>
                      </a:ext>
                    </a:extLst>
                  </p14:cNvPr>
                  <p14:cNvContentPartPr/>
                  <p14:nvPr/>
                </p14:nvContentPartPr>
                <p14:xfrm>
                  <a:off x="6773196" y="3869592"/>
                  <a:ext cx="6840" cy="184320"/>
                </p14:xfrm>
              </p:contentPart>
            </mc:Choice>
            <mc:Fallback xmlns="">
              <p:pic>
                <p:nvPicPr>
                  <p:cNvPr id="31777" name="Ink 31776">
                    <a:extLst>
                      <a:ext uri="{FF2B5EF4-FFF2-40B4-BE49-F238E27FC236}">
                        <a16:creationId xmlns:a16="http://schemas.microsoft.com/office/drawing/2014/main" id="{F9E65EFA-E92C-6B3F-7899-ECFB50444BC2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6764556" y="3860592"/>
                    <a:ext cx="24480" cy="20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31778" name="Ink 31777">
                    <a:extLst>
                      <a:ext uri="{FF2B5EF4-FFF2-40B4-BE49-F238E27FC236}">
                        <a16:creationId xmlns:a16="http://schemas.microsoft.com/office/drawing/2014/main" id="{8B703854-1EFE-43C6-F651-DEEDC25A3920}"/>
                      </a:ext>
                    </a:extLst>
                  </p14:cNvPr>
                  <p14:cNvContentPartPr/>
                  <p14:nvPr/>
                </p14:nvContentPartPr>
                <p14:xfrm>
                  <a:off x="6707676" y="4097472"/>
                  <a:ext cx="146520" cy="360"/>
                </p14:xfrm>
              </p:contentPart>
            </mc:Choice>
            <mc:Fallback xmlns="">
              <p:pic>
                <p:nvPicPr>
                  <p:cNvPr id="31778" name="Ink 31777">
                    <a:extLst>
                      <a:ext uri="{FF2B5EF4-FFF2-40B4-BE49-F238E27FC236}">
                        <a16:creationId xmlns:a16="http://schemas.microsoft.com/office/drawing/2014/main" id="{8B703854-1EFE-43C6-F651-DEEDC25A3920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6698676" y="4088472"/>
                    <a:ext cx="164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31779" name="Ink 31778">
                    <a:extLst>
                      <a:ext uri="{FF2B5EF4-FFF2-40B4-BE49-F238E27FC236}">
                        <a16:creationId xmlns:a16="http://schemas.microsoft.com/office/drawing/2014/main" id="{2F7CBE23-E13E-005C-8915-FA83E65C0B7D}"/>
                      </a:ext>
                    </a:extLst>
                  </p14:cNvPr>
                  <p14:cNvContentPartPr/>
                  <p14:nvPr/>
                </p14:nvContentPartPr>
                <p14:xfrm>
                  <a:off x="7010796" y="3946632"/>
                  <a:ext cx="142560" cy="109440"/>
                </p14:xfrm>
              </p:contentPart>
            </mc:Choice>
            <mc:Fallback xmlns="">
              <p:pic>
                <p:nvPicPr>
                  <p:cNvPr id="31779" name="Ink 31778">
                    <a:extLst>
                      <a:ext uri="{FF2B5EF4-FFF2-40B4-BE49-F238E27FC236}">
                        <a16:creationId xmlns:a16="http://schemas.microsoft.com/office/drawing/2014/main" id="{2F7CBE23-E13E-005C-8915-FA83E65C0B7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001796" y="3937632"/>
                    <a:ext cx="16020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31780" name="Ink 31779">
                    <a:extLst>
                      <a:ext uri="{FF2B5EF4-FFF2-40B4-BE49-F238E27FC236}">
                        <a16:creationId xmlns:a16="http://schemas.microsoft.com/office/drawing/2014/main" id="{7998C3E9-784D-0317-135B-3EB05451FEC0}"/>
                      </a:ext>
                    </a:extLst>
                  </p14:cNvPr>
                  <p14:cNvContentPartPr/>
                  <p14:nvPr/>
                </p14:nvContentPartPr>
                <p14:xfrm>
                  <a:off x="7027716" y="3853752"/>
                  <a:ext cx="25200" cy="36000"/>
                </p14:xfrm>
              </p:contentPart>
            </mc:Choice>
            <mc:Fallback xmlns="">
              <p:pic>
                <p:nvPicPr>
                  <p:cNvPr id="31780" name="Ink 31779">
                    <a:extLst>
                      <a:ext uri="{FF2B5EF4-FFF2-40B4-BE49-F238E27FC236}">
                        <a16:creationId xmlns:a16="http://schemas.microsoft.com/office/drawing/2014/main" id="{7998C3E9-784D-0317-135B-3EB05451FEC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019076" y="3845112"/>
                    <a:ext cx="42840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31783" name="Ink 31782">
                    <a:extLst>
                      <a:ext uri="{FF2B5EF4-FFF2-40B4-BE49-F238E27FC236}">
                        <a16:creationId xmlns:a16="http://schemas.microsoft.com/office/drawing/2014/main" id="{1ACD01B9-CEB8-CA46-0E19-6D032FB939D3}"/>
                      </a:ext>
                    </a:extLst>
                  </p14:cNvPr>
                  <p14:cNvContentPartPr/>
                  <p14:nvPr/>
                </p14:nvContentPartPr>
                <p14:xfrm>
                  <a:off x="7103316" y="3415992"/>
                  <a:ext cx="234000" cy="790560"/>
                </p14:xfrm>
              </p:contentPart>
            </mc:Choice>
            <mc:Fallback xmlns="">
              <p:pic>
                <p:nvPicPr>
                  <p:cNvPr id="31783" name="Ink 31782">
                    <a:extLst>
                      <a:ext uri="{FF2B5EF4-FFF2-40B4-BE49-F238E27FC236}">
                        <a16:creationId xmlns:a16="http://schemas.microsoft.com/office/drawing/2014/main" id="{1ACD01B9-CEB8-CA46-0E19-6D032FB939D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7094676" y="3406992"/>
                    <a:ext cx="251640" cy="808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804" name="Group 31803">
              <a:extLst>
                <a:ext uri="{FF2B5EF4-FFF2-40B4-BE49-F238E27FC236}">
                  <a16:creationId xmlns:a16="http://schemas.microsoft.com/office/drawing/2014/main" id="{32435A03-D37A-7B4D-DD3B-0087A16E8DFB}"/>
                </a:ext>
              </a:extLst>
            </p:cNvPr>
            <p:cNvGrpSpPr/>
            <p:nvPr/>
          </p:nvGrpSpPr>
          <p:grpSpPr>
            <a:xfrm>
              <a:off x="4986516" y="3544872"/>
              <a:ext cx="1488960" cy="1079640"/>
              <a:chOff x="4986516" y="3544872"/>
              <a:chExt cx="1488960" cy="1079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31786" name="Ink 31785">
                    <a:extLst>
                      <a:ext uri="{FF2B5EF4-FFF2-40B4-BE49-F238E27FC236}">
                        <a16:creationId xmlns:a16="http://schemas.microsoft.com/office/drawing/2014/main" id="{7CB6A335-84F6-D11A-02CD-30A1CEF133A1}"/>
                      </a:ext>
                    </a:extLst>
                  </p14:cNvPr>
                  <p14:cNvContentPartPr/>
                  <p14:nvPr/>
                </p14:nvContentPartPr>
                <p14:xfrm>
                  <a:off x="4986516" y="3807672"/>
                  <a:ext cx="193680" cy="370440"/>
                </p14:xfrm>
              </p:contentPart>
            </mc:Choice>
            <mc:Fallback xmlns="">
              <p:pic>
                <p:nvPicPr>
                  <p:cNvPr id="31786" name="Ink 31785">
                    <a:extLst>
                      <a:ext uri="{FF2B5EF4-FFF2-40B4-BE49-F238E27FC236}">
                        <a16:creationId xmlns:a16="http://schemas.microsoft.com/office/drawing/2014/main" id="{7CB6A335-84F6-D11A-02CD-30A1CEF133A1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4977876" y="3799032"/>
                    <a:ext cx="211320" cy="38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31787" name="Ink 31786">
                    <a:extLst>
                      <a:ext uri="{FF2B5EF4-FFF2-40B4-BE49-F238E27FC236}">
                        <a16:creationId xmlns:a16="http://schemas.microsoft.com/office/drawing/2014/main" id="{67AAB048-4D54-4499-AAC7-F49A1A7B888F}"/>
                      </a:ext>
                    </a:extLst>
                  </p14:cNvPr>
                  <p14:cNvContentPartPr/>
                  <p14:nvPr/>
                </p14:nvContentPartPr>
                <p14:xfrm>
                  <a:off x="5263716" y="4069032"/>
                  <a:ext cx="131760" cy="338760"/>
                </p14:xfrm>
              </p:contentPart>
            </mc:Choice>
            <mc:Fallback xmlns="">
              <p:pic>
                <p:nvPicPr>
                  <p:cNvPr id="31787" name="Ink 31786">
                    <a:extLst>
                      <a:ext uri="{FF2B5EF4-FFF2-40B4-BE49-F238E27FC236}">
                        <a16:creationId xmlns:a16="http://schemas.microsoft.com/office/drawing/2014/main" id="{67AAB048-4D54-4499-AAC7-F49A1A7B888F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5255076" y="4060392"/>
                    <a:ext cx="149400" cy="35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31788" name="Ink 31787">
                    <a:extLst>
                      <a:ext uri="{FF2B5EF4-FFF2-40B4-BE49-F238E27FC236}">
                        <a16:creationId xmlns:a16="http://schemas.microsoft.com/office/drawing/2014/main" id="{ED61F197-17B1-D3BB-FBC2-3DD5CF516792}"/>
                      </a:ext>
                    </a:extLst>
                  </p14:cNvPr>
                  <p14:cNvContentPartPr/>
                  <p14:nvPr/>
                </p14:nvContentPartPr>
                <p14:xfrm>
                  <a:off x="5513196" y="3980472"/>
                  <a:ext cx="95760" cy="6120"/>
                </p14:xfrm>
              </p:contentPart>
            </mc:Choice>
            <mc:Fallback xmlns="">
              <p:pic>
                <p:nvPicPr>
                  <p:cNvPr id="31788" name="Ink 31787">
                    <a:extLst>
                      <a:ext uri="{FF2B5EF4-FFF2-40B4-BE49-F238E27FC236}">
                        <a16:creationId xmlns:a16="http://schemas.microsoft.com/office/drawing/2014/main" id="{ED61F197-17B1-D3BB-FBC2-3DD5CF516792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5504556" y="3971832"/>
                    <a:ext cx="11340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31789" name="Ink 31788">
                    <a:extLst>
                      <a:ext uri="{FF2B5EF4-FFF2-40B4-BE49-F238E27FC236}">
                        <a16:creationId xmlns:a16="http://schemas.microsoft.com/office/drawing/2014/main" id="{361DCE6F-1DBE-AC27-F8C2-68A4E5330EE7}"/>
                      </a:ext>
                    </a:extLst>
                  </p14:cNvPr>
                  <p14:cNvContentPartPr/>
                  <p14:nvPr/>
                </p14:nvContentPartPr>
                <p14:xfrm>
                  <a:off x="5520396" y="4110432"/>
                  <a:ext cx="99000" cy="360"/>
                </p14:xfrm>
              </p:contentPart>
            </mc:Choice>
            <mc:Fallback xmlns="">
              <p:pic>
                <p:nvPicPr>
                  <p:cNvPr id="31789" name="Ink 31788">
                    <a:extLst>
                      <a:ext uri="{FF2B5EF4-FFF2-40B4-BE49-F238E27FC236}">
                        <a16:creationId xmlns:a16="http://schemas.microsoft.com/office/drawing/2014/main" id="{361DCE6F-1DBE-AC27-F8C2-68A4E5330EE7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5511756" y="4101432"/>
                    <a:ext cx="116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31790" name="Ink 31789">
                    <a:extLst>
                      <a:ext uri="{FF2B5EF4-FFF2-40B4-BE49-F238E27FC236}">
                        <a16:creationId xmlns:a16="http://schemas.microsoft.com/office/drawing/2014/main" id="{D76FF9DB-BAC1-4050-7425-27350A5C3B24}"/>
                      </a:ext>
                    </a:extLst>
                  </p14:cNvPr>
                  <p14:cNvContentPartPr/>
                  <p14:nvPr/>
                </p14:nvContentPartPr>
                <p14:xfrm>
                  <a:off x="5872116" y="3810912"/>
                  <a:ext cx="2520" cy="108720"/>
                </p14:xfrm>
              </p:contentPart>
            </mc:Choice>
            <mc:Fallback xmlns="">
              <p:pic>
                <p:nvPicPr>
                  <p:cNvPr id="31790" name="Ink 31789">
                    <a:extLst>
                      <a:ext uri="{FF2B5EF4-FFF2-40B4-BE49-F238E27FC236}">
                        <a16:creationId xmlns:a16="http://schemas.microsoft.com/office/drawing/2014/main" id="{D76FF9DB-BAC1-4050-7425-27350A5C3B24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5863476" y="3802272"/>
                    <a:ext cx="2016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31791" name="Ink 31790">
                    <a:extLst>
                      <a:ext uri="{FF2B5EF4-FFF2-40B4-BE49-F238E27FC236}">
                        <a16:creationId xmlns:a16="http://schemas.microsoft.com/office/drawing/2014/main" id="{E1F34ADB-BE77-6970-C55D-1E7A3DA626A4}"/>
                      </a:ext>
                    </a:extLst>
                  </p14:cNvPr>
                  <p14:cNvContentPartPr/>
                  <p14:nvPr/>
                </p14:nvContentPartPr>
                <p14:xfrm>
                  <a:off x="5808396" y="3981192"/>
                  <a:ext cx="226080" cy="12600"/>
                </p14:xfrm>
              </p:contentPart>
            </mc:Choice>
            <mc:Fallback xmlns="">
              <p:pic>
                <p:nvPicPr>
                  <p:cNvPr id="31791" name="Ink 31790">
                    <a:extLst>
                      <a:ext uri="{FF2B5EF4-FFF2-40B4-BE49-F238E27FC236}">
                        <a16:creationId xmlns:a16="http://schemas.microsoft.com/office/drawing/2014/main" id="{E1F34ADB-BE77-6970-C55D-1E7A3DA626A4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5799756" y="3972552"/>
                    <a:ext cx="24372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31792" name="Ink 31791">
                    <a:extLst>
                      <a:ext uri="{FF2B5EF4-FFF2-40B4-BE49-F238E27FC236}">
                        <a16:creationId xmlns:a16="http://schemas.microsoft.com/office/drawing/2014/main" id="{67DEA311-25E1-39E9-6DB9-CF59DEE6BE86}"/>
                      </a:ext>
                    </a:extLst>
                  </p14:cNvPr>
                  <p14:cNvContentPartPr/>
                  <p14:nvPr/>
                </p14:nvContentPartPr>
                <p14:xfrm>
                  <a:off x="5792916" y="4062192"/>
                  <a:ext cx="214200" cy="284760"/>
                </p14:xfrm>
              </p:contentPart>
            </mc:Choice>
            <mc:Fallback xmlns="">
              <p:pic>
                <p:nvPicPr>
                  <p:cNvPr id="31792" name="Ink 31791">
                    <a:extLst>
                      <a:ext uri="{FF2B5EF4-FFF2-40B4-BE49-F238E27FC236}">
                        <a16:creationId xmlns:a16="http://schemas.microsoft.com/office/drawing/2014/main" id="{67DEA311-25E1-39E9-6DB9-CF59DEE6BE86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5784276" y="4053192"/>
                    <a:ext cx="23184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31793" name="Ink 31792">
                    <a:extLst>
                      <a:ext uri="{FF2B5EF4-FFF2-40B4-BE49-F238E27FC236}">
                        <a16:creationId xmlns:a16="http://schemas.microsoft.com/office/drawing/2014/main" id="{BD3A606F-DF95-2739-5101-460364F25326}"/>
                      </a:ext>
                    </a:extLst>
                  </p14:cNvPr>
                  <p14:cNvContentPartPr/>
                  <p14:nvPr/>
                </p14:nvContentPartPr>
                <p14:xfrm>
                  <a:off x="6097836" y="3544872"/>
                  <a:ext cx="245520" cy="1079640"/>
                </p14:xfrm>
              </p:contentPart>
            </mc:Choice>
            <mc:Fallback xmlns="">
              <p:pic>
                <p:nvPicPr>
                  <p:cNvPr id="31793" name="Ink 31792">
                    <a:extLst>
                      <a:ext uri="{FF2B5EF4-FFF2-40B4-BE49-F238E27FC236}">
                        <a16:creationId xmlns:a16="http://schemas.microsoft.com/office/drawing/2014/main" id="{BD3A606F-DF95-2739-5101-460364F25326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6088836" y="3535872"/>
                    <a:ext cx="263160" cy="10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31795" name="Ink 31794">
                    <a:extLst>
                      <a:ext uri="{FF2B5EF4-FFF2-40B4-BE49-F238E27FC236}">
                        <a16:creationId xmlns:a16="http://schemas.microsoft.com/office/drawing/2014/main" id="{EB15FE85-C90F-0C25-31CF-B917BCAF1DEB}"/>
                      </a:ext>
                    </a:extLst>
                  </p14:cNvPr>
                  <p14:cNvContentPartPr/>
                  <p14:nvPr/>
                </p14:nvContentPartPr>
                <p14:xfrm>
                  <a:off x="6309516" y="3671952"/>
                  <a:ext cx="84600" cy="163440"/>
                </p14:xfrm>
              </p:contentPart>
            </mc:Choice>
            <mc:Fallback xmlns="">
              <p:pic>
                <p:nvPicPr>
                  <p:cNvPr id="31795" name="Ink 31794">
                    <a:extLst>
                      <a:ext uri="{FF2B5EF4-FFF2-40B4-BE49-F238E27FC236}">
                        <a16:creationId xmlns:a16="http://schemas.microsoft.com/office/drawing/2014/main" id="{EB15FE85-C90F-0C25-31CF-B917BCAF1DEB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6300516" y="3662952"/>
                    <a:ext cx="10224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31799" name="Ink 31798">
                    <a:extLst>
                      <a:ext uri="{FF2B5EF4-FFF2-40B4-BE49-F238E27FC236}">
                        <a16:creationId xmlns:a16="http://schemas.microsoft.com/office/drawing/2014/main" id="{EFEEB346-AE66-2465-3FBE-3587A9019C8F}"/>
                      </a:ext>
                    </a:extLst>
                  </p14:cNvPr>
                  <p14:cNvContentPartPr/>
                  <p14:nvPr/>
                </p14:nvContentPartPr>
                <p14:xfrm>
                  <a:off x="6372516" y="4328952"/>
                  <a:ext cx="102960" cy="80280"/>
                </p14:xfrm>
              </p:contentPart>
            </mc:Choice>
            <mc:Fallback xmlns="">
              <p:pic>
                <p:nvPicPr>
                  <p:cNvPr id="31799" name="Ink 31798">
                    <a:extLst>
                      <a:ext uri="{FF2B5EF4-FFF2-40B4-BE49-F238E27FC236}">
                        <a16:creationId xmlns:a16="http://schemas.microsoft.com/office/drawing/2014/main" id="{EFEEB346-AE66-2465-3FBE-3587A9019C8F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6363876" y="4319952"/>
                    <a:ext cx="120600" cy="9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31800" name="Ink 31799">
                    <a:extLst>
                      <a:ext uri="{FF2B5EF4-FFF2-40B4-BE49-F238E27FC236}">
                        <a16:creationId xmlns:a16="http://schemas.microsoft.com/office/drawing/2014/main" id="{780996E7-75A3-D82E-137C-C5C2B8DF7C8A}"/>
                      </a:ext>
                    </a:extLst>
                  </p14:cNvPr>
                  <p14:cNvContentPartPr/>
                  <p14:nvPr/>
                </p14:nvContentPartPr>
                <p14:xfrm>
                  <a:off x="6393396" y="4172712"/>
                  <a:ext cx="14040" cy="39960"/>
                </p14:xfrm>
              </p:contentPart>
            </mc:Choice>
            <mc:Fallback xmlns="">
              <p:pic>
                <p:nvPicPr>
                  <p:cNvPr id="31800" name="Ink 31799">
                    <a:extLst>
                      <a:ext uri="{FF2B5EF4-FFF2-40B4-BE49-F238E27FC236}">
                        <a16:creationId xmlns:a16="http://schemas.microsoft.com/office/drawing/2014/main" id="{780996E7-75A3-D82E-137C-C5C2B8DF7C8A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384396" y="4164072"/>
                    <a:ext cx="31680" cy="57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808" name="Group 31807">
              <a:extLst>
                <a:ext uri="{FF2B5EF4-FFF2-40B4-BE49-F238E27FC236}">
                  <a16:creationId xmlns:a16="http://schemas.microsoft.com/office/drawing/2014/main" id="{E756BF43-014F-F2AF-8BF8-7F80743565AA}"/>
                </a:ext>
              </a:extLst>
            </p:cNvPr>
            <p:cNvGrpSpPr/>
            <p:nvPr/>
          </p:nvGrpSpPr>
          <p:grpSpPr>
            <a:xfrm>
              <a:off x="6809916" y="3549552"/>
              <a:ext cx="622080" cy="1059840"/>
              <a:chOff x="6809916" y="3549552"/>
              <a:chExt cx="622080" cy="105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31796" name="Ink 31795">
                    <a:extLst>
                      <a:ext uri="{FF2B5EF4-FFF2-40B4-BE49-F238E27FC236}">
                        <a16:creationId xmlns:a16="http://schemas.microsoft.com/office/drawing/2014/main" id="{C41DE201-97D2-0D6E-EB24-E203607EF136}"/>
                      </a:ext>
                    </a:extLst>
                  </p14:cNvPr>
                  <p14:cNvContentPartPr/>
                  <p14:nvPr/>
                </p14:nvContentPartPr>
                <p14:xfrm>
                  <a:off x="6809916" y="3747552"/>
                  <a:ext cx="97200" cy="360"/>
                </p14:xfrm>
              </p:contentPart>
            </mc:Choice>
            <mc:Fallback xmlns="">
              <p:pic>
                <p:nvPicPr>
                  <p:cNvPr id="31796" name="Ink 31795">
                    <a:extLst>
                      <a:ext uri="{FF2B5EF4-FFF2-40B4-BE49-F238E27FC236}">
                        <a16:creationId xmlns:a16="http://schemas.microsoft.com/office/drawing/2014/main" id="{C41DE201-97D2-0D6E-EB24-E203607EF136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800916" y="3738912"/>
                    <a:ext cx="114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31797" name="Ink 31796">
                    <a:extLst>
                      <a:ext uri="{FF2B5EF4-FFF2-40B4-BE49-F238E27FC236}">
                        <a16:creationId xmlns:a16="http://schemas.microsoft.com/office/drawing/2014/main" id="{BE17162F-F226-326D-6766-402A25D21F7D}"/>
                      </a:ext>
                    </a:extLst>
                  </p14:cNvPr>
                  <p14:cNvContentPartPr/>
                  <p14:nvPr/>
                </p14:nvContentPartPr>
                <p14:xfrm>
                  <a:off x="7022316" y="3722712"/>
                  <a:ext cx="64080" cy="82800"/>
                </p14:xfrm>
              </p:contentPart>
            </mc:Choice>
            <mc:Fallback xmlns="">
              <p:pic>
                <p:nvPicPr>
                  <p:cNvPr id="31797" name="Ink 31796">
                    <a:extLst>
                      <a:ext uri="{FF2B5EF4-FFF2-40B4-BE49-F238E27FC236}">
                        <a16:creationId xmlns:a16="http://schemas.microsoft.com/office/drawing/2014/main" id="{BE17162F-F226-326D-6766-402A25D21F7D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7013316" y="3714072"/>
                    <a:ext cx="8172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31798" name="Ink 31797">
                    <a:extLst>
                      <a:ext uri="{FF2B5EF4-FFF2-40B4-BE49-F238E27FC236}">
                        <a16:creationId xmlns:a16="http://schemas.microsoft.com/office/drawing/2014/main" id="{E8FC3117-EE64-7C56-A4B2-F927A9F06B69}"/>
                      </a:ext>
                    </a:extLst>
                  </p14:cNvPr>
                  <p14:cNvContentPartPr/>
                  <p14:nvPr/>
                </p14:nvContentPartPr>
                <p14:xfrm>
                  <a:off x="7038876" y="3606432"/>
                  <a:ext cx="15480" cy="18360"/>
                </p14:xfrm>
              </p:contentPart>
            </mc:Choice>
            <mc:Fallback xmlns="">
              <p:pic>
                <p:nvPicPr>
                  <p:cNvPr id="31798" name="Ink 31797">
                    <a:extLst>
                      <a:ext uri="{FF2B5EF4-FFF2-40B4-BE49-F238E27FC236}">
                        <a16:creationId xmlns:a16="http://schemas.microsoft.com/office/drawing/2014/main" id="{E8FC3117-EE64-7C56-A4B2-F927A9F06B69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7029876" y="3597792"/>
                    <a:ext cx="331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31801" name="Ink 31800">
                    <a:extLst>
                      <a:ext uri="{FF2B5EF4-FFF2-40B4-BE49-F238E27FC236}">
                        <a16:creationId xmlns:a16="http://schemas.microsoft.com/office/drawing/2014/main" id="{1ACD871B-8A23-FB72-93D6-369C0D8F1B6E}"/>
                      </a:ext>
                    </a:extLst>
                  </p14:cNvPr>
                  <p14:cNvContentPartPr/>
                  <p14:nvPr/>
                </p14:nvContentPartPr>
                <p14:xfrm>
                  <a:off x="6970836" y="4161192"/>
                  <a:ext cx="112320" cy="158760"/>
                </p14:xfrm>
              </p:contentPart>
            </mc:Choice>
            <mc:Fallback xmlns="">
              <p:pic>
                <p:nvPicPr>
                  <p:cNvPr id="31801" name="Ink 31800">
                    <a:extLst>
                      <a:ext uri="{FF2B5EF4-FFF2-40B4-BE49-F238E27FC236}">
                        <a16:creationId xmlns:a16="http://schemas.microsoft.com/office/drawing/2014/main" id="{1ACD871B-8A23-FB72-93D6-369C0D8F1B6E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6961836" y="4152192"/>
                    <a:ext cx="129960" cy="17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31805" name="Ink 31804">
                    <a:extLst>
                      <a:ext uri="{FF2B5EF4-FFF2-40B4-BE49-F238E27FC236}">
                        <a16:creationId xmlns:a16="http://schemas.microsoft.com/office/drawing/2014/main" id="{A0FDA377-5964-0C0B-4BD9-A9A4DCAE7810}"/>
                      </a:ext>
                    </a:extLst>
                  </p14:cNvPr>
                  <p14:cNvContentPartPr/>
                  <p14:nvPr/>
                </p14:nvContentPartPr>
                <p14:xfrm>
                  <a:off x="7161636" y="3549552"/>
                  <a:ext cx="270360" cy="1059840"/>
                </p14:xfrm>
              </p:contentPart>
            </mc:Choice>
            <mc:Fallback xmlns="">
              <p:pic>
                <p:nvPicPr>
                  <p:cNvPr id="31805" name="Ink 31804">
                    <a:extLst>
                      <a:ext uri="{FF2B5EF4-FFF2-40B4-BE49-F238E27FC236}">
                        <a16:creationId xmlns:a16="http://schemas.microsoft.com/office/drawing/2014/main" id="{A0FDA377-5964-0C0B-4BD9-A9A4DCAE7810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7152636" y="3540912"/>
                    <a:ext cx="288000" cy="10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31807" name="Ink 31806">
                    <a:extLst>
                      <a:ext uri="{FF2B5EF4-FFF2-40B4-BE49-F238E27FC236}">
                        <a16:creationId xmlns:a16="http://schemas.microsoft.com/office/drawing/2014/main" id="{237858DA-9828-BBF8-4B8F-6AC84874BF8D}"/>
                      </a:ext>
                    </a:extLst>
                  </p14:cNvPr>
                  <p14:cNvContentPartPr/>
                  <p14:nvPr/>
                </p14:nvContentPartPr>
                <p14:xfrm>
                  <a:off x="6989916" y="4185672"/>
                  <a:ext cx="55800" cy="36000"/>
                </p14:xfrm>
              </p:contentPart>
            </mc:Choice>
            <mc:Fallback xmlns="">
              <p:pic>
                <p:nvPicPr>
                  <p:cNvPr id="31807" name="Ink 31806">
                    <a:extLst>
                      <a:ext uri="{FF2B5EF4-FFF2-40B4-BE49-F238E27FC236}">
                        <a16:creationId xmlns:a16="http://schemas.microsoft.com/office/drawing/2014/main" id="{237858DA-9828-BBF8-4B8F-6AC84874BF8D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6980916" y="4177032"/>
                    <a:ext cx="73440" cy="53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1810" name="Audio 31809">
            <a:hlinkClick r:id="" action="ppaction://media"/>
            <a:extLst>
              <a:ext uri="{FF2B5EF4-FFF2-40B4-BE49-F238E27FC236}">
                <a16:creationId xmlns:a16="http://schemas.microsoft.com/office/drawing/2014/main" id="{A829AB6C-6727-4434-B150-097AD5000D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3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9"/>
    </mc:Choice>
    <mc:Fallback xmlns="">
      <p:transition spd="slow" advTm="3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8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1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0BDA7F39-E777-4240-8198-2512B16AF7D6}" type="slidenum">
              <a:rPr lang="en-US" sz="1400" smtClean="0">
                <a:latin typeface="Arial" charset="0"/>
              </a:rPr>
              <a:pPr eaLnBrk="1" hangingPunct="1">
                <a:defRPr/>
              </a:pPr>
              <a:t>49</a:t>
            </a:fld>
            <a:endParaRPr lang="en-US" sz="1400">
              <a:latin typeface="Arial" charset="0"/>
            </a:endParaRPr>
          </a:p>
        </p:txBody>
      </p:sp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157185" y="83922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Eigenstates of [S] operators</a:t>
            </a:r>
            <a:endParaRPr lang="en-US" sz="3600" b="1" baseline="-25000" dirty="0">
              <a:solidFill>
                <a:srgbClr val="0000FF"/>
              </a:solidFill>
            </a:endParaRPr>
          </a:p>
        </p:txBody>
      </p:sp>
      <p:sp>
        <p:nvSpPr>
          <p:cNvPr id="77" name="TextBox 38">
            <a:extLst>
              <a:ext uri="{FF2B5EF4-FFF2-40B4-BE49-F238E27FC236}">
                <a16:creationId xmlns:a16="http://schemas.microsoft.com/office/drawing/2014/main" id="{95ABC2D4-CEDC-7E40-9AB0-EB14730A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688" y="5669761"/>
            <a:ext cx="5953874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 dirty="0"/>
              <a:t>As always, coefficients of how we mix the basis sets</a:t>
            </a:r>
          </a:p>
          <a:p>
            <a:pPr algn="l" eaLnBrk="1" hangingPunct="1">
              <a:buFontTx/>
              <a:buNone/>
            </a:pPr>
            <a:r>
              <a:rPr lang="en-US" sz="1800" dirty="0"/>
              <a:t>Up-x is a mix of Up-z and Down-z. Same with Down-x.</a:t>
            </a:r>
          </a:p>
          <a:p>
            <a:pPr algn="l" eaLnBrk="1" hangingPunct="1">
              <a:buFontTx/>
              <a:buNone/>
            </a:pPr>
            <a:r>
              <a:rPr lang="en-US" sz="1800" dirty="0"/>
              <a:t>UP and DOWN in any direction must be orthogonal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4010D-80D5-4245-9D2C-A82C0917A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35" y="1030630"/>
            <a:ext cx="8048850" cy="136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0812A-18B1-5848-BFAE-8315207B7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97158"/>
            <a:ext cx="7957930" cy="1659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D4518-F401-524F-B9A6-68F516A58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0" y="4382000"/>
            <a:ext cx="9388257" cy="12701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B28795-043B-9AED-312B-031CBC9C7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4"/>
    </mc:Choice>
    <mc:Fallback xmlns="">
      <p:transition spd="slow" advTm="2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1134549" y="626089"/>
            <a:ext cx="436529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700" dirty="0">
                <a:solidFill>
                  <a:srgbClr val="0000FF"/>
                </a:solidFill>
                <a:sym typeface="Wingdings" charset="2"/>
              </a:rPr>
              <a:t>Superposition (1 electron)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04952" y="2175277"/>
            <a:ext cx="13716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4952" y="1089427"/>
            <a:ext cx="0" cy="10858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4952" y="1489477"/>
            <a:ext cx="914400" cy="685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252" y="2351018"/>
            <a:ext cx="3538148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/>
                <a:cs typeface="Comic Sans MS"/>
              </a:rPr>
              <a:t>Polarized photon along 45</a:t>
            </a:r>
            <a:r>
              <a:rPr lang="en-US" sz="1800" baseline="30000" dirty="0">
                <a:latin typeface="Comic Sans MS"/>
                <a:cs typeface="Comic Sans MS"/>
              </a:rPr>
              <a:t>0</a:t>
            </a:r>
            <a:r>
              <a:rPr lang="en-US" sz="1800" dirty="0">
                <a:latin typeface="Comic Sans MS"/>
                <a:cs typeface="Comic Sans MS"/>
              </a:rPr>
              <a:t> line </a:t>
            </a:r>
          </a:p>
          <a:p>
            <a:pPr>
              <a:buNone/>
            </a:pPr>
            <a:r>
              <a:rPr lang="en-US" sz="1800" dirty="0">
                <a:latin typeface="Comic Sans MS"/>
                <a:cs typeface="Comic Sans MS"/>
              </a:rPr>
              <a:t>is equal amounts of x and y</a:t>
            </a:r>
          </a:p>
          <a:p>
            <a:pPr>
              <a:buNone/>
            </a:pPr>
            <a:endParaRPr lang="en-US" sz="18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/>
                <a:cs typeface="Comic Sans MS"/>
              </a:rPr>
              <a:t>This offers parallel encoding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3985727"/>
            <a:ext cx="548579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700" dirty="0">
                <a:solidFill>
                  <a:srgbClr val="0000FF"/>
                </a:solidFill>
                <a:sym typeface="Wingdings" charset="2"/>
              </a:rPr>
              <a:t>	Entanglement (2 electrons)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3947" y="5710656"/>
            <a:ext cx="13716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3947" y="4624806"/>
            <a:ext cx="0" cy="10858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31097" y="4910556"/>
            <a:ext cx="914400" cy="685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77049" y="4998567"/>
            <a:ext cx="914400" cy="685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438400" y="5710656"/>
            <a:ext cx="13716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438400" y="4624806"/>
            <a:ext cx="0" cy="10858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495550" y="4910556"/>
            <a:ext cx="914400" cy="685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641502" y="4998567"/>
            <a:ext cx="914400" cy="6858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6B3FE8F-A8F4-834F-9A1B-03F39A83A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748" y="4381344"/>
            <a:ext cx="1483047" cy="2228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975AEE-928E-BD40-82E8-A6C516E2D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102" y="1526263"/>
            <a:ext cx="2729752" cy="1866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5FEC9-5F6B-7D80-87F6-86A6234D40E3}"/>
              </a:ext>
            </a:extLst>
          </p:cNvPr>
          <p:cNvSpPr txBox="1"/>
          <p:nvPr/>
        </p:nvSpPr>
        <p:spPr>
          <a:xfrm>
            <a:off x="35638" y="-89745"/>
            <a:ext cx="9220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3200" dirty="0">
                <a:solidFill>
                  <a:srgbClr val="FF0000"/>
                </a:solidFill>
              </a:rPr>
              <a:t>Quantum Properties pose unique opportunities..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FA1DE1-C657-F7AB-7014-D7E9DB504657}"/>
              </a:ext>
            </a:extLst>
          </p:cNvPr>
          <p:cNvSpPr txBox="1"/>
          <p:nvPr/>
        </p:nvSpPr>
        <p:spPr>
          <a:xfrm>
            <a:off x="424252" y="5841904"/>
            <a:ext cx="4641014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latin typeface="Comic Sans MS"/>
                <a:cs typeface="Comic Sans MS"/>
              </a:rPr>
              <a:t>Two </a:t>
            </a:r>
            <a:r>
              <a:rPr lang="en-US" sz="1800" dirty="0" err="1">
                <a:latin typeface="Comic Sans MS"/>
                <a:cs typeface="Comic Sans MS"/>
              </a:rPr>
              <a:t>pions</a:t>
            </a:r>
            <a:r>
              <a:rPr lang="en-US" sz="1800" dirty="0">
                <a:latin typeface="Comic Sans MS"/>
                <a:cs typeface="Comic Sans MS"/>
              </a:rPr>
              <a:t> formed have opposite spin</a:t>
            </a:r>
          </a:p>
          <a:p>
            <a:pPr algn="l">
              <a:buNone/>
            </a:pPr>
            <a:endParaRPr lang="en-US" sz="1800" dirty="0">
              <a:highlight>
                <a:srgbClr val="FFFF00"/>
              </a:highlight>
              <a:latin typeface="Comic Sans MS"/>
              <a:cs typeface="Comic Sans MS"/>
            </a:endParaRPr>
          </a:p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  <a:latin typeface="Comic Sans MS"/>
                <a:cs typeface="Comic Sans MS"/>
              </a:rPr>
              <a:t>This allows remote operation and readout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12151-A527-6977-B16C-CB931C269E5C}"/>
              </a:ext>
            </a:extLst>
          </p:cNvPr>
          <p:cNvSpPr/>
          <p:nvPr/>
        </p:nvSpPr>
        <p:spPr>
          <a:xfrm>
            <a:off x="152400" y="3810000"/>
            <a:ext cx="8534400" cy="7620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B5A5C6-54EF-7E06-438A-9305F1978EFB}"/>
              </a:ext>
            </a:extLst>
          </p:cNvPr>
          <p:cNvGrpSpPr/>
          <p:nvPr/>
        </p:nvGrpSpPr>
        <p:grpSpPr>
          <a:xfrm>
            <a:off x="4848030" y="1686976"/>
            <a:ext cx="4043896" cy="1371600"/>
            <a:chOff x="381000" y="1371600"/>
            <a:chExt cx="4043896" cy="137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E73246-7947-6D67-E72B-B853FB8C99DD}"/>
                </a:ext>
              </a:extLst>
            </p:cNvPr>
            <p:cNvSpPr/>
            <p:nvPr/>
          </p:nvSpPr>
          <p:spPr>
            <a:xfrm>
              <a:off x="381000" y="1371600"/>
              <a:ext cx="4043896" cy="13716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0051A5-A0D9-A07E-F272-C37CF811D76D}"/>
                </a:ext>
              </a:extLst>
            </p:cNvPr>
            <p:cNvSpPr txBox="1"/>
            <p:nvPr/>
          </p:nvSpPr>
          <p:spPr>
            <a:xfrm>
              <a:off x="381000" y="1496152"/>
              <a:ext cx="3898824" cy="1126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>
                  <a:highlight>
                    <a:srgbClr val="FFFF00"/>
                  </a:highlight>
                </a:rPr>
                <a:t>Will need Matrix algebra</a:t>
              </a:r>
            </a:p>
            <a:p>
              <a:pPr algn="l">
                <a:buNone/>
              </a:pPr>
              <a:r>
                <a:rPr lang="en-US" sz="1800" dirty="0">
                  <a:solidFill>
                    <a:srgbClr val="C00000"/>
                  </a:solidFill>
                </a:rPr>
                <a:t>States can interfere</a:t>
              </a:r>
            </a:p>
            <a:p>
              <a:pPr algn="l">
                <a:buNone/>
              </a:pPr>
              <a:r>
                <a:rPr lang="en-US" sz="1800" dirty="0">
                  <a:solidFill>
                    <a:srgbClr val="C00000"/>
                  </a:solidFill>
                </a:rPr>
                <a:t>Tuck them into off-diagonal terms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E083E9-8601-3A11-F15E-B0745F5365B2}"/>
              </a:ext>
            </a:extLst>
          </p:cNvPr>
          <p:cNvGrpSpPr/>
          <p:nvPr/>
        </p:nvGrpSpPr>
        <p:grpSpPr>
          <a:xfrm>
            <a:off x="4848030" y="4741278"/>
            <a:ext cx="4043896" cy="1371600"/>
            <a:chOff x="381000" y="1371600"/>
            <a:chExt cx="4043896" cy="1371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CBFA93-2483-1195-CC24-6E5CC5D5E44A}"/>
                </a:ext>
              </a:extLst>
            </p:cNvPr>
            <p:cNvSpPr/>
            <p:nvPr/>
          </p:nvSpPr>
          <p:spPr>
            <a:xfrm>
              <a:off x="381000" y="1371600"/>
              <a:ext cx="4043896" cy="137160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8D93A8-3729-BC4B-C8E6-0B7D0133E062}"/>
                </a:ext>
              </a:extLst>
            </p:cNvPr>
            <p:cNvSpPr txBox="1"/>
            <p:nvPr/>
          </p:nvSpPr>
          <p:spPr>
            <a:xfrm>
              <a:off x="381000" y="1496152"/>
              <a:ext cx="3977371" cy="1126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None/>
              </a:pPr>
              <a:r>
                <a:rPr lang="en-US" dirty="0">
                  <a:highlight>
                    <a:srgbClr val="FFFF00"/>
                  </a:highlight>
                </a:rPr>
                <a:t>Will need Tensor Products</a:t>
              </a:r>
            </a:p>
            <a:p>
              <a:pPr algn="l">
                <a:buNone/>
              </a:pPr>
              <a:r>
                <a:rPr lang="en-US" sz="1800" dirty="0">
                  <a:solidFill>
                    <a:srgbClr val="C00000"/>
                  </a:solidFill>
                </a:rPr>
                <a:t>Expands the space from N to 2</a:t>
              </a:r>
              <a:r>
                <a:rPr lang="en-US" sz="1800" baseline="30000" dirty="0">
                  <a:solidFill>
                    <a:srgbClr val="C00000"/>
                  </a:solidFill>
                </a:rPr>
                <a:t>N</a:t>
              </a:r>
            </a:p>
            <a:p>
              <a:pPr algn="l">
                <a:buNone/>
              </a:pPr>
              <a:r>
                <a:rPr lang="en-US" sz="1800" dirty="0">
                  <a:solidFill>
                    <a:srgbClr val="C00000"/>
                  </a:solidFill>
                </a:rPr>
                <a:t>Correlates electrons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68C9AEC-1B19-F2F7-B291-E2C602AFB5DC}"/>
              </a:ext>
            </a:extLst>
          </p:cNvPr>
          <p:cNvSpPr/>
          <p:nvPr/>
        </p:nvSpPr>
        <p:spPr>
          <a:xfrm>
            <a:off x="152400" y="3985727"/>
            <a:ext cx="8839200" cy="2872273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F745C4C-6677-EC11-3AB9-461A3E7171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8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34"/>
    </mc:Choice>
    <mc:Fallback xmlns="">
      <p:transition spd="slow" advTm="188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056337" y="2514600"/>
            <a:ext cx="7122463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11D. Does it matter?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Quantum Thermodynamics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0FEF3F-3111-F32C-72E2-FBDB60160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074"/>
    </mc:Choice>
    <mc:Fallback xmlns="">
      <p:transition advTm="58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078" y="139392"/>
            <a:ext cx="59378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Boltzmann equation gets </a:t>
            </a:r>
            <a:r>
              <a:rPr lang="en-US" altLang="en-US" sz="2700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matricized</a:t>
            </a:r>
            <a:endParaRPr lang="en-US" altLang="en-US" sz="27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F13DDF-CE4A-0799-18AA-64030E349D19}"/>
                  </a:ext>
                </a:extLst>
              </p14:cNvPr>
              <p14:cNvContentPartPr/>
              <p14:nvPr/>
            </p14:nvContentPartPr>
            <p14:xfrm>
              <a:off x="220440" y="4613459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F13DDF-CE4A-0799-18AA-64030E349D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440" y="460445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9E41D65-537A-BFCA-CBC9-B3A70008AFFD}"/>
              </a:ext>
            </a:extLst>
          </p:cNvPr>
          <p:cNvGrpSpPr/>
          <p:nvPr/>
        </p:nvGrpSpPr>
        <p:grpSpPr>
          <a:xfrm>
            <a:off x="1723572" y="1014063"/>
            <a:ext cx="603720" cy="759240"/>
            <a:chOff x="1708272" y="1276272"/>
            <a:chExt cx="603720" cy="75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268A8DB-3C7B-8637-F984-DB435FCA982C}"/>
                    </a:ext>
                  </a:extLst>
                </p14:cNvPr>
                <p14:cNvContentPartPr/>
                <p14:nvPr/>
              </p14:nvContentPartPr>
              <p14:xfrm>
                <a:off x="1708272" y="1590912"/>
                <a:ext cx="289080" cy="444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268A8DB-3C7B-8637-F984-DB435FCA982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99632" y="1581912"/>
                  <a:ext cx="30672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E5BA93A-B1FB-9A7D-7460-FF10A7046695}"/>
                    </a:ext>
                  </a:extLst>
                </p14:cNvPr>
                <p14:cNvContentPartPr/>
                <p14:nvPr/>
              </p14:nvContentPartPr>
              <p14:xfrm>
                <a:off x="1877832" y="1438272"/>
                <a:ext cx="15012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E5BA93A-B1FB-9A7D-7460-FF10A70466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69192" y="1429272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DCA0561-D6D6-8398-CA0F-AC9831AD183B}"/>
                    </a:ext>
                  </a:extLst>
                </p14:cNvPr>
                <p14:cNvContentPartPr/>
                <p14:nvPr/>
              </p14:nvContentPartPr>
              <p14:xfrm>
                <a:off x="2171232" y="1276272"/>
                <a:ext cx="140760" cy="236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DCA0561-D6D6-8398-CA0F-AC9831AD183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62232" y="1267632"/>
                  <a:ext cx="158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AF51C3F-EB46-EDA7-9E70-2D67830A2053}"/>
                    </a:ext>
                  </a:extLst>
                </p14:cNvPr>
                <p14:cNvContentPartPr/>
                <p14:nvPr/>
              </p14:nvContentPartPr>
              <p14:xfrm>
                <a:off x="2167992" y="1360152"/>
                <a:ext cx="1317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AF51C3F-EB46-EDA7-9E70-2D67830A205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58992" y="1351512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08E5926-E1FF-FA9B-BBD1-5933A8D04D11}"/>
                  </a:ext>
                </a:extLst>
              </p14:cNvPr>
              <p14:cNvContentPartPr/>
              <p14:nvPr/>
            </p14:nvContentPartPr>
            <p14:xfrm>
              <a:off x="2127492" y="821103"/>
              <a:ext cx="228600" cy="80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08E5926-E1FF-FA9B-BBD1-5933A8D04D1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18492" y="812103"/>
                <a:ext cx="246240" cy="9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BE729B4-994C-5A5E-514D-2DF2A7A53B12}"/>
              </a:ext>
            </a:extLst>
          </p:cNvPr>
          <p:cNvGrpSpPr/>
          <p:nvPr/>
        </p:nvGrpSpPr>
        <p:grpSpPr>
          <a:xfrm>
            <a:off x="2810772" y="1329063"/>
            <a:ext cx="1478880" cy="202680"/>
            <a:chOff x="2795472" y="1591272"/>
            <a:chExt cx="1478880" cy="20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EBE2497-BF88-0ED0-02F8-0EC5151F757A}"/>
                    </a:ext>
                  </a:extLst>
                </p14:cNvPr>
                <p14:cNvContentPartPr/>
                <p14:nvPr/>
              </p14:nvContentPartPr>
              <p14:xfrm>
                <a:off x="2795472" y="1661112"/>
                <a:ext cx="1462680" cy="11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EBE2497-BF88-0ED0-02F8-0EC5151F75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86832" y="1652472"/>
                  <a:ext cx="14803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2855721-485C-7895-2AD1-1C675D5DBF9A}"/>
                    </a:ext>
                  </a:extLst>
                </p14:cNvPr>
                <p14:cNvContentPartPr/>
                <p14:nvPr/>
              </p14:nvContentPartPr>
              <p14:xfrm>
                <a:off x="4117752" y="1591272"/>
                <a:ext cx="156600" cy="202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2855721-485C-7895-2AD1-1C675D5DBF9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09112" y="1582272"/>
                  <a:ext cx="174240" cy="22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59CCBA3-7399-BF99-42CB-2F8D656825C0}"/>
                  </a:ext>
                </a:extLst>
              </p14:cNvPr>
              <p14:cNvContentPartPr/>
              <p14:nvPr/>
            </p14:nvContentPartPr>
            <p14:xfrm>
              <a:off x="4758372" y="1333023"/>
              <a:ext cx="288720" cy="327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59CCBA3-7399-BF99-42CB-2F8D656825C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49372" y="1324023"/>
                <a:ext cx="30636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D101BA8-8365-E58C-1459-309679AD5DB5}"/>
                  </a:ext>
                </a:extLst>
              </p14:cNvPr>
              <p14:cNvContentPartPr/>
              <p14:nvPr/>
            </p14:nvContentPartPr>
            <p14:xfrm>
              <a:off x="4893372" y="1160223"/>
              <a:ext cx="1378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D101BA8-8365-E58C-1459-309679AD5DB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84395" y="1151223"/>
                <a:ext cx="155474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0ACB2B5-5785-33C3-00E2-21783F6B48E4}"/>
                  </a:ext>
                </a:extLst>
              </p14:cNvPr>
              <p14:cNvContentPartPr/>
              <p14:nvPr/>
            </p14:nvContentPartPr>
            <p14:xfrm>
              <a:off x="5264892" y="965103"/>
              <a:ext cx="193320" cy="352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0ACB2B5-5785-33C3-00E2-21783F6B48E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55892" y="956103"/>
                <a:ext cx="2109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43E29F2-248F-0D13-0D99-EFAFB1D8987E}"/>
                  </a:ext>
                </a:extLst>
              </p14:cNvPr>
              <p14:cNvContentPartPr/>
              <p14:nvPr/>
            </p14:nvContentPartPr>
            <p14:xfrm>
              <a:off x="5154012" y="941703"/>
              <a:ext cx="84240" cy="340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43E29F2-248F-0D13-0D99-EFAFB1D898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45012" y="932703"/>
                <a:ext cx="101880" cy="35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359E6D4-D085-FA33-59A2-7044FE8C0FC4}"/>
              </a:ext>
            </a:extLst>
          </p:cNvPr>
          <p:cNvGrpSpPr/>
          <p:nvPr/>
        </p:nvGrpSpPr>
        <p:grpSpPr>
          <a:xfrm>
            <a:off x="5533812" y="916143"/>
            <a:ext cx="2083320" cy="762480"/>
            <a:chOff x="5518512" y="1178352"/>
            <a:chExt cx="2083320" cy="76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0CA53ED-32BE-50AC-AFDC-EDCC2C5FC675}"/>
                    </a:ext>
                  </a:extLst>
                </p14:cNvPr>
                <p14:cNvContentPartPr/>
                <p14:nvPr/>
              </p14:nvContentPartPr>
              <p14:xfrm>
                <a:off x="5518512" y="1178352"/>
                <a:ext cx="69120" cy="360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0CA53ED-32BE-50AC-AFDC-EDCC2C5FC67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09512" y="1169352"/>
                  <a:ext cx="867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701A36-DD84-A9D7-CC0A-DB1AFEB22380}"/>
                    </a:ext>
                  </a:extLst>
                </p14:cNvPr>
                <p14:cNvContentPartPr/>
                <p14:nvPr/>
              </p14:nvContentPartPr>
              <p14:xfrm>
                <a:off x="5632992" y="1663272"/>
                <a:ext cx="277560" cy="99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701A36-DD84-A9D7-CC0A-DB1AFEB223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23992" y="1654272"/>
                  <a:ext cx="29520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1ADAACC-1EAE-CE45-F332-80192931B32D}"/>
                    </a:ext>
                  </a:extLst>
                </p14:cNvPr>
                <p14:cNvContentPartPr/>
                <p14:nvPr/>
              </p14:nvContentPartPr>
              <p14:xfrm>
                <a:off x="5854032" y="1701432"/>
                <a:ext cx="79560" cy="83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1ADAACC-1EAE-CE45-F332-80192931B32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845032" y="1692792"/>
                  <a:ext cx="972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9328227-6BAC-88F4-2572-7221330FDBD4}"/>
                    </a:ext>
                  </a:extLst>
                </p14:cNvPr>
                <p14:cNvContentPartPr/>
                <p14:nvPr/>
              </p14:nvContentPartPr>
              <p14:xfrm>
                <a:off x="6116472" y="1568952"/>
                <a:ext cx="360" cy="371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9328227-6BAC-88F4-2572-7221330FDBD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107832" y="1559952"/>
                  <a:ext cx="1800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52364EB-A20D-DABB-877E-F14DD6750194}"/>
                    </a:ext>
                  </a:extLst>
                </p14:cNvPr>
                <p14:cNvContentPartPr/>
                <p14:nvPr/>
              </p14:nvContentPartPr>
              <p14:xfrm>
                <a:off x="6223752" y="1591272"/>
                <a:ext cx="360" cy="324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52364EB-A20D-DABB-877E-F14DD675019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214752" y="1582632"/>
                  <a:ext cx="180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79C883B-67D0-B582-1986-AB6E794C02C3}"/>
                    </a:ext>
                  </a:extLst>
                </p14:cNvPr>
                <p14:cNvContentPartPr/>
                <p14:nvPr/>
              </p14:nvContentPartPr>
              <p14:xfrm>
                <a:off x="6161832" y="1730952"/>
                <a:ext cx="133920" cy="2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79C883B-67D0-B582-1986-AB6E794C02C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52832" y="1722312"/>
                  <a:ext cx="151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D8FDDDE-AEFF-C99A-586E-A04EF61392DF}"/>
                    </a:ext>
                  </a:extLst>
                </p14:cNvPr>
                <p14:cNvContentPartPr/>
                <p14:nvPr/>
              </p14:nvContentPartPr>
              <p14:xfrm>
                <a:off x="6302592" y="1559952"/>
                <a:ext cx="1299240" cy="306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D8FDDDE-AEFF-C99A-586E-A04EF61392D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293592" y="1550952"/>
                  <a:ext cx="13168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46C16FB-005A-384C-5F18-E139E713068B}"/>
                    </a:ext>
                  </a:extLst>
                </p14:cNvPr>
                <p14:cNvContentPartPr/>
                <p14:nvPr/>
              </p14:nvContentPartPr>
              <p14:xfrm>
                <a:off x="7268472" y="1508472"/>
                <a:ext cx="5040" cy="6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46C16FB-005A-384C-5F18-E139E713068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259832" y="1499832"/>
                  <a:ext cx="226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CF09839-4D06-32C7-68E2-02B0EB212201}"/>
                    </a:ext>
                  </a:extLst>
                </p14:cNvPr>
                <p14:cNvContentPartPr/>
                <p14:nvPr/>
              </p14:nvContentPartPr>
              <p14:xfrm>
                <a:off x="7061112" y="1703592"/>
                <a:ext cx="39960" cy="83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CF09839-4D06-32C7-68E2-02B0EB21220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052472" y="1694952"/>
                  <a:ext cx="576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46DA1F-1042-99AA-5F61-36C648A1050B}"/>
                    </a:ext>
                  </a:extLst>
                </p14:cNvPr>
                <p14:cNvContentPartPr/>
                <p14:nvPr/>
              </p14:nvContentPartPr>
              <p14:xfrm>
                <a:off x="6849432" y="1593792"/>
                <a:ext cx="172440" cy="95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46DA1F-1042-99AA-5F61-36C648A1050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40432" y="1584792"/>
                  <a:ext cx="19008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5230FD-29EF-9101-2E3A-B07AEA62D3CD}"/>
                    </a:ext>
                  </a:extLst>
                </p14:cNvPr>
                <p14:cNvContentPartPr/>
                <p14:nvPr/>
              </p14:nvContentPartPr>
              <p14:xfrm>
                <a:off x="6674112" y="1624392"/>
                <a:ext cx="14760" cy="35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5230FD-29EF-9101-2E3A-B07AEA62D3C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665112" y="1615752"/>
                  <a:ext cx="3240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629B7-DCB9-B2B2-FED6-B6F7207354E0}"/>
              </a:ext>
            </a:extLst>
          </p:cNvPr>
          <p:cNvGrpSpPr/>
          <p:nvPr/>
        </p:nvGrpSpPr>
        <p:grpSpPr>
          <a:xfrm>
            <a:off x="1713720" y="3513299"/>
            <a:ext cx="97560" cy="145440"/>
            <a:chOff x="2055312" y="3030192"/>
            <a:chExt cx="97560" cy="1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3587EE0-1658-EAB9-5DDE-49A8CF272E6F}"/>
                    </a:ext>
                  </a:extLst>
                </p14:cNvPr>
                <p14:cNvContentPartPr/>
                <p14:nvPr/>
              </p14:nvContentPartPr>
              <p14:xfrm>
                <a:off x="2055312" y="3030192"/>
                <a:ext cx="63720" cy="2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3587EE0-1658-EAB9-5DDE-49A8CF272E6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046672" y="3021552"/>
                  <a:ext cx="813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3CC548D-BAAF-CC47-5148-97426E973FFF}"/>
                    </a:ext>
                  </a:extLst>
                </p14:cNvPr>
                <p14:cNvContentPartPr/>
                <p14:nvPr/>
              </p14:nvContentPartPr>
              <p14:xfrm>
                <a:off x="2060712" y="3173112"/>
                <a:ext cx="92160" cy="2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3CC548D-BAAF-CC47-5148-97426E973FF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51712" y="3164112"/>
                  <a:ext cx="10980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B18753-F5BC-1D87-BA34-CC41893DA9E6}"/>
              </a:ext>
            </a:extLst>
          </p:cNvPr>
          <p:cNvGrpSpPr/>
          <p:nvPr/>
        </p:nvGrpSpPr>
        <p:grpSpPr>
          <a:xfrm>
            <a:off x="2106480" y="2868539"/>
            <a:ext cx="828000" cy="3144600"/>
            <a:chOff x="2448072" y="2385432"/>
            <a:chExt cx="828000" cy="31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8723090-6A2E-5226-5DF6-1680AF7F32E6}"/>
                    </a:ext>
                  </a:extLst>
                </p14:cNvPr>
                <p14:cNvContentPartPr/>
                <p14:nvPr/>
              </p14:nvContentPartPr>
              <p14:xfrm>
                <a:off x="2448072" y="2508552"/>
                <a:ext cx="346680" cy="3021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8723090-6A2E-5226-5DF6-1680AF7F32E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439072" y="2499552"/>
                  <a:ext cx="364320" cy="30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D70DA97-8D3B-03D1-ECFA-CB477C9C4104}"/>
                    </a:ext>
                  </a:extLst>
                </p14:cNvPr>
                <p14:cNvContentPartPr/>
                <p14:nvPr/>
              </p14:nvContentPartPr>
              <p14:xfrm>
                <a:off x="2770992" y="2779632"/>
                <a:ext cx="185760" cy="243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D70DA97-8D3B-03D1-ECFA-CB477C9C410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762352" y="2770632"/>
                  <a:ext cx="2034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DD6D28C-B472-D47B-6123-919A5F658FFD}"/>
                    </a:ext>
                  </a:extLst>
                </p14:cNvPr>
                <p14:cNvContentPartPr/>
                <p14:nvPr/>
              </p14:nvContentPartPr>
              <p14:xfrm>
                <a:off x="2873232" y="2676312"/>
                <a:ext cx="8892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DD6D28C-B472-D47B-6123-919A5F658FF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864592" y="2667672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BC885BE-9FE1-5C66-EF46-F4BF98231E12}"/>
                    </a:ext>
                  </a:extLst>
                </p14:cNvPr>
                <p14:cNvContentPartPr/>
                <p14:nvPr/>
              </p14:nvContentPartPr>
              <p14:xfrm>
                <a:off x="3077712" y="2545272"/>
                <a:ext cx="127800" cy="208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BC885BE-9FE1-5C66-EF46-F4BF98231E1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068712" y="2536632"/>
                  <a:ext cx="1454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B296C0E-5655-51AA-E918-4EC7C33BA34D}"/>
                    </a:ext>
                  </a:extLst>
                </p14:cNvPr>
                <p14:cNvContentPartPr/>
                <p14:nvPr/>
              </p14:nvContentPartPr>
              <p14:xfrm>
                <a:off x="3101472" y="2640672"/>
                <a:ext cx="53280" cy="5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B296C0E-5655-51AA-E918-4EC7C33BA34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092472" y="2632032"/>
                  <a:ext cx="709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93E6840-62EC-B4C2-4ADE-538066B09C75}"/>
                    </a:ext>
                  </a:extLst>
                </p14:cNvPr>
                <p14:cNvContentPartPr/>
                <p14:nvPr/>
              </p14:nvContentPartPr>
              <p14:xfrm>
                <a:off x="3240432" y="2673432"/>
                <a:ext cx="360" cy="100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93E6840-62EC-B4C2-4ADE-538066B09C7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231792" y="2664792"/>
                  <a:ext cx="180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FF0810-984D-E4E6-6270-B8C8A0D1DCE4}"/>
                    </a:ext>
                  </a:extLst>
                </p14:cNvPr>
                <p14:cNvContentPartPr/>
                <p14:nvPr/>
              </p14:nvContentPartPr>
              <p14:xfrm>
                <a:off x="3075552" y="2385432"/>
                <a:ext cx="200520" cy="86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FF0810-984D-E4E6-6270-B8C8A0D1DCE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066912" y="2376432"/>
                  <a:ext cx="218160" cy="10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B430CD-C3B2-1FA9-0811-3A2D89678AB8}"/>
              </a:ext>
            </a:extLst>
          </p:cNvPr>
          <p:cNvGrpSpPr/>
          <p:nvPr/>
        </p:nvGrpSpPr>
        <p:grpSpPr>
          <a:xfrm>
            <a:off x="3214920" y="3364619"/>
            <a:ext cx="485280" cy="557640"/>
            <a:chOff x="3556512" y="2881512"/>
            <a:chExt cx="48528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FF7EA19-6867-0BF0-09BE-56DD6840DC7B}"/>
                    </a:ext>
                  </a:extLst>
                </p14:cNvPr>
                <p14:cNvContentPartPr/>
                <p14:nvPr/>
              </p14:nvContentPartPr>
              <p14:xfrm>
                <a:off x="3556512" y="3230352"/>
                <a:ext cx="113400" cy="208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FF7EA19-6867-0BF0-09BE-56DD6840DC7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547872" y="3221712"/>
                  <a:ext cx="1310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DD226D0-8CF4-06A4-231D-9E07EBF7BB6A}"/>
                    </a:ext>
                  </a:extLst>
                </p14:cNvPr>
                <p14:cNvContentPartPr/>
                <p14:nvPr/>
              </p14:nvContentPartPr>
              <p14:xfrm>
                <a:off x="3573072" y="3087432"/>
                <a:ext cx="78840" cy="2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DD226D0-8CF4-06A4-231D-9E07EBF7BB6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564072" y="3078432"/>
                  <a:ext cx="96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6D5A4E5-362C-EBEF-9DBE-37537152E895}"/>
                    </a:ext>
                  </a:extLst>
                </p14:cNvPr>
                <p14:cNvContentPartPr/>
                <p14:nvPr/>
              </p14:nvContentPartPr>
              <p14:xfrm>
                <a:off x="3778632" y="2982672"/>
                <a:ext cx="111240" cy="217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6D5A4E5-362C-EBEF-9DBE-37537152E89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69992" y="2973672"/>
                  <a:ext cx="1288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59FB54F-4CD7-5B06-96A3-FD78F4202C81}"/>
                    </a:ext>
                  </a:extLst>
                </p14:cNvPr>
                <p14:cNvContentPartPr/>
                <p14:nvPr/>
              </p14:nvContentPartPr>
              <p14:xfrm>
                <a:off x="3796272" y="3114072"/>
                <a:ext cx="68760" cy="2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59FB54F-4CD7-5B06-96A3-FD78F4202C8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787632" y="3105432"/>
                  <a:ext cx="86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AC42511-BE13-E1CB-1ACF-69CE52E5ECF3}"/>
                    </a:ext>
                  </a:extLst>
                </p14:cNvPr>
                <p14:cNvContentPartPr/>
                <p14:nvPr/>
              </p14:nvContentPartPr>
              <p14:xfrm>
                <a:off x="3894912" y="3170952"/>
                <a:ext cx="146880" cy="145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AC42511-BE13-E1CB-1ACF-69CE52E5ECF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885912" y="3161952"/>
                  <a:ext cx="1645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88D1844-8A7A-7FF9-EBF8-D516337824C8}"/>
                    </a:ext>
                  </a:extLst>
                </p14:cNvPr>
                <p14:cNvContentPartPr/>
                <p14:nvPr/>
              </p14:nvContentPartPr>
              <p14:xfrm>
                <a:off x="3774672" y="2881512"/>
                <a:ext cx="141480" cy="32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88D1844-8A7A-7FF9-EBF8-D516337824C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766032" y="2872512"/>
                  <a:ext cx="159120" cy="4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C758F0B-8849-9193-1B91-44E2DD8542B9}"/>
                  </a:ext>
                </a:extLst>
              </p14:cNvPr>
              <p14:cNvContentPartPr/>
              <p14:nvPr/>
            </p14:nvContentPartPr>
            <p14:xfrm>
              <a:off x="3569520" y="4106219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C758F0B-8849-9193-1B91-44E2DD8542B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560520" y="409721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0F3D280-C6E6-5401-29CC-7B881F87D041}"/>
                  </a:ext>
                </a:extLst>
              </p14:cNvPr>
              <p14:cNvContentPartPr/>
              <p14:nvPr/>
            </p14:nvContentPartPr>
            <p14:xfrm>
              <a:off x="3866880" y="4470179"/>
              <a:ext cx="2520" cy="25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0F3D280-C6E6-5401-29CC-7B881F87D04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57880" y="4461179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8C36198-CDB2-7D0F-0FE1-468827F2B333}"/>
                  </a:ext>
                </a:extLst>
              </p14:cNvPr>
              <p14:cNvContentPartPr/>
              <p14:nvPr/>
            </p14:nvContentPartPr>
            <p14:xfrm>
              <a:off x="4091160" y="4722539"/>
              <a:ext cx="5040" cy="2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8C36198-CDB2-7D0F-0FE1-468827F2B33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2760" y="4712253"/>
                <a:ext cx="21504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D7DD9FF8-2371-6D6D-1F1E-810241673250}"/>
                  </a:ext>
                </a:extLst>
              </p14:cNvPr>
              <p14:cNvContentPartPr/>
              <p14:nvPr/>
            </p14:nvContentPartPr>
            <p14:xfrm>
              <a:off x="4344960" y="4967339"/>
              <a:ext cx="2520" cy="14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D7DD9FF8-2371-6D6D-1F1E-810241673250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337085" y="4958339"/>
                <a:ext cx="17955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5E814EC-59EB-9451-DE5D-1439D5CC9CE4}"/>
                  </a:ext>
                </a:extLst>
              </p14:cNvPr>
              <p14:cNvContentPartPr/>
              <p14:nvPr/>
            </p14:nvContentPartPr>
            <p14:xfrm>
              <a:off x="4552680" y="5235179"/>
              <a:ext cx="2880" cy="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5E814EC-59EB-9451-DE5D-1439D5CC9CE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543680" y="5229179"/>
                <a:ext cx="20520" cy="1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BAD28611-624D-2274-5095-A3EA9FBE5DA0}"/>
              </a:ext>
            </a:extLst>
          </p:cNvPr>
          <p:cNvGrpSpPr/>
          <p:nvPr/>
        </p:nvGrpSpPr>
        <p:grpSpPr>
          <a:xfrm>
            <a:off x="4811520" y="2900219"/>
            <a:ext cx="705600" cy="3137760"/>
            <a:chOff x="5153112" y="2417112"/>
            <a:chExt cx="705600" cy="31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BAD3A7F-5ED8-895E-5A7F-FD2CD308B268}"/>
                    </a:ext>
                  </a:extLst>
                </p14:cNvPr>
                <p14:cNvContentPartPr/>
                <p14:nvPr/>
              </p14:nvContentPartPr>
              <p14:xfrm>
                <a:off x="5165352" y="4990752"/>
                <a:ext cx="172440" cy="321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BAD3A7F-5ED8-895E-5A7F-FD2CD308B26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156712" y="4982112"/>
                  <a:ext cx="1900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B54701D-26E8-E0C3-84E3-223A9C24A13D}"/>
                    </a:ext>
                  </a:extLst>
                </p14:cNvPr>
                <p14:cNvContentPartPr/>
                <p14:nvPr/>
              </p14:nvContentPartPr>
              <p14:xfrm>
                <a:off x="5153112" y="4795992"/>
                <a:ext cx="97200" cy="22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B54701D-26E8-E0C3-84E3-223A9C24A13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144472" y="4787352"/>
                  <a:ext cx="114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904D8D9-725B-AA47-4F49-456F5E421D41}"/>
                    </a:ext>
                  </a:extLst>
                </p14:cNvPr>
                <p14:cNvContentPartPr/>
                <p14:nvPr/>
              </p14:nvContentPartPr>
              <p14:xfrm>
                <a:off x="5379192" y="4740552"/>
                <a:ext cx="82800" cy="278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904D8D9-725B-AA47-4F49-456F5E421D4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70552" y="4731912"/>
                  <a:ext cx="1004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294B282-45F6-5A88-5B58-C0F3D7F6E774}"/>
                    </a:ext>
                  </a:extLst>
                </p14:cNvPr>
                <p14:cNvContentPartPr/>
                <p14:nvPr/>
              </p14:nvContentPartPr>
              <p14:xfrm>
                <a:off x="5385672" y="4884192"/>
                <a:ext cx="6624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294B282-45F6-5A88-5B58-C0F3D7F6E77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376672" y="4875192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1DCD48E-749D-5FE9-0145-3189C97D29B5}"/>
                    </a:ext>
                  </a:extLst>
                </p14:cNvPr>
                <p14:cNvContentPartPr/>
                <p14:nvPr/>
              </p14:nvContentPartPr>
              <p14:xfrm>
                <a:off x="5489352" y="4957632"/>
                <a:ext cx="126000" cy="106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1DCD48E-749D-5FE9-0145-3189C97D29B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480712" y="4948632"/>
                  <a:ext cx="1436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3822CAE-64F6-6351-8DBA-85C9371B49F7}"/>
                    </a:ext>
                  </a:extLst>
                </p14:cNvPr>
                <p14:cNvContentPartPr/>
                <p14:nvPr/>
              </p14:nvContentPartPr>
              <p14:xfrm>
                <a:off x="5326272" y="4649472"/>
                <a:ext cx="129240" cy="30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3822CAE-64F6-6351-8DBA-85C9371B49F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317272" y="4640472"/>
                  <a:ext cx="146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D22CF6C-0E34-349C-BEBE-FF4C1BDEB2F2}"/>
                    </a:ext>
                  </a:extLst>
                </p14:cNvPr>
                <p14:cNvContentPartPr/>
                <p14:nvPr/>
              </p14:nvContentPartPr>
              <p14:xfrm>
                <a:off x="5626872" y="2417112"/>
                <a:ext cx="231840" cy="3137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D22CF6C-0E34-349C-BEBE-FF4C1BDEB2F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17872" y="2408112"/>
                  <a:ext cx="249480" cy="315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9" name="Group 57348">
            <a:extLst>
              <a:ext uri="{FF2B5EF4-FFF2-40B4-BE49-F238E27FC236}">
                <a16:creationId xmlns:a16="http://schemas.microsoft.com/office/drawing/2014/main" id="{4E73DDE3-0944-E30E-3FF3-25FFD3A6080D}"/>
              </a:ext>
            </a:extLst>
          </p:cNvPr>
          <p:cNvGrpSpPr/>
          <p:nvPr/>
        </p:nvGrpSpPr>
        <p:grpSpPr>
          <a:xfrm>
            <a:off x="3351720" y="2544899"/>
            <a:ext cx="784800" cy="700560"/>
            <a:chOff x="3693312" y="2061792"/>
            <a:chExt cx="784800" cy="70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F65A299-21EA-6988-F76A-3DBDBF5BFF76}"/>
                    </a:ext>
                  </a:extLst>
                </p14:cNvPr>
                <p14:cNvContentPartPr/>
                <p14:nvPr/>
              </p14:nvContentPartPr>
              <p14:xfrm>
                <a:off x="3818592" y="2061792"/>
                <a:ext cx="659520" cy="506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F65A299-21EA-6988-F76A-3DBDBF5BFF7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09952" y="2052792"/>
                  <a:ext cx="67716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7AAD44E-D4EF-CBEC-1965-98F57285F91F}"/>
                    </a:ext>
                  </a:extLst>
                </p14:cNvPr>
                <p14:cNvContentPartPr/>
                <p14:nvPr/>
              </p14:nvContentPartPr>
              <p14:xfrm>
                <a:off x="3771072" y="2493072"/>
                <a:ext cx="128520" cy="77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7AAD44E-D4EF-CBEC-1965-98F57285F91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62432" y="2484432"/>
                  <a:ext cx="1461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345" name="Ink 57344">
                  <a:extLst>
                    <a:ext uri="{FF2B5EF4-FFF2-40B4-BE49-F238E27FC236}">
                      <a16:creationId xmlns:a16="http://schemas.microsoft.com/office/drawing/2014/main" id="{8401BB43-B456-FC08-0D41-272E427FADCB}"/>
                    </a:ext>
                  </a:extLst>
                </p14:cNvPr>
                <p14:cNvContentPartPr/>
                <p14:nvPr/>
              </p14:nvContentPartPr>
              <p14:xfrm>
                <a:off x="3693312" y="2659752"/>
                <a:ext cx="111960" cy="102600"/>
              </p14:xfrm>
            </p:contentPart>
          </mc:Choice>
          <mc:Fallback xmlns="">
            <p:pic>
              <p:nvPicPr>
                <p:cNvPr id="57345" name="Ink 57344">
                  <a:extLst>
                    <a:ext uri="{FF2B5EF4-FFF2-40B4-BE49-F238E27FC236}">
                      <a16:creationId xmlns:a16="http://schemas.microsoft.com/office/drawing/2014/main" id="{8401BB43-B456-FC08-0D41-272E427FADC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84672" y="2651112"/>
                  <a:ext cx="1296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347" name="Ink 57346">
                  <a:extLst>
                    <a:ext uri="{FF2B5EF4-FFF2-40B4-BE49-F238E27FC236}">
                      <a16:creationId xmlns:a16="http://schemas.microsoft.com/office/drawing/2014/main" id="{E0CA7FA2-2792-26ED-0A62-294C1EDD6798}"/>
                    </a:ext>
                  </a:extLst>
                </p14:cNvPr>
                <p14:cNvContentPartPr/>
                <p14:nvPr/>
              </p14:nvContentPartPr>
              <p14:xfrm>
                <a:off x="4341672" y="2651112"/>
                <a:ext cx="104400" cy="98280"/>
              </p14:xfrm>
            </p:contentPart>
          </mc:Choice>
          <mc:Fallback xmlns="">
            <p:pic>
              <p:nvPicPr>
                <p:cNvPr id="57347" name="Ink 57346">
                  <a:extLst>
                    <a:ext uri="{FF2B5EF4-FFF2-40B4-BE49-F238E27FC236}">
                      <a16:creationId xmlns:a16="http://schemas.microsoft.com/office/drawing/2014/main" id="{E0CA7FA2-2792-26ED-0A62-294C1EDD679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333032" y="2642112"/>
                  <a:ext cx="122040" cy="115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7348" name="Ink 57347">
                <a:extLst>
                  <a:ext uri="{FF2B5EF4-FFF2-40B4-BE49-F238E27FC236}">
                    <a16:creationId xmlns:a16="http://schemas.microsoft.com/office/drawing/2014/main" id="{7D0647FA-B1F8-11B1-956B-3417042C1C5E}"/>
                  </a:ext>
                </a:extLst>
              </p14:cNvPr>
              <p14:cNvContentPartPr/>
              <p14:nvPr/>
            </p14:nvContentPartPr>
            <p14:xfrm>
              <a:off x="4009800" y="3722459"/>
              <a:ext cx="91800" cy="108000"/>
            </p14:xfrm>
          </p:contentPart>
        </mc:Choice>
        <mc:Fallback xmlns="">
          <p:pic>
            <p:nvPicPr>
              <p:cNvPr id="57348" name="Ink 57347">
                <a:extLst>
                  <a:ext uri="{FF2B5EF4-FFF2-40B4-BE49-F238E27FC236}">
                    <a16:creationId xmlns:a16="http://schemas.microsoft.com/office/drawing/2014/main" id="{7D0647FA-B1F8-11B1-956B-3417042C1C5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000800" y="3713459"/>
                <a:ext cx="109440" cy="1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58" name="Group 57357">
            <a:extLst>
              <a:ext uri="{FF2B5EF4-FFF2-40B4-BE49-F238E27FC236}">
                <a16:creationId xmlns:a16="http://schemas.microsoft.com/office/drawing/2014/main" id="{D61EE972-E363-0BCA-0938-A20A8A0ED45A}"/>
              </a:ext>
            </a:extLst>
          </p:cNvPr>
          <p:cNvGrpSpPr/>
          <p:nvPr/>
        </p:nvGrpSpPr>
        <p:grpSpPr>
          <a:xfrm>
            <a:off x="6064320" y="3533459"/>
            <a:ext cx="1696680" cy="466560"/>
            <a:chOff x="6405912" y="3050352"/>
            <a:chExt cx="169668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0C4D38FC-FF76-37B3-CD4C-5C915F77BDC2}"/>
                    </a:ext>
                  </a:extLst>
                </p14:cNvPr>
                <p14:cNvContentPartPr/>
                <p14:nvPr/>
              </p14:nvContentPartPr>
              <p14:xfrm>
                <a:off x="6405912" y="3050352"/>
                <a:ext cx="169560" cy="27900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0C4D38FC-FF76-37B3-CD4C-5C915F77BDC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397272" y="3041712"/>
                  <a:ext cx="1872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84C86EEB-D0BC-DA3B-6A9A-ACBED9806890}"/>
                    </a:ext>
                  </a:extLst>
                </p14:cNvPr>
                <p14:cNvContentPartPr/>
                <p14:nvPr/>
              </p14:nvContentPartPr>
              <p14:xfrm>
                <a:off x="6773112" y="3173832"/>
                <a:ext cx="1329480" cy="1620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84C86EEB-D0BC-DA3B-6A9A-ACBED980689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764472" y="3164832"/>
                  <a:ext cx="13471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E3BE903F-DA84-5130-66D9-D2F4B11A396A}"/>
                    </a:ext>
                  </a:extLst>
                </p14:cNvPr>
                <p14:cNvContentPartPr/>
                <p14:nvPr/>
              </p14:nvContentPartPr>
              <p14:xfrm>
                <a:off x="7901352" y="3283632"/>
                <a:ext cx="63720" cy="20340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E3BE903F-DA84-5130-66D9-D2F4B11A396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892352" y="3274992"/>
                  <a:ext cx="813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354" name="Ink 57353">
                  <a:extLst>
                    <a:ext uri="{FF2B5EF4-FFF2-40B4-BE49-F238E27FC236}">
                      <a16:creationId xmlns:a16="http://schemas.microsoft.com/office/drawing/2014/main" id="{23D938C0-ACA7-2588-DFA4-8EED890B5D47}"/>
                    </a:ext>
                  </a:extLst>
                </p14:cNvPr>
                <p14:cNvContentPartPr/>
                <p14:nvPr/>
              </p14:nvContentPartPr>
              <p14:xfrm>
                <a:off x="7915392" y="3377232"/>
                <a:ext cx="73080" cy="360"/>
              </p14:xfrm>
            </p:contentPart>
          </mc:Choice>
          <mc:Fallback xmlns="">
            <p:pic>
              <p:nvPicPr>
                <p:cNvPr id="57354" name="Ink 57353">
                  <a:extLst>
                    <a:ext uri="{FF2B5EF4-FFF2-40B4-BE49-F238E27FC236}">
                      <a16:creationId xmlns:a16="http://schemas.microsoft.com/office/drawing/2014/main" id="{23D938C0-ACA7-2588-DFA4-8EED890B5D4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906752" y="3368232"/>
                  <a:ext cx="90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7355" name="Ink 57354">
                  <a:extLst>
                    <a:ext uri="{FF2B5EF4-FFF2-40B4-BE49-F238E27FC236}">
                      <a16:creationId xmlns:a16="http://schemas.microsoft.com/office/drawing/2014/main" id="{A6341AB2-E485-93D6-1051-3A11A8F9B577}"/>
                    </a:ext>
                  </a:extLst>
                </p14:cNvPr>
                <p14:cNvContentPartPr/>
                <p14:nvPr/>
              </p14:nvContentPartPr>
              <p14:xfrm>
                <a:off x="8021232" y="3384072"/>
                <a:ext cx="360" cy="132840"/>
              </p14:xfrm>
            </p:contentPart>
          </mc:Choice>
          <mc:Fallback xmlns="">
            <p:pic>
              <p:nvPicPr>
                <p:cNvPr id="57355" name="Ink 57354">
                  <a:extLst>
                    <a:ext uri="{FF2B5EF4-FFF2-40B4-BE49-F238E27FC236}">
                      <a16:creationId xmlns:a16="http://schemas.microsoft.com/office/drawing/2014/main" id="{A6341AB2-E485-93D6-1051-3A11A8F9B57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012592" y="3375072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7357" name="Ink 57356">
                  <a:extLst>
                    <a:ext uri="{FF2B5EF4-FFF2-40B4-BE49-F238E27FC236}">
                      <a16:creationId xmlns:a16="http://schemas.microsoft.com/office/drawing/2014/main" id="{CBE0F831-B0AC-5E25-33DA-C14CC7119259}"/>
                    </a:ext>
                  </a:extLst>
                </p14:cNvPr>
                <p14:cNvContentPartPr/>
                <p14:nvPr/>
              </p14:nvContentPartPr>
              <p14:xfrm>
                <a:off x="7864272" y="3192192"/>
                <a:ext cx="125640" cy="6156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CBE0F831-B0AC-5E25-33DA-C14CC711925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55632" y="3183192"/>
                  <a:ext cx="143280" cy="7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61" name="Group 57360">
            <a:extLst>
              <a:ext uri="{FF2B5EF4-FFF2-40B4-BE49-F238E27FC236}">
                <a16:creationId xmlns:a16="http://schemas.microsoft.com/office/drawing/2014/main" id="{9C5B042A-8F83-FE68-66F1-540DCBE613F2}"/>
              </a:ext>
            </a:extLst>
          </p:cNvPr>
          <p:cNvGrpSpPr/>
          <p:nvPr/>
        </p:nvGrpSpPr>
        <p:grpSpPr>
          <a:xfrm>
            <a:off x="6057840" y="4688339"/>
            <a:ext cx="1678680" cy="286200"/>
            <a:chOff x="6399432" y="4205232"/>
            <a:chExt cx="1678680" cy="28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7359" name="Ink 57358">
                  <a:extLst>
                    <a:ext uri="{FF2B5EF4-FFF2-40B4-BE49-F238E27FC236}">
                      <a16:creationId xmlns:a16="http://schemas.microsoft.com/office/drawing/2014/main" id="{94771879-B61E-CC97-160C-8A88F1723F2E}"/>
                    </a:ext>
                  </a:extLst>
                </p14:cNvPr>
                <p14:cNvContentPartPr/>
                <p14:nvPr/>
              </p14:nvContentPartPr>
              <p14:xfrm>
                <a:off x="6776712" y="4205232"/>
                <a:ext cx="1301400" cy="44280"/>
              </p14:xfrm>
            </p:contentPart>
          </mc:Choice>
          <mc:Fallback xmlns="">
            <p:pic>
              <p:nvPicPr>
                <p:cNvPr id="57359" name="Ink 57358">
                  <a:extLst>
                    <a:ext uri="{FF2B5EF4-FFF2-40B4-BE49-F238E27FC236}">
                      <a16:creationId xmlns:a16="http://schemas.microsoft.com/office/drawing/2014/main" id="{94771879-B61E-CC97-160C-8A88F1723F2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768072" y="4196232"/>
                  <a:ext cx="13190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7360" name="Ink 57359">
                  <a:extLst>
                    <a:ext uri="{FF2B5EF4-FFF2-40B4-BE49-F238E27FC236}">
                      <a16:creationId xmlns:a16="http://schemas.microsoft.com/office/drawing/2014/main" id="{4B7639BF-E8A4-EC3C-8749-842BCC425F59}"/>
                    </a:ext>
                  </a:extLst>
                </p14:cNvPr>
                <p14:cNvContentPartPr/>
                <p14:nvPr/>
              </p14:nvContentPartPr>
              <p14:xfrm>
                <a:off x="6399432" y="4214232"/>
                <a:ext cx="205560" cy="277200"/>
              </p14:xfrm>
            </p:contentPart>
          </mc:Choice>
          <mc:Fallback xmlns="">
            <p:pic>
              <p:nvPicPr>
                <p:cNvPr id="57360" name="Ink 57359">
                  <a:extLst>
                    <a:ext uri="{FF2B5EF4-FFF2-40B4-BE49-F238E27FC236}">
                      <a16:creationId xmlns:a16="http://schemas.microsoft.com/office/drawing/2014/main" id="{4B7639BF-E8A4-EC3C-8749-842BCC425F5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90792" y="4205232"/>
                  <a:ext cx="223200" cy="29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67" name="Group 57366">
            <a:extLst>
              <a:ext uri="{FF2B5EF4-FFF2-40B4-BE49-F238E27FC236}">
                <a16:creationId xmlns:a16="http://schemas.microsoft.com/office/drawing/2014/main" id="{2E21322B-473F-7CDC-64E1-32B5B8EC548B}"/>
              </a:ext>
            </a:extLst>
          </p:cNvPr>
          <p:cNvGrpSpPr/>
          <p:nvPr/>
        </p:nvGrpSpPr>
        <p:grpSpPr>
          <a:xfrm>
            <a:off x="7743000" y="4761059"/>
            <a:ext cx="283680" cy="355680"/>
            <a:chOff x="8084592" y="4277952"/>
            <a:chExt cx="283680" cy="3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175A5400-1887-E9BB-09EE-0D0ADFC7A8A9}"/>
                    </a:ext>
                  </a:extLst>
                </p14:cNvPr>
                <p14:cNvContentPartPr/>
                <p14:nvPr/>
              </p14:nvContentPartPr>
              <p14:xfrm>
                <a:off x="8101512" y="4381272"/>
                <a:ext cx="109800" cy="20196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175A5400-1887-E9BB-09EE-0D0ADFC7A8A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092872" y="4372272"/>
                  <a:ext cx="127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7363" name="Ink 57362">
                  <a:extLst>
                    <a:ext uri="{FF2B5EF4-FFF2-40B4-BE49-F238E27FC236}">
                      <a16:creationId xmlns:a16="http://schemas.microsoft.com/office/drawing/2014/main" id="{EB9C3D5B-1CAF-BB08-C621-0A09FD7035AE}"/>
                    </a:ext>
                  </a:extLst>
                </p14:cNvPr>
                <p14:cNvContentPartPr/>
                <p14:nvPr/>
              </p14:nvContentPartPr>
              <p14:xfrm>
                <a:off x="8123112" y="4498632"/>
                <a:ext cx="57240" cy="540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EB9C3D5B-1CAF-BB08-C621-0A09FD7035A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114472" y="4489632"/>
                  <a:ext cx="748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7364" name="Ink 57363">
                  <a:extLst>
                    <a:ext uri="{FF2B5EF4-FFF2-40B4-BE49-F238E27FC236}">
                      <a16:creationId xmlns:a16="http://schemas.microsoft.com/office/drawing/2014/main" id="{3C4F59A0-3944-CED9-8ABB-5098EA643819}"/>
                    </a:ext>
                  </a:extLst>
                </p14:cNvPr>
                <p14:cNvContentPartPr/>
                <p14:nvPr/>
              </p14:nvContentPartPr>
              <p14:xfrm>
                <a:off x="8239392" y="4524912"/>
                <a:ext cx="128880" cy="10872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3C4F59A0-3944-CED9-8ABB-5098EA64381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230392" y="4516272"/>
                  <a:ext cx="14652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7366" name="Ink 57365">
                  <a:extLst>
                    <a:ext uri="{FF2B5EF4-FFF2-40B4-BE49-F238E27FC236}">
                      <a16:creationId xmlns:a16="http://schemas.microsoft.com/office/drawing/2014/main" id="{C463AFAD-4078-9FD7-2F4A-23AD1797E799}"/>
                    </a:ext>
                  </a:extLst>
                </p14:cNvPr>
                <p14:cNvContentPartPr/>
                <p14:nvPr/>
              </p14:nvContentPartPr>
              <p14:xfrm>
                <a:off x="8084592" y="4277952"/>
                <a:ext cx="155880" cy="4428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C463AFAD-4078-9FD7-2F4A-23AD1797E79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075952" y="4268952"/>
                  <a:ext cx="17352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78" name="Group 57377">
            <a:extLst>
              <a:ext uri="{FF2B5EF4-FFF2-40B4-BE49-F238E27FC236}">
                <a16:creationId xmlns:a16="http://schemas.microsoft.com/office/drawing/2014/main" id="{D27E8698-8450-A242-FC2A-384D340F0E2E}"/>
              </a:ext>
            </a:extLst>
          </p:cNvPr>
          <p:cNvGrpSpPr/>
          <p:nvPr/>
        </p:nvGrpSpPr>
        <p:grpSpPr>
          <a:xfrm>
            <a:off x="7924800" y="3822539"/>
            <a:ext cx="333360" cy="844200"/>
            <a:chOff x="8266392" y="3339432"/>
            <a:chExt cx="333360" cy="84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7371" name="Ink 57370">
                  <a:extLst>
                    <a:ext uri="{FF2B5EF4-FFF2-40B4-BE49-F238E27FC236}">
                      <a16:creationId xmlns:a16="http://schemas.microsoft.com/office/drawing/2014/main" id="{6E4C017E-3B65-4F6D-5D67-5461DE770E09}"/>
                    </a:ext>
                  </a:extLst>
                </p14:cNvPr>
                <p14:cNvContentPartPr/>
                <p14:nvPr/>
              </p14:nvContentPartPr>
              <p14:xfrm>
                <a:off x="8266392" y="3339432"/>
                <a:ext cx="333360" cy="465120"/>
              </p14:xfrm>
            </p:contentPart>
          </mc:Choice>
          <mc:Fallback xmlns="">
            <p:pic>
              <p:nvPicPr>
                <p:cNvPr id="57371" name="Ink 57370">
                  <a:extLst>
                    <a:ext uri="{FF2B5EF4-FFF2-40B4-BE49-F238E27FC236}">
                      <a16:creationId xmlns:a16="http://schemas.microsoft.com/office/drawing/2014/main" id="{6E4C017E-3B65-4F6D-5D67-5461DE770E0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257752" y="3330432"/>
                  <a:ext cx="35100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7373" name="Ink 57372">
                  <a:extLst>
                    <a:ext uri="{FF2B5EF4-FFF2-40B4-BE49-F238E27FC236}">
                      <a16:creationId xmlns:a16="http://schemas.microsoft.com/office/drawing/2014/main" id="{6F2F7897-DEE6-5D02-911A-CF230431DF8B}"/>
                    </a:ext>
                  </a:extLst>
                </p14:cNvPr>
                <p14:cNvContentPartPr/>
                <p14:nvPr/>
              </p14:nvContentPartPr>
              <p14:xfrm>
                <a:off x="8325792" y="3907872"/>
                <a:ext cx="273240" cy="275760"/>
              </p14:xfrm>
            </p:contentPart>
          </mc:Choice>
          <mc:Fallback xmlns="">
            <p:pic>
              <p:nvPicPr>
                <p:cNvPr id="57373" name="Ink 57372">
                  <a:extLst>
                    <a:ext uri="{FF2B5EF4-FFF2-40B4-BE49-F238E27FC236}">
                      <a16:creationId xmlns:a16="http://schemas.microsoft.com/office/drawing/2014/main" id="{6F2F7897-DEE6-5D02-911A-CF230431DF8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316792" y="3899232"/>
                  <a:ext cx="2908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7375" name="Ink 57374">
                  <a:extLst>
                    <a:ext uri="{FF2B5EF4-FFF2-40B4-BE49-F238E27FC236}">
                      <a16:creationId xmlns:a16="http://schemas.microsoft.com/office/drawing/2014/main" id="{370A7803-062D-4024-785D-F7154B10DAE2}"/>
                    </a:ext>
                  </a:extLst>
                </p14:cNvPr>
                <p14:cNvContentPartPr/>
                <p14:nvPr/>
              </p14:nvContentPartPr>
              <p14:xfrm>
                <a:off x="8550072" y="3705552"/>
                <a:ext cx="39600" cy="82440"/>
              </p14:xfrm>
            </p:contentPart>
          </mc:Choice>
          <mc:Fallback xmlns="">
            <p:pic>
              <p:nvPicPr>
                <p:cNvPr id="57375" name="Ink 57374">
                  <a:extLst>
                    <a:ext uri="{FF2B5EF4-FFF2-40B4-BE49-F238E27FC236}">
                      <a16:creationId xmlns:a16="http://schemas.microsoft.com/office/drawing/2014/main" id="{370A7803-062D-4024-785D-F7154B10DAE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541432" y="3696552"/>
                  <a:ext cx="572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7377" name="Ink 57376">
                  <a:extLst>
                    <a:ext uri="{FF2B5EF4-FFF2-40B4-BE49-F238E27FC236}">
                      <a16:creationId xmlns:a16="http://schemas.microsoft.com/office/drawing/2014/main" id="{A94467A9-D2DA-091C-1881-ED4989B6A276}"/>
                    </a:ext>
                  </a:extLst>
                </p14:cNvPr>
                <p14:cNvContentPartPr/>
                <p14:nvPr/>
              </p14:nvContentPartPr>
              <p14:xfrm>
                <a:off x="8402832" y="3933792"/>
                <a:ext cx="97200" cy="33840"/>
              </p14:xfrm>
            </p:contentPart>
          </mc:Choice>
          <mc:Fallback xmlns="">
            <p:pic>
              <p:nvPicPr>
                <p:cNvPr id="57377" name="Ink 57376">
                  <a:extLst>
                    <a:ext uri="{FF2B5EF4-FFF2-40B4-BE49-F238E27FC236}">
                      <a16:creationId xmlns:a16="http://schemas.microsoft.com/office/drawing/2014/main" id="{A94467A9-D2DA-091C-1881-ED4989B6A27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394192" y="3924792"/>
                  <a:ext cx="11484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80" name="Group 57379">
            <a:extLst>
              <a:ext uri="{FF2B5EF4-FFF2-40B4-BE49-F238E27FC236}">
                <a16:creationId xmlns:a16="http://schemas.microsoft.com/office/drawing/2014/main" id="{CD441895-6EB8-2FE2-00EB-391074FAE79A}"/>
              </a:ext>
            </a:extLst>
          </p:cNvPr>
          <p:cNvGrpSpPr/>
          <p:nvPr/>
        </p:nvGrpSpPr>
        <p:grpSpPr>
          <a:xfrm>
            <a:off x="5772720" y="3957179"/>
            <a:ext cx="327960" cy="652680"/>
            <a:chOff x="6114312" y="3474072"/>
            <a:chExt cx="327960" cy="65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7368" name="Ink 57367">
                  <a:extLst>
                    <a:ext uri="{FF2B5EF4-FFF2-40B4-BE49-F238E27FC236}">
                      <a16:creationId xmlns:a16="http://schemas.microsoft.com/office/drawing/2014/main" id="{3D1FA8B1-76D6-7BA0-7ECA-92EC949744EA}"/>
                    </a:ext>
                  </a:extLst>
                </p14:cNvPr>
                <p14:cNvContentPartPr/>
                <p14:nvPr/>
              </p14:nvContentPartPr>
              <p14:xfrm>
                <a:off x="6114312" y="3474072"/>
                <a:ext cx="327960" cy="36684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3D1FA8B1-76D6-7BA0-7ECA-92EC949744E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105312" y="3465432"/>
                  <a:ext cx="34560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7369" name="Ink 57368">
                  <a:extLst>
                    <a:ext uri="{FF2B5EF4-FFF2-40B4-BE49-F238E27FC236}">
                      <a16:creationId xmlns:a16="http://schemas.microsoft.com/office/drawing/2014/main" id="{A85F2BEF-2C02-CB2F-DF6D-12CF53962E1F}"/>
                    </a:ext>
                  </a:extLst>
                </p14:cNvPr>
                <p14:cNvContentPartPr/>
                <p14:nvPr/>
              </p14:nvContentPartPr>
              <p14:xfrm>
                <a:off x="6126912" y="3908952"/>
                <a:ext cx="267840" cy="217800"/>
              </p14:xfrm>
            </p:contentPart>
          </mc:Choice>
          <mc:Fallback xmlns="">
            <p:pic>
              <p:nvPicPr>
                <p:cNvPr id="57369" name="Ink 57368">
                  <a:extLst>
                    <a:ext uri="{FF2B5EF4-FFF2-40B4-BE49-F238E27FC236}">
                      <a16:creationId xmlns:a16="http://schemas.microsoft.com/office/drawing/2014/main" id="{A85F2BEF-2C02-CB2F-DF6D-12CF53962E1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117912" y="3899952"/>
                  <a:ext cx="2854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7379" name="Ink 57378">
                  <a:extLst>
                    <a:ext uri="{FF2B5EF4-FFF2-40B4-BE49-F238E27FC236}">
                      <a16:creationId xmlns:a16="http://schemas.microsoft.com/office/drawing/2014/main" id="{D6E7CEF7-1A23-A844-164B-9D8C10857C1E}"/>
                    </a:ext>
                  </a:extLst>
                </p14:cNvPr>
                <p14:cNvContentPartPr/>
                <p14:nvPr/>
              </p14:nvContentPartPr>
              <p14:xfrm>
                <a:off x="6114312" y="3835152"/>
                <a:ext cx="35640" cy="79920"/>
              </p14:xfrm>
            </p:contentPart>
          </mc:Choice>
          <mc:Fallback xmlns="">
            <p:pic>
              <p:nvPicPr>
                <p:cNvPr id="57379" name="Ink 57378">
                  <a:extLst>
                    <a:ext uri="{FF2B5EF4-FFF2-40B4-BE49-F238E27FC236}">
                      <a16:creationId xmlns:a16="http://schemas.microsoft.com/office/drawing/2014/main" id="{D6E7CEF7-1A23-A844-164B-9D8C10857C1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105312" y="3826512"/>
                  <a:ext cx="53280" cy="97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97A95C3-EFA4-F083-E69C-BF49323F3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2"/>
    </mc:Choice>
    <mc:Fallback xmlns="">
      <p:transition spd="slow" advTm="6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800" y="139392"/>
            <a:ext cx="30364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One Classical spin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77" name="Group 57576">
            <a:extLst>
              <a:ext uri="{FF2B5EF4-FFF2-40B4-BE49-F238E27FC236}">
                <a16:creationId xmlns:a16="http://schemas.microsoft.com/office/drawing/2014/main" id="{0AF8B292-3269-912A-A269-4F4C2FD67EC2}"/>
              </a:ext>
            </a:extLst>
          </p:cNvPr>
          <p:cNvGrpSpPr/>
          <p:nvPr/>
        </p:nvGrpSpPr>
        <p:grpSpPr>
          <a:xfrm>
            <a:off x="7451712" y="266832"/>
            <a:ext cx="770400" cy="325080"/>
            <a:chOff x="7451712" y="266832"/>
            <a:chExt cx="77040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7563" name="Ink 57562">
                  <a:extLst>
                    <a:ext uri="{FF2B5EF4-FFF2-40B4-BE49-F238E27FC236}">
                      <a16:creationId xmlns:a16="http://schemas.microsoft.com/office/drawing/2014/main" id="{DFD157D5-518A-4A34-BCF7-7C053757A31D}"/>
                    </a:ext>
                  </a:extLst>
                </p14:cNvPr>
                <p14:cNvContentPartPr/>
                <p14:nvPr/>
              </p14:nvContentPartPr>
              <p14:xfrm>
                <a:off x="7451712" y="283032"/>
                <a:ext cx="136800" cy="285120"/>
              </p14:xfrm>
            </p:contentPart>
          </mc:Choice>
          <mc:Fallback xmlns="">
            <p:pic>
              <p:nvPicPr>
                <p:cNvPr id="57563" name="Ink 57562">
                  <a:extLst>
                    <a:ext uri="{FF2B5EF4-FFF2-40B4-BE49-F238E27FC236}">
                      <a16:creationId xmlns:a16="http://schemas.microsoft.com/office/drawing/2014/main" id="{DFD157D5-518A-4A34-BCF7-7C053757A31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42712" y="274392"/>
                  <a:ext cx="1544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7564" name="Ink 57563">
                  <a:extLst>
                    <a:ext uri="{FF2B5EF4-FFF2-40B4-BE49-F238E27FC236}">
                      <a16:creationId xmlns:a16="http://schemas.microsoft.com/office/drawing/2014/main" id="{5774ED18-5C5F-5CD6-EC1B-062651A270F6}"/>
                    </a:ext>
                  </a:extLst>
                </p14:cNvPr>
                <p14:cNvContentPartPr/>
                <p14:nvPr/>
              </p14:nvContentPartPr>
              <p14:xfrm>
                <a:off x="7666632" y="436752"/>
                <a:ext cx="102960" cy="360"/>
              </p14:xfrm>
            </p:contentPart>
          </mc:Choice>
          <mc:Fallback xmlns="">
            <p:pic>
              <p:nvPicPr>
                <p:cNvPr id="57564" name="Ink 57563">
                  <a:extLst>
                    <a:ext uri="{FF2B5EF4-FFF2-40B4-BE49-F238E27FC236}">
                      <a16:creationId xmlns:a16="http://schemas.microsoft.com/office/drawing/2014/main" id="{5774ED18-5C5F-5CD6-EC1B-062651A270F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57992" y="427752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565" name="Ink 57564">
                  <a:extLst>
                    <a:ext uri="{FF2B5EF4-FFF2-40B4-BE49-F238E27FC236}">
                      <a16:creationId xmlns:a16="http://schemas.microsoft.com/office/drawing/2014/main" id="{0A2CEE5F-4E48-8AED-E89D-0811E1514919}"/>
                    </a:ext>
                  </a:extLst>
                </p14:cNvPr>
                <p14:cNvContentPartPr/>
                <p14:nvPr/>
              </p14:nvContentPartPr>
              <p14:xfrm>
                <a:off x="7642152" y="515952"/>
                <a:ext cx="129240" cy="2520"/>
              </p14:xfrm>
            </p:contentPart>
          </mc:Choice>
          <mc:Fallback xmlns="">
            <p:pic>
              <p:nvPicPr>
                <p:cNvPr id="57565" name="Ink 57564">
                  <a:extLst>
                    <a:ext uri="{FF2B5EF4-FFF2-40B4-BE49-F238E27FC236}">
                      <a16:creationId xmlns:a16="http://schemas.microsoft.com/office/drawing/2014/main" id="{0A2CEE5F-4E48-8AED-E89D-0811E151491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33512" y="507312"/>
                  <a:ext cx="146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566" name="Ink 57565">
                  <a:extLst>
                    <a:ext uri="{FF2B5EF4-FFF2-40B4-BE49-F238E27FC236}">
                      <a16:creationId xmlns:a16="http://schemas.microsoft.com/office/drawing/2014/main" id="{53DA96D0-A38A-4B19-99A7-AC30C7815C02}"/>
                    </a:ext>
                  </a:extLst>
                </p14:cNvPr>
                <p14:cNvContentPartPr/>
                <p14:nvPr/>
              </p14:nvContentPartPr>
              <p14:xfrm>
                <a:off x="7891992" y="382392"/>
                <a:ext cx="147600" cy="2520"/>
              </p14:xfrm>
            </p:contentPart>
          </mc:Choice>
          <mc:Fallback xmlns="">
            <p:pic>
              <p:nvPicPr>
                <p:cNvPr id="57566" name="Ink 57565">
                  <a:extLst>
                    <a:ext uri="{FF2B5EF4-FFF2-40B4-BE49-F238E27FC236}">
                      <a16:creationId xmlns:a16="http://schemas.microsoft.com/office/drawing/2014/main" id="{53DA96D0-A38A-4B19-99A7-AC30C7815C0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83352" y="373392"/>
                  <a:ext cx="165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7567" name="Ink 57566">
                  <a:extLst>
                    <a:ext uri="{FF2B5EF4-FFF2-40B4-BE49-F238E27FC236}">
                      <a16:creationId xmlns:a16="http://schemas.microsoft.com/office/drawing/2014/main" id="{7D0F1271-963B-C207-3DF8-96034D142892}"/>
                    </a:ext>
                  </a:extLst>
                </p14:cNvPr>
                <p14:cNvContentPartPr/>
                <p14:nvPr/>
              </p14:nvContentPartPr>
              <p14:xfrm>
                <a:off x="7964352" y="296352"/>
                <a:ext cx="9000" cy="163800"/>
              </p14:xfrm>
            </p:contentPart>
          </mc:Choice>
          <mc:Fallback xmlns="">
            <p:pic>
              <p:nvPicPr>
                <p:cNvPr id="57567" name="Ink 57566">
                  <a:extLst>
                    <a:ext uri="{FF2B5EF4-FFF2-40B4-BE49-F238E27FC236}">
                      <a16:creationId xmlns:a16="http://schemas.microsoft.com/office/drawing/2014/main" id="{7D0F1271-963B-C207-3DF8-96034D14289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55352" y="287352"/>
                  <a:ext cx="266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7568" name="Ink 57567">
                  <a:extLst>
                    <a:ext uri="{FF2B5EF4-FFF2-40B4-BE49-F238E27FC236}">
                      <a16:creationId xmlns:a16="http://schemas.microsoft.com/office/drawing/2014/main" id="{DE6479A7-9058-AF5F-D195-0FE8651381BA}"/>
                    </a:ext>
                  </a:extLst>
                </p14:cNvPr>
                <p14:cNvContentPartPr/>
                <p14:nvPr/>
              </p14:nvContentPartPr>
              <p14:xfrm>
                <a:off x="7915392" y="535392"/>
                <a:ext cx="162000" cy="2520"/>
              </p14:xfrm>
            </p:contentPart>
          </mc:Choice>
          <mc:Fallback xmlns="">
            <p:pic>
              <p:nvPicPr>
                <p:cNvPr id="57568" name="Ink 57567">
                  <a:extLst>
                    <a:ext uri="{FF2B5EF4-FFF2-40B4-BE49-F238E27FC236}">
                      <a16:creationId xmlns:a16="http://schemas.microsoft.com/office/drawing/2014/main" id="{DE6479A7-9058-AF5F-D195-0FE8651381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06752" y="526752"/>
                  <a:ext cx="1796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7569" name="Ink 57568">
                  <a:extLst>
                    <a:ext uri="{FF2B5EF4-FFF2-40B4-BE49-F238E27FC236}">
                      <a16:creationId xmlns:a16="http://schemas.microsoft.com/office/drawing/2014/main" id="{3152EA3D-A64A-D83C-DCCA-8182784AD258}"/>
                    </a:ext>
                  </a:extLst>
                </p14:cNvPr>
                <p14:cNvContentPartPr/>
                <p14:nvPr/>
              </p14:nvContentPartPr>
              <p14:xfrm>
                <a:off x="8212752" y="266832"/>
                <a:ext cx="9360" cy="325080"/>
              </p14:xfrm>
            </p:contentPart>
          </mc:Choice>
          <mc:Fallback xmlns="">
            <p:pic>
              <p:nvPicPr>
                <p:cNvPr id="57569" name="Ink 57568">
                  <a:extLst>
                    <a:ext uri="{FF2B5EF4-FFF2-40B4-BE49-F238E27FC236}">
                      <a16:creationId xmlns:a16="http://schemas.microsoft.com/office/drawing/2014/main" id="{3152EA3D-A64A-D83C-DCCA-8182784AD25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03752" y="257832"/>
                  <a:ext cx="27000" cy="34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76" name="Group 57575">
            <a:extLst>
              <a:ext uri="{FF2B5EF4-FFF2-40B4-BE49-F238E27FC236}">
                <a16:creationId xmlns:a16="http://schemas.microsoft.com/office/drawing/2014/main" id="{9C11B036-79B4-8E8B-0A3F-CD5979D383C9}"/>
              </a:ext>
            </a:extLst>
          </p:cNvPr>
          <p:cNvGrpSpPr/>
          <p:nvPr/>
        </p:nvGrpSpPr>
        <p:grpSpPr>
          <a:xfrm>
            <a:off x="7473672" y="844632"/>
            <a:ext cx="404280" cy="342720"/>
            <a:chOff x="7473672" y="844632"/>
            <a:chExt cx="40428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570" name="Ink 57569">
                  <a:extLst>
                    <a:ext uri="{FF2B5EF4-FFF2-40B4-BE49-F238E27FC236}">
                      <a16:creationId xmlns:a16="http://schemas.microsoft.com/office/drawing/2014/main" id="{3F47B862-E018-D302-39CE-99B9013534A5}"/>
                    </a:ext>
                  </a:extLst>
                </p14:cNvPr>
                <p14:cNvContentPartPr/>
                <p14:nvPr/>
              </p14:nvContentPartPr>
              <p14:xfrm>
                <a:off x="7473672" y="939312"/>
                <a:ext cx="143640" cy="248040"/>
              </p14:xfrm>
            </p:contentPart>
          </mc:Choice>
          <mc:Fallback xmlns="">
            <p:pic>
              <p:nvPicPr>
                <p:cNvPr id="57570" name="Ink 57569">
                  <a:extLst>
                    <a:ext uri="{FF2B5EF4-FFF2-40B4-BE49-F238E27FC236}">
                      <a16:creationId xmlns:a16="http://schemas.microsoft.com/office/drawing/2014/main" id="{3F47B862-E018-D302-39CE-99B9013534A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64672" y="930672"/>
                  <a:ext cx="1612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571" name="Ink 57570">
                  <a:extLst>
                    <a:ext uri="{FF2B5EF4-FFF2-40B4-BE49-F238E27FC236}">
                      <a16:creationId xmlns:a16="http://schemas.microsoft.com/office/drawing/2014/main" id="{A5E64708-0674-5333-70AB-4FB52E6988BA}"/>
                    </a:ext>
                  </a:extLst>
                </p14:cNvPr>
                <p14:cNvContentPartPr/>
                <p14:nvPr/>
              </p14:nvContentPartPr>
              <p14:xfrm>
                <a:off x="7633872" y="844632"/>
                <a:ext cx="117360" cy="86040"/>
              </p14:xfrm>
            </p:contentPart>
          </mc:Choice>
          <mc:Fallback xmlns="">
            <p:pic>
              <p:nvPicPr>
                <p:cNvPr id="57571" name="Ink 57570">
                  <a:extLst>
                    <a:ext uri="{FF2B5EF4-FFF2-40B4-BE49-F238E27FC236}">
                      <a16:creationId xmlns:a16="http://schemas.microsoft.com/office/drawing/2014/main" id="{A5E64708-0674-5333-70AB-4FB52E6988B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625232" y="835632"/>
                  <a:ext cx="135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7572" name="Ink 57571">
                  <a:extLst>
                    <a:ext uri="{FF2B5EF4-FFF2-40B4-BE49-F238E27FC236}">
                      <a16:creationId xmlns:a16="http://schemas.microsoft.com/office/drawing/2014/main" id="{916A3D26-705F-0287-30FF-2D403100E847}"/>
                    </a:ext>
                  </a:extLst>
                </p14:cNvPr>
                <p14:cNvContentPartPr/>
                <p14:nvPr/>
              </p14:nvContentPartPr>
              <p14:xfrm>
                <a:off x="7789032" y="1049472"/>
                <a:ext cx="69480" cy="360"/>
              </p14:xfrm>
            </p:contentPart>
          </mc:Choice>
          <mc:Fallback xmlns="">
            <p:pic>
              <p:nvPicPr>
                <p:cNvPr id="57572" name="Ink 57571">
                  <a:extLst>
                    <a:ext uri="{FF2B5EF4-FFF2-40B4-BE49-F238E27FC236}">
                      <a16:creationId xmlns:a16="http://schemas.microsoft.com/office/drawing/2014/main" id="{916A3D26-705F-0287-30FF-2D403100E84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80032" y="1040832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573" name="Ink 57572">
                  <a:extLst>
                    <a:ext uri="{FF2B5EF4-FFF2-40B4-BE49-F238E27FC236}">
                      <a16:creationId xmlns:a16="http://schemas.microsoft.com/office/drawing/2014/main" id="{8C04E3A4-E095-F344-9F7D-195AFA221EDA}"/>
                    </a:ext>
                  </a:extLst>
                </p14:cNvPr>
                <p14:cNvContentPartPr/>
                <p14:nvPr/>
              </p14:nvContentPartPr>
              <p14:xfrm>
                <a:off x="7784352" y="1112832"/>
                <a:ext cx="93600" cy="360"/>
              </p14:xfrm>
            </p:contentPart>
          </mc:Choice>
          <mc:Fallback xmlns="">
            <p:pic>
              <p:nvPicPr>
                <p:cNvPr id="57573" name="Ink 57572">
                  <a:extLst>
                    <a:ext uri="{FF2B5EF4-FFF2-40B4-BE49-F238E27FC236}">
                      <a16:creationId xmlns:a16="http://schemas.microsoft.com/office/drawing/2014/main" id="{8C04E3A4-E095-F344-9F7D-195AFA221ED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75352" y="1103832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7574" name="Ink 57573">
                <a:extLst>
                  <a:ext uri="{FF2B5EF4-FFF2-40B4-BE49-F238E27FC236}">
                    <a16:creationId xmlns:a16="http://schemas.microsoft.com/office/drawing/2014/main" id="{26FA1B57-C836-E18A-C1DA-2AEF71AB2975}"/>
                  </a:ext>
                </a:extLst>
              </p14:cNvPr>
              <p14:cNvContentPartPr/>
              <p14:nvPr/>
            </p14:nvContentPartPr>
            <p14:xfrm>
              <a:off x="8047872" y="928872"/>
              <a:ext cx="2880" cy="268560"/>
            </p14:xfrm>
          </p:contentPart>
        </mc:Choice>
        <mc:Fallback xmlns="">
          <p:pic>
            <p:nvPicPr>
              <p:cNvPr id="57574" name="Ink 57573">
                <a:extLst>
                  <a:ext uri="{FF2B5EF4-FFF2-40B4-BE49-F238E27FC236}">
                    <a16:creationId xmlns:a16="http://schemas.microsoft.com/office/drawing/2014/main" id="{26FA1B57-C836-E18A-C1DA-2AEF71AB297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38872" y="920232"/>
                <a:ext cx="2052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86" name="Group 57585">
            <a:extLst>
              <a:ext uri="{FF2B5EF4-FFF2-40B4-BE49-F238E27FC236}">
                <a16:creationId xmlns:a16="http://schemas.microsoft.com/office/drawing/2014/main" id="{63B5B461-EE80-4FC8-D99E-E521E157404D}"/>
              </a:ext>
            </a:extLst>
          </p:cNvPr>
          <p:cNvGrpSpPr/>
          <p:nvPr/>
        </p:nvGrpSpPr>
        <p:grpSpPr>
          <a:xfrm>
            <a:off x="7506432" y="1413432"/>
            <a:ext cx="411840" cy="340200"/>
            <a:chOff x="7506432" y="1413432"/>
            <a:chExt cx="41184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7578" name="Ink 57577">
                  <a:extLst>
                    <a:ext uri="{FF2B5EF4-FFF2-40B4-BE49-F238E27FC236}">
                      <a16:creationId xmlns:a16="http://schemas.microsoft.com/office/drawing/2014/main" id="{850382F0-B7BB-242F-9232-3060E54DBB22}"/>
                    </a:ext>
                  </a:extLst>
                </p14:cNvPr>
                <p14:cNvContentPartPr/>
                <p14:nvPr/>
              </p14:nvContentPartPr>
              <p14:xfrm>
                <a:off x="7506432" y="1513872"/>
                <a:ext cx="138960" cy="239760"/>
              </p14:xfrm>
            </p:contentPart>
          </mc:Choice>
          <mc:Fallback xmlns="">
            <p:pic>
              <p:nvPicPr>
                <p:cNvPr id="57578" name="Ink 57577">
                  <a:extLst>
                    <a:ext uri="{FF2B5EF4-FFF2-40B4-BE49-F238E27FC236}">
                      <a16:creationId xmlns:a16="http://schemas.microsoft.com/office/drawing/2014/main" id="{850382F0-B7BB-242F-9232-3060E54DBB2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97792" y="1504872"/>
                  <a:ext cx="1566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7579" name="Ink 57578">
                  <a:extLst>
                    <a:ext uri="{FF2B5EF4-FFF2-40B4-BE49-F238E27FC236}">
                      <a16:creationId xmlns:a16="http://schemas.microsoft.com/office/drawing/2014/main" id="{020EECA7-9B1F-F619-6C75-0BBECAFE988D}"/>
                    </a:ext>
                  </a:extLst>
                </p14:cNvPr>
                <p14:cNvContentPartPr/>
                <p14:nvPr/>
              </p14:nvContentPartPr>
              <p14:xfrm>
                <a:off x="7663032" y="1413432"/>
                <a:ext cx="93960" cy="170280"/>
              </p14:xfrm>
            </p:contentPart>
          </mc:Choice>
          <mc:Fallback xmlns="">
            <p:pic>
              <p:nvPicPr>
                <p:cNvPr id="57579" name="Ink 57578">
                  <a:extLst>
                    <a:ext uri="{FF2B5EF4-FFF2-40B4-BE49-F238E27FC236}">
                      <a16:creationId xmlns:a16="http://schemas.microsoft.com/office/drawing/2014/main" id="{020EECA7-9B1F-F619-6C75-0BBECAFE988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654392" y="1404792"/>
                  <a:ext cx="1116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7580" name="Ink 57579">
                  <a:extLst>
                    <a:ext uri="{FF2B5EF4-FFF2-40B4-BE49-F238E27FC236}">
                      <a16:creationId xmlns:a16="http://schemas.microsoft.com/office/drawing/2014/main" id="{D453D4EF-26FE-8E57-3183-24F8D540D3A2}"/>
                    </a:ext>
                  </a:extLst>
                </p14:cNvPr>
                <p14:cNvContentPartPr/>
                <p14:nvPr/>
              </p14:nvContentPartPr>
              <p14:xfrm>
                <a:off x="7809552" y="1583352"/>
                <a:ext cx="80640" cy="360"/>
              </p14:xfrm>
            </p:contentPart>
          </mc:Choice>
          <mc:Fallback xmlns="">
            <p:pic>
              <p:nvPicPr>
                <p:cNvPr id="57580" name="Ink 57579">
                  <a:extLst>
                    <a:ext uri="{FF2B5EF4-FFF2-40B4-BE49-F238E27FC236}">
                      <a16:creationId xmlns:a16="http://schemas.microsoft.com/office/drawing/2014/main" id="{D453D4EF-26FE-8E57-3183-24F8D540D3A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800552" y="1574352"/>
                  <a:ext cx="98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7581" name="Ink 57580">
                  <a:extLst>
                    <a:ext uri="{FF2B5EF4-FFF2-40B4-BE49-F238E27FC236}">
                      <a16:creationId xmlns:a16="http://schemas.microsoft.com/office/drawing/2014/main" id="{764F3C0C-5CB8-47A3-568B-1AC2F2B7B279}"/>
                    </a:ext>
                  </a:extLst>
                </p14:cNvPr>
                <p14:cNvContentPartPr/>
                <p14:nvPr/>
              </p14:nvContentPartPr>
              <p14:xfrm>
                <a:off x="7816392" y="1648512"/>
                <a:ext cx="101880" cy="2520"/>
              </p14:xfrm>
            </p:contentPart>
          </mc:Choice>
          <mc:Fallback xmlns="">
            <p:pic>
              <p:nvPicPr>
                <p:cNvPr id="57581" name="Ink 57580">
                  <a:extLst>
                    <a:ext uri="{FF2B5EF4-FFF2-40B4-BE49-F238E27FC236}">
                      <a16:creationId xmlns:a16="http://schemas.microsoft.com/office/drawing/2014/main" id="{764F3C0C-5CB8-47A3-568B-1AC2F2B7B27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807752" y="1639872"/>
                  <a:ext cx="11952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7582" name="Ink 57581">
                <a:extLst>
                  <a:ext uri="{FF2B5EF4-FFF2-40B4-BE49-F238E27FC236}">
                    <a16:creationId xmlns:a16="http://schemas.microsoft.com/office/drawing/2014/main" id="{CAA592C2-60DA-A5B5-E475-7C7F71F7358C}"/>
                  </a:ext>
                </a:extLst>
              </p14:cNvPr>
              <p14:cNvContentPartPr/>
              <p14:nvPr/>
            </p14:nvContentPartPr>
            <p14:xfrm>
              <a:off x="8068752" y="1498392"/>
              <a:ext cx="113400" cy="264600"/>
            </p14:xfrm>
          </p:contentPart>
        </mc:Choice>
        <mc:Fallback xmlns="">
          <p:pic>
            <p:nvPicPr>
              <p:cNvPr id="57582" name="Ink 57581">
                <a:extLst>
                  <a:ext uri="{FF2B5EF4-FFF2-40B4-BE49-F238E27FC236}">
                    <a16:creationId xmlns:a16="http://schemas.microsoft.com/office/drawing/2014/main" id="{CAA592C2-60DA-A5B5-E475-7C7F71F7358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59752" y="1489392"/>
                <a:ext cx="1310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7583" name="Ink 57582">
                <a:extLst>
                  <a:ext uri="{FF2B5EF4-FFF2-40B4-BE49-F238E27FC236}">
                    <a16:creationId xmlns:a16="http://schemas.microsoft.com/office/drawing/2014/main" id="{C6218407-DDB5-8E8D-0F62-731541485F5B}"/>
                  </a:ext>
                </a:extLst>
              </p14:cNvPr>
              <p14:cNvContentPartPr/>
              <p14:nvPr/>
            </p14:nvContentPartPr>
            <p14:xfrm>
              <a:off x="7983432" y="2568117"/>
              <a:ext cx="360" cy="360"/>
            </p14:xfrm>
          </p:contentPart>
        </mc:Choice>
        <mc:Fallback xmlns="">
          <p:pic>
            <p:nvPicPr>
              <p:cNvPr id="57583" name="Ink 57582">
                <a:extLst>
                  <a:ext uri="{FF2B5EF4-FFF2-40B4-BE49-F238E27FC236}">
                    <a16:creationId xmlns:a16="http://schemas.microsoft.com/office/drawing/2014/main" id="{C6218407-DDB5-8E8D-0F62-731541485F5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974432" y="255911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7584" name="Ink 57583">
                <a:extLst>
                  <a:ext uri="{FF2B5EF4-FFF2-40B4-BE49-F238E27FC236}">
                    <a16:creationId xmlns:a16="http://schemas.microsoft.com/office/drawing/2014/main" id="{2DCC59AD-7149-07F2-D43B-44A59B6A9BAA}"/>
                  </a:ext>
                </a:extLst>
              </p14:cNvPr>
              <p14:cNvContentPartPr/>
              <p14:nvPr/>
            </p14:nvContentPartPr>
            <p14:xfrm>
              <a:off x="7983432" y="2700597"/>
              <a:ext cx="360" cy="5040"/>
            </p14:xfrm>
          </p:contentPart>
        </mc:Choice>
        <mc:Fallback xmlns="">
          <p:pic>
            <p:nvPicPr>
              <p:cNvPr id="57584" name="Ink 57583">
                <a:extLst>
                  <a:ext uri="{FF2B5EF4-FFF2-40B4-BE49-F238E27FC236}">
                    <a16:creationId xmlns:a16="http://schemas.microsoft.com/office/drawing/2014/main" id="{2DCC59AD-7149-07F2-D43B-44A59B6A9BAA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974432" y="2692197"/>
                <a:ext cx="18000" cy="21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585" name="Ink 57584">
                <a:extLst>
                  <a:ext uri="{FF2B5EF4-FFF2-40B4-BE49-F238E27FC236}">
                    <a16:creationId xmlns:a16="http://schemas.microsoft.com/office/drawing/2014/main" id="{8E7CBBA1-A580-CD4D-B73A-E9DB8AE43A2B}"/>
                  </a:ext>
                </a:extLst>
              </p14:cNvPr>
              <p14:cNvContentPartPr/>
              <p14:nvPr/>
            </p14:nvContentPartPr>
            <p14:xfrm>
              <a:off x="7983432" y="2950437"/>
              <a:ext cx="360" cy="12960"/>
            </p14:xfrm>
          </p:contentPart>
        </mc:Choice>
        <mc:Fallback xmlns="">
          <p:pic>
            <p:nvPicPr>
              <p:cNvPr id="57585" name="Ink 57584">
                <a:extLst>
                  <a:ext uri="{FF2B5EF4-FFF2-40B4-BE49-F238E27FC236}">
                    <a16:creationId xmlns:a16="http://schemas.microsoft.com/office/drawing/2014/main" id="{8E7CBBA1-A580-CD4D-B73A-E9DB8AE43A2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74432" y="2941437"/>
                <a:ext cx="1800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97" name="Group 57596">
            <a:extLst>
              <a:ext uri="{FF2B5EF4-FFF2-40B4-BE49-F238E27FC236}">
                <a16:creationId xmlns:a16="http://schemas.microsoft.com/office/drawing/2014/main" id="{F0AEDAE4-43F2-A0F4-25C6-B138BE946722}"/>
              </a:ext>
            </a:extLst>
          </p:cNvPr>
          <p:cNvGrpSpPr/>
          <p:nvPr/>
        </p:nvGrpSpPr>
        <p:grpSpPr>
          <a:xfrm>
            <a:off x="654912" y="993672"/>
            <a:ext cx="205200" cy="619560"/>
            <a:chOff x="654912" y="993672"/>
            <a:chExt cx="205200" cy="61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7587" name="Ink 57586">
                  <a:extLst>
                    <a:ext uri="{FF2B5EF4-FFF2-40B4-BE49-F238E27FC236}">
                      <a16:creationId xmlns:a16="http://schemas.microsoft.com/office/drawing/2014/main" id="{C9C23683-EFFF-FB96-37DB-0EF49346FE31}"/>
                    </a:ext>
                  </a:extLst>
                </p14:cNvPr>
                <p14:cNvContentPartPr/>
                <p14:nvPr/>
              </p14:nvContentPartPr>
              <p14:xfrm>
                <a:off x="663552" y="1195632"/>
                <a:ext cx="196560" cy="417600"/>
              </p14:xfrm>
            </p:contentPart>
          </mc:Choice>
          <mc:Fallback xmlns="">
            <p:pic>
              <p:nvPicPr>
                <p:cNvPr id="57587" name="Ink 57586">
                  <a:extLst>
                    <a:ext uri="{FF2B5EF4-FFF2-40B4-BE49-F238E27FC236}">
                      <a16:creationId xmlns:a16="http://schemas.microsoft.com/office/drawing/2014/main" id="{C9C23683-EFFF-FB96-37DB-0EF49346FE3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54552" y="1186632"/>
                  <a:ext cx="21420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7588" name="Ink 57587">
                  <a:extLst>
                    <a:ext uri="{FF2B5EF4-FFF2-40B4-BE49-F238E27FC236}">
                      <a16:creationId xmlns:a16="http://schemas.microsoft.com/office/drawing/2014/main" id="{1C9C07A9-9907-1C91-DBEB-1105C6BE3F40}"/>
                    </a:ext>
                  </a:extLst>
                </p14:cNvPr>
                <p14:cNvContentPartPr/>
                <p14:nvPr/>
              </p14:nvContentPartPr>
              <p14:xfrm>
                <a:off x="684432" y="1432512"/>
                <a:ext cx="102240" cy="360"/>
              </p14:xfrm>
            </p:contentPart>
          </mc:Choice>
          <mc:Fallback xmlns="">
            <p:pic>
              <p:nvPicPr>
                <p:cNvPr id="57588" name="Ink 57587">
                  <a:extLst>
                    <a:ext uri="{FF2B5EF4-FFF2-40B4-BE49-F238E27FC236}">
                      <a16:creationId xmlns:a16="http://schemas.microsoft.com/office/drawing/2014/main" id="{1C9C07A9-9907-1C91-DBEB-1105C6BE3F4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5792" y="1423512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589" name="Ink 57588">
                  <a:extLst>
                    <a:ext uri="{FF2B5EF4-FFF2-40B4-BE49-F238E27FC236}">
                      <a16:creationId xmlns:a16="http://schemas.microsoft.com/office/drawing/2014/main" id="{1DC260FA-0CB9-8740-6294-B7DD06FF1EA5}"/>
                    </a:ext>
                  </a:extLst>
                </p14:cNvPr>
                <p14:cNvContentPartPr/>
                <p14:nvPr/>
              </p14:nvContentPartPr>
              <p14:xfrm>
                <a:off x="699912" y="1213632"/>
                <a:ext cx="158760" cy="2520"/>
              </p14:xfrm>
            </p:contentPart>
          </mc:Choice>
          <mc:Fallback xmlns="">
            <p:pic>
              <p:nvPicPr>
                <p:cNvPr id="57589" name="Ink 57588">
                  <a:extLst>
                    <a:ext uri="{FF2B5EF4-FFF2-40B4-BE49-F238E27FC236}">
                      <a16:creationId xmlns:a16="http://schemas.microsoft.com/office/drawing/2014/main" id="{1DC260FA-0CB9-8740-6294-B7DD06FF1EA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90912" y="1204632"/>
                  <a:ext cx="176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590" name="Ink 57589">
                  <a:extLst>
                    <a:ext uri="{FF2B5EF4-FFF2-40B4-BE49-F238E27FC236}">
                      <a16:creationId xmlns:a16="http://schemas.microsoft.com/office/drawing/2014/main" id="{0D0BCA75-DB37-A8DD-9656-6DDD35E6495B}"/>
                    </a:ext>
                  </a:extLst>
                </p14:cNvPr>
                <p14:cNvContentPartPr/>
                <p14:nvPr/>
              </p14:nvContentPartPr>
              <p14:xfrm>
                <a:off x="654912" y="993672"/>
                <a:ext cx="203040" cy="102240"/>
              </p14:xfrm>
            </p:contentPart>
          </mc:Choice>
          <mc:Fallback xmlns="">
            <p:pic>
              <p:nvPicPr>
                <p:cNvPr id="57590" name="Ink 57589">
                  <a:extLst>
                    <a:ext uri="{FF2B5EF4-FFF2-40B4-BE49-F238E27FC236}">
                      <a16:creationId xmlns:a16="http://schemas.microsoft.com/office/drawing/2014/main" id="{0D0BCA75-DB37-A8DD-9656-6DDD35E6495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45912" y="985032"/>
                  <a:ext cx="220680" cy="11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591" name="Ink 57590">
                <a:extLst>
                  <a:ext uri="{FF2B5EF4-FFF2-40B4-BE49-F238E27FC236}">
                    <a16:creationId xmlns:a16="http://schemas.microsoft.com/office/drawing/2014/main" id="{1FEE5099-25A9-4B2C-F721-F29B1C16C88C}"/>
                  </a:ext>
                </a:extLst>
              </p14:cNvPr>
              <p14:cNvContentPartPr/>
              <p14:nvPr/>
            </p14:nvContentPartPr>
            <p14:xfrm>
              <a:off x="1138752" y="1326312"/>
              <a:ext cx="97560" cy="2520"/>
            </p14:xfrm>
          </p:contentPart>
        </mc:Choice>
        <mc:Fallback xmlns="">
          <p:pic>
            <p:nvPicPr>
              <p:cNvPr id="57591" name="Ink 57590">
                <a:extLst>
                  <a:ext uri="{FF2B5EF4-FFF2-40B4-BE49-F238E27FC236}">
                    <a16:creationId xmlns:a16="http://schemas.microsoft.com/office/drawing/2014/main" id="{1FEE5099-25A9-4B2C-F721-F29B1C16C88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130112" y="1317312"/>
                <a:ext cx="1152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592" name="Ink 57591">
                <a:extLst>
                  <a:ext uri="{FF2B5EF4-FFF2-40B4-BE49-F238E27FC236}">
                    <a16:creationId xmlns:a16="http://schemas.microsoft.com/office/drawing/2014/main" id="{8078C8F6-F07B-9677-BA20-F4512A2F65AA}"/>
                  </a:ext>
                </a:extLst>
              </p14:cNvPr>
              <p14:cNvContentPartPr/>
              <p14:nvPr/>
            </p14:nvContentPartPr>
            <p14:xfrm>
              <a:off x="1118592" y="1435032"/>
              <a:ext cx="178200" cy="2520"/>
            </p14:xfrm>
          </p:contentPart>
        </mc:Choice>
        <mc:Fallback xmlns="">
          <p:pic>
            <p:nvPicPr>
              <p:cNvPr id="57592" name="Ink 57591">
                <a:extLst>
                  <a:ext uri="{FF2B5EF4-FFF2-40B4-BE49-F238E27FC236}">
                    <a16:creationId xmlns:a16="http://schemas.microsoft.com/office/drawing/2014/main" id="{8078C8F6-F07B-9677-BA20-F4512A2F65A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09610" y="1426032"/>
                <a:ext cx="195804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96" name="Group 57595">
            <a:extLst>
              <a:ext uri="{FF2B5EF4-FFF2-40B4-BE49-F238E27FC236}">
                <a16:creationId xmlns:a16="http://schemas.microsoft.com/office/drawing/2014/main" id="{8903EE08-77E0-04F7-B5F4-BC506F94EEF4}"/>
              </a:ext>
            </a:extLst>
          </p:cNvPr>
          <p:cNvGrpSpPr/>
          <p:nvPr/>
        </p:nvGrpSpPr>
        <p:grpSpPr>
          <a:xfrm>
            <a:off x="1525032" y="1092672"/>
            <a:ext cx="1011600" cy="501840"/>
            <a:chOff x="1525032" y="1092672"/>
            <a:chExt cx="101160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593" name="Ink 57592">
                  <a:extLst>
                    <a:ext uri="{FF2B5EF4-FFF2-40B4-BE49-F238E27FC236}">
                      <a16:creationId xmlns:a16="http://schemas.microsoft.com/office/drawing/2014/main" id="{0AD0C468-839C-E460-656F-ACE523E1EDB3}"/>
                    </a:ext>
                  </a:extLst>
                </p14:cNvPr>
                <p14:cNvContentPartPr/>
                <p14:nvPr/>
              </p14:nvContentPartPr>
              <p14:xfrm>
                <a:off x="1525032" y="1409112"/>
                <a:ext cx="195840" cy="360"/>
              </p14:xfrm>
            </p:contentPart>
          </mc:Choice>
          <mc:Fallback xmlns="">
            <p:pic>
              <p:nvPicPr>
                <p:cNvPr id="57593" name="Ink 57592">
                  <a:extLst>
                    <a:ext uri="{FF2B5EF4-FFF2-40B4-BE49-F238E27FC236}">
                      <a16:creationId xmlns:a16="http://schemas.microsoft.com/office/drawing/2014/main" id="{0AD0C468-839C-E460-656F-ACE523E1EDB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16392" y="1400472"/>
                  <a:ext cx="21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594" name="Ink 57593">
                  <a:extLst>
                    <a:ext uri="{FF2B5EF4-FFF2-40B4-BE49-F238E27FC236}">
                      <a16:creationId xmlns:a16="http://schemas.microsoft.com/office/drawing/2014/main" id="{7A513045-8267-779A-A609-9AFC24A04372}"/>
                    </a:ext>
                  </a:extLst>
                </p14:cNvPr>
                <p14:cNvContentPartPr/>
                <p14:nvPr/>
              </p14:nvContentPartPr>
              <p14:xfrm>
                <a:off x="1913832" y="1092672"/>
                <a:ext cx="365040" cy="501840"/>
              </p14:xfrm>
            </p:contentPart>
          </mc:Choice>
          <mc:Fallback xmlns="">
            <p:pic>
              <p:nvPicPr>
                <p:cNvPr id="57594" name="Ink 57593">
                  <a:extLst>
                    <a:ext uri="{FF2B5EF4-FFF2-40B4-BE49-F238E27FC236}">
                      <a16:creationId xmlns:a16="http://schemas.microsoft.com/office/drawing/2014/main" id="{7A513045-8267-779A-A609-9AFC24A0437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05192" y="1084032"/>
                  <a:ext cx="38268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7595" name="Ink 57594">
                  <a:extLst>
                    <a:ext uri="{FF2B5EF4-FFF2-40B4-BE49-F238E27FC236}">
                      <a16:creationId xmlns:a16="http://schemas.microsoft.com/office/drawing/2014/main" id="{12F9A5EB-7708-1927-077E-507EF2A654B7}"/>
                    </a:ext>
                  </a:extLst>
                </p14:cNvPr>
                <p14:cNvContentPartPr/>
                <p14:nvPr/>
              </p14:nvContentPartPr>
              <p14:xfrm>
                <a:off x="2405232" y="1273392"/>
                <a:ext cx="131400" cy="292680"/>
              </p14:xfrm>
            </p:contentPart>
          </mc:Choice>
          <mc:Fallback xmlns="">
            <p:pic>
              <p:nvPicPr>
                <p:cNvPr id="57595" name="Ink 57594">
                  <a:extLst>
                    <a:ext uri="{FF2B5EF4-FFF2-40B4-BE49-F238E27FC236}">
                      <a16:creationId xmlns:a16="http://schemas.microsoft.com/office/drawing/2014/main" id="{12F9A5EB-7708-1927-077E-507EF2A654B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396592" y="1264392"/>
                  <a:ext cx="149040" cy="31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06" name="Group 57605">
            <a:extLst>
              <a:ext uri="{FF2B5EF4-FFF2-40B4-BE49-F238E27FC236}">
                <a16:creationId xmlns:a16="http://schemas.microsoft.com/office/drawing/2014/main" id="{32DC25B0-966E-E5EB-D2E5-0102A1F1412F}"/>
              </a:ext>
            </a:extLst>
          </p:cNvPr>
          <p:cNvGrpSpPr/>
          <p:nvPr/>
        </p:nvGrpSpPr>
        <p:grpSpPr>
          <a:xfrm>
            <a:off x="509472" y="2974197"/>
            <a:ext cx="540000" cy="768240"/>
            <a:chOff x="431352" y="2256192"/>
            <a:chExt cx="540000" cy="76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7598" name="Ink 57597">
                  <a:extLst>
                    <a:ext uri="{FF2B5EF4-FFF2-40B4-BE49-F238E27FC236}">
                      <a16:creationId xmlns:a16="http://schemas.microsoft.com/office/drawing/2014/main" id="{8A1FC4A8-2711-215C-1780-BD25D623B2E5}"/>
                    </a:ext>
                  </a:extLst>
                </p14:cNvPr>
                <p14:cNvContentPartPr/>
                <p14:nvPr/>
              </p14:nvContentPartPr>
              <p14:xfrm>
                <a:off x="431352" y="2638872"/>
                <a:ext cx="251280" cy="385560"/>
              </p14:xfrm>
            </p:contentPart>
          </mc:Choice>
          <mc:Fallback xmlns="">
            <p:pic>
              <p:nvPicPr>
                <p:cNvPr id="57598" name="Ink 57597">
                  <a:extLst>
                    <a:ext uri="{FF2B5EF4-FFF2-40B4-BE49-F238E27FC236}">
                      <a16:creationId xmlns:a16="http://schemas.microsoft.com/office/drawing/2014/main" id="{8A1FC4A8-2711-215C-1780-BD25D623B2E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22352" y="2629872"/>
                  <a:ext cx="2689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599" name="Ink 57598">
                  <a:extLst>
                    <a:ext uri="{FF2B5EF4-FFF2-40B4-BE49-F238E27FC236}">
                      <a16:creationId xmlns:a16="http://schemas.microsoft.com/office/drawing/2014/main" id="{491C44E4-77D9-7768-CDA1-DF36DFA3CBDC}"/>
                    </a:ext>
                  </a:extLst>
                </p14:cNvPr>
                <p14:cNvContentPartPr/>
                <p14:nvPr/>
              </p14:nvContentPartPr>
              <p14:xfrm>
                <a:off x="572472" y="2479032"/>
                <a:ext cx="133920" cy="2520"/>
              </p14:xfrm>
            </p:contentPart>
          </mc:Choice>
          <mc:Fallback xmlns="">
            <p:pic>
              <p:nvPicPr>
                <p:cNvPr id="57599" name="Ink 57598">
                  <a:extLst>
                    <a:ext uri="{FF2B5EF4-FFF2-40B4-BE49-F238E27FC236}">
                      <a16:creationId xmlns:a16="http://schemas.microsoft.com/office/drawing/2014/main" id="{491C44E4-77D9-7768-CDA1-DF36DFA3CBD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3472" y="2470392"/>
                  <a:ext cx="151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600" name="Ink 57599">
                  <a:extLst>
                    <a:ext uri="{FF2B5EF4-FFF2-40B4-BE49-F238E27FC236}">
                      <a16:creationId xmlns:a16="http://schemas.microsoft.com/office/drawing/2014/main" id="{6E7D6B8D-14BA-29A5-66B0-E53428F991D0}"/>
                    </a:ext>
                  </a:extLst>
                </p14:cNvPr>
                <p14:cNvContentPartPr/>
                <p14:nvPr/>
              </p14:nvContentPartPr>
              <p14:xfrm>
                <a:off x="830592" y="2403072"/>
                <a:ext cx="140760" cy="237960"/>
              </p14:xfrm>
            </p:contentPart>
          </mc:Choice>
          <mc:Fallback xmlns="">
            <p:pic>
              <p:nvPicPr>
                <p:cNvPr id="57600" name="Ink 57599">
                  <a:extLst>
                    <a:ext uri="{FF2B5EF4-FFF2-40B4-BE49-F238E27FC236}">
                      <a16:creationId xmlns:a16="http://schemas.microsoft.com/office/drawing/2014/main" id="{6E7D6B8D-14BA-29A5-66B0-E53428F991D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21952" y="2394072"/>
                  <a:ext cx="158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601" name="Ink 57600">
                  <a:extLst>
                    <a:ext uri="{FF2B5EF4-FFF2-40B4-BE49-F238E27FC236}">
                      <a16:creationId xmlns:a16="http://schemas.microsoft.com/office/drawing/2014/main" id="{23385EB5-F22E-1DDE-28A2-6483BBAB49D6}"/>
                    </a:ext>
                  </a:extLst>
                </p14:cNvPr>
                <p14:cNvContentPartPr/>
                <p14:nvPr/>
              </p14:nvContentPartPr>
              <p14:xfrm>
                <a:off x="841032" y="2527992"/>
                <a:ext cx="104760" cy="360"/>
              </p14:xfrm>
            </p:contentPart>
          </mc:Choice>
          <mc:Fallback xmlns="">
            <p:pic>
              <p:nvPicPr>
                <p:cNvPr id="57601" name="Ink 57600">
                  <a:extLst>
                    <a:ext uri="{FF2B5EF4-FFF2-40B4-BE49-F238E27FC236}">
                      <a16:creationId xmlns:a16="http://schemas.microsoft.com/office/drawing/2014/main" id="{23385EB5-F22E-1DDE-28A2-6483BBAB49D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2032" y="2519352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602" name="Ink 57601">
                  <a:extLst>
                    <a:ext uri="{FF2B5EF4-FFF2-40B4-BE49-F238E27FC236}">
                      <a16:creationId xmlns:a16="http://schemas.microsoft.com/office/drawing/2014/main" id="{9576C362-5339-E929-1F71-D67FC23A2C2D}"/>
                    </a:ext>
                  </a:extLst>
                </p14:cNvPr>
                <p14:cNvContentPartPr/>
                <p14:nvPr/>
              </p14:nvContentPartPr>
              <p14:xfrm>
                <a:off x="819792" y="2256192"/>
                <a:ext cx="119160" cy="76320"/>
              </p14:xfrm>
            </p:contentPart>
          </mc:Choice>
          <mc:Fallback xmlns="">
            <p:pic>
              <p:nvPicPr>
                <p:cNvPr id="57602" name="Ink 57601">
                  <a:extLst>
                    <a:ext uri="{FF2B5EF4-FFF2-40B4-BE49-F238E27FC236}">
                      <a16:creationId xmlns:a16="http://schemas.microsoft.com/office/drawing/2014/main" id="{9576C362-5339-E929-1F71-D67FC23A2C2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0792" y="2247192"/>
                  <a:ext cx="13680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05" name="Group 57604">
            <a:extLst>
              <a:ext uri="{FF2B5EF4-FFF2-40B4-BE49-F238E27FC236}">
                <a16:creationId xmlns:a16="http://schemas.microsoft.com/office/drawing/2014/main" id="{75E27A64-AE96-8AA8-063B-A6B4F5E55216}"/>
              </a:ext>
            </a:extLst>
          </p:cNvPr>
          <p:cNvGrpSpPr/>
          <p:nvPr/>
        </p:nvGrpSpPr>
        <p:grpSpPr>
          <a:xfrm>
            <a:off x="1292112" y="3488637"/>
            <a:ext cx="122400" cy="93240"/>
            <a:chOff x="1213992" y="2770632"/>
            <a:chExt cx="122400" cy="9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603" name="Ink 57602">
                  <a:extLst>
                    <a:ext uri="{FF2B5EF4-FFF2-40B4-BE49-F238E27FC236}">
                      <a16:creationId xmlns:a16="http://schemas.microsoft.com/office/drawing/2014/main" id="{02F7656D-1AD7-9110-2FE6-93BF30459BBC}"/>
                    </a:ext>
                  </a:extLst>
                </p14:cNvPr>
                <p14:cNvContentPartPr/>
                <p14:nvPr/>
              </p14:nvContentPartPr>
              <p14:xfrm>
                <a:off x="1213992" y="2770632"/>
                <a:ext cx="88560" cy="2880"/>
              </p14:xfrm>
            </p:contentPart>
          </mc:Choice>
          <mc:Fallback xmlns="">
            <p:pic>
              <p:nvPicPr>
                <p:cNvPr id="57603" name="Ink 57602">
                  <a:extLst>
                    <a:ext uri="{FF2B5EF4-FFF2-40B4-BE49-F238E27FC236}">
                      <a16:creationId xmlns:a16="http://schemas.microsoft.com/office/drawing/2014/main" id="{02F7656D-1AD7-9110-2FE6-93BF30459BB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205352" y="2761632"/>
                  <a:ext cx="106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604" name="Ink 57603">
                  <a:extLst>
                    <a:ext uri="{FF2B5EF4-FFF2-40B4-BE49-F238E27FC236}">
                      <a16:creationId xmlns:a16="http://schemas.microsoft.com/office/drawing/2014/main" id="{8C6B4745-DE20-B869-E89A-2D3D5DAE640D}"/>
                    </a:ext>
                  </a:extLst>
                </p14:cNvPr>
                <p14:cNvContentPartPr/>
                <p14:nvPr/>
              </p14:nvContentPartPr>
              <p14:xfrm>
                <a:off x="1216152" y="2863512"/>
                <a:ext cx="120240" cy="360"/>
              </p14:xfrm>
            </p:contentPart>
          </mc:Choice>
          <mc:Fallback xmlns="">
            <p:pic>
              <p:nvPicPr>
                <p:cNvPr id="57604" name="Ink 57603">
                  <a:extLst>
                    <a:ext uri="{FF2B5EF4-FFF2-40B4-BE49-F238E27FC236}">
                      <a16:creationId xmlns:a16="http://schemas.microsoft.com/office/drawing/2014/main" id="{8C6B4745-DE20-B869-E89A-2D3D5DAE640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207512" y="2854512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7607" name="Ink 57606">
                <a:extLst>
                  <a:ext uri="{FF2B5EF4-FFF2-40B4-BE49-F238E27FC236}">
                    <a16:creationId xmlns:a16="http://schemas.microsoft.com/office/drawing/2014/main" id="{CE4EEAB0-0787-2404-9BF0-A6D9B3EE9ECD}"/>
                  </a:ext>
                </a:extLst>
              </p14:cNvPr>
              <p14:cNvContentPartPr/>
              <p14:nvPr/>
            </p14:nvContentPartPr>
            <p14:xfrm>
              <a:off x="2033352" y="3422037"/>
              <a:ext cx="39960" cy="347400"/>
            </p14:xfrm>
          </p:contentPart>
        </mc:Choice>
        <mc:Fallback xmlns="">
          <p:pic>
            <p:nvPicPr>
              <p:cNvPr id="57607" name="Ink 57606">
                <a:extLst>
                  <a:ext uri="{FF2B5EF4-FFF2-40B4-BE49-F238E27FC236}">
                    <a16:creationId xmlns:a16="http://schemas.microsoft.com/office/drawing/2014/main" id="{CE4EEAB0-0787-2404-9BF0-A6D9B3EE9EC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024352" y="3413037"/>
                <a:ext cx="576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608" name="Ink 57607">
                <a:extLst>
                  <a:ext uri="{FF2B5EF4-FFF2-40B4-BE49-F238E27FC236}">
                    <a16:creationId xmlns:a16="http://schemas.microsoft.com/office/drawing/2014/main" id="{831C0240-4D72-92BD-6CB3-7F6E55F5E9F2}"/>
                  </a:ext>
                </a:extLst>
              </p14:cNvPr>
              <p14:cNvContentPartPr/>
              <p14:nvPr/>
            </p14:nvContentPartPr>
            <p14:xfrm>
              <a:off x="2183472" y="3627237"/>
              <a:ext cx="221040" cy="360"/>
            </p14:xfrm>
          </p:contentPart>
        </mc:Choice>
        <mc:Fallback xmlns="">
          <p:pic>
            <p:nvPicPr>
              <p:cNvPr id="57608" name="Ink 57607">
                <a:extLst>
                  <a:ext uri="{FF2B5EF4-FFF2-40B4-BE49-F238E27FC236}">
                    <a16:creationId xmlns:a16="http://schemas.microsoft.com/office/drawing/2014/main" id="{831C0240-4D72-92BD-6CB3-7F6E55F5E9F2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174457" y="3618237"/>
                <a:ext cx="238709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7609" name="Ink 57608">
                <a:extLst>
                  <a:ext uri="{FF2B5EF4-FFF2-40B4-BE49-F238E27FC236}">
                    <a16:creationId xmlns:a16="http://schemas.microsoft.com/office/drawing/2014/main" id="{D1F894F2-1016-7C07-D4DD-88B2E8D2E03C}"/>
                  </a:ext>
                </a:extLst>
              </p14:cNvPr>
              <p14:cNvContentPartPr/>
              <p14:nvPr/>
            </p14:nvContentPartPr>
            <p14:xfrm>
              <a:off x="2294712" y="3533997"/>
              <a:ext cx="14040" cy="211320"/>
            </p14:xfrm>
          </p:contentPart>
        </mc:Choice>
        <mc:Fallback xmlns="">
          <p:pic>
            <p:nvPicPr>
              <p:cNvPr id="57609" name="Ink 57608">
                <a:extLst>
                  <a:ext uri="{FF2B5EF4-FFF2-40B4-BE49-F238E27FC236}">
                    <a16:creationId xmlns:a16="http://schemas.microsoft.com/office/drawing/2014/main" id="{D1F894F2-1016-7C07-D4DD-88B2E8D2E03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285712" y="3524997"/>
                <a:ext cx="316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7610" name="Ink 57609">
                <a:extLst>
                  <a:ext uri="{FF2B5EF4-FFF2-40B4-BE49-F238E27FC236}">
                    <a16:creationId xmlns:a16="http://schemas.microsoft.com/office/drawing/2014/main" id="{50267488-DD32-3DCB-B53B-491A243B3C52}"/>
                  </a:ext>
                </a:extLst>
              </p14:cNvPr>
              <p14:cNvContentPartPr/>
              <p14:nvPr/>
            </p14:nvContentPartPr>
            <p14:xfrm>
              <a:off x="2494152" y="3381717"/>
              <a:ext cx="283320" cy="268920"/>
            </p14:xfrm>
          </p:contentPart>
        </mc:Choice>
        <mc:Fallback xmlns="">
          <p:pic>
            <p:nvPicPr>
              <p:cNvPr id="57610" name="Ink 57609">
                <a:extLst>
                  <a:ext uri="{FF2B5EF4-FFF2-40B4-BE49-F238E27FC236}">
                    <a16:creationId xmlns:a16="http://schemas.microsoft.com/office/drawing/2014/main" id="{50267488-DD32-3DCB-B53B-491A243B3C5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485152" y="3372717"/>
                <a:ext cx="30096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7611" name="Ink 57610">
                <a:extLst>
                  <a:ext uri="{FF2B5EF4-FFF2-40B4-BE49-F238E27FC236}">
                    <a16:creationId xmlns:a16="http://schemas.microsoft.com/office/drawing/2014/main" id="{4877531B-867C-4C6F-2B77-2AE3B568DC70}"/>
                  </a:ext>
                </a:extLst>
              </p14:cNvPr>
              <p14:cNvContentPartPr/>
              <p14:nvPr/>
            </p14:nvContentPartPr>
            <p14:xfrm>
              <a:off x="2806632" y="3433917"/>
              <a:ext cx="137520" cy="227160"/>
            </p14:xfrm>
          </p:contentPart>
        </mc:Choice>
        <mc:Fallback xmlns="">
          <p:pic>
            <p:nvPicPr>
              <p:cNvPr id="57611" name="Ink 57610">
                <a:extLst>
                  <a:ext uri="{FF2B5EF4-FFF2-40B4-BE49-F238E27FC236}">
                    <a16:creationId xmlns:a16="http://schemas.microsoft.com/office/drawing/2014/main" id="{4877531B-867C-4C6F-2B77-2AE3B568DC7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797632" y="3424917"/>
                <a:ext cx="15516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7612" name="Ink 57611">
                <a:extLst>
                  <a:ext uri="{FF2B5EF4-FFF2-40B4-BE49-F238E27FC236}">
                    <a16:creationId xmlns:a16="http://schemas.microsoft.com/office/drawing/2014/main" id="{CACEC7A5-864C-9FFC-9EBD-B93BA550E977}"/>
                  </a:ext>
                </a:extLst>
              </p14:cNvPr>
              <p14:cNvContentPartPr/>
              <p14:nvPr/>
            </p14:nvContentPartPr>
            <p14:xfrm>
              <a:off x="3085272" y="3594837"/>
              <a:ext cx="118800" cy="360"/>
            </p14:xfrm>
          </p:contentPart>
        </mc:Choice>
        <mc:Fallback xmlns="">
          <p:pic>
            <p:nvPicPr>
              <p:cNvPr id="57612" name="Ink 57611">
                <a:extLst>
                  <a:ext uri="{FF2B5EF4-FFF2-40B4-BE49-F238E27FC236}">
                    <a16:creationId xmlns:a16="http://schemas.microsoft.com/office/drawing/2014/main" id="{CACEC7A5-864C-9FFC-9EBD-B93BA550E97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076272" y="3585837"/>
                <a:ext cx="13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7613" name="Ink 57612">
                <a:extLst>
                  <a:ext uri="{FF2B5EF4-FFF2-40B4-BE49-F238E27FC236}">
                    <a16:creationId xmlns:a16="http://schemas.microsoft.com/office/drawing/2014/main" id="{D68B75F9-AD1A-539D-9495-1D2FE329A00C}"/>
                  </a:ext>
                </a:extLst>
              </p14:cNvPr>
              <p14:cNvContentPartPr/>
              <p14:nvPr/>
            </p14:nvContentPartPr>
            <p14:xfrm>
              <a:off x="3141792" y="3506637"/>
              <a:ext cx="2520" cy="155160"/>
            </p14:xfrm>
          </p:contentPart>
        </mc:Choice>
        <mc:Fallback xmlns="">
          <p:pic>
            <p:nvPicPr>
              <p:cNvPr id="57613" name="Ink 57612">
                <a:extLst>
                  <a:ext uri="{FF2B5EF4-FFF2-40B4-BE49-F238E27FC236}">
                    <a16:creationId xmlns:a16="http://schemas.microsoft.com/office/drawing/2014/main" id="{D68B75F9-AD1A-539D-9495-1D2FE329A00C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133917" y="3497637"/>
                <a:ext cx="17955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614" name="Ink 57613">
                <a:extLst>
                  <a:ext uri="{FF2B5EF4-FFF2-40B4-BE49-F238E27FC236}">
                    <a16:creationId xmlns:a16="http://schemas.microsoft.com/office/drawing/2014/main" id="{9E719108-21E1-BEA9-6CE5-E279DF65F71A}"/>
                  </a:ext>
                </a:extLst>
              </p14:cNvPr>
              <p14:cNvContentPartPr/>
              <p14:nvPr/>
            </p14:nvContentPartPr>
            <p14:xfrm>
              <a:off x="3333312" y="3206397"/>
              <a:ext cx="174960" cy="259560"/>
            </p14:xfrm>
          </p:contentPart>
        </mc:Choice>
        <mc:Fallback xmlns="">
          <p:pic>
            <p:nvPicPr>
              <p:cNvPr id="57614" name="Ink 57613">
                <a:extLst>
                  <a:ext uri="{FF2B5EF4-FFF2-40B4-BE49-F238E27FC236}">
                    <a16:creationId xmlns:a16="http://schemas.microsoft.com/office/drawing/2014/main" id="{9E719108-21E1-BEA9-6CE5-E279DF65F71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324312" y="3197409"/>
                <a:ext cx="192600" cy="277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7615" name="Ink 57614">
                <a:extLst>
                  <a:ext uri="{FF2B5EF4-FFF2-40B4-BE49-F238E27FC236}">
                    <a16:creationId xmlns:a16="http://schemas.microsoft.com/office/drawing/2014/main" id="{36E41498-6BBF-F195-752C-EA836854BB3A}"/>
                  </a:ext>
                </a:extLst>
              </p14:cNvPr>
              <p14:cNvContentPartPr/>
              <p14:nvPr/>
            </p14:nvContentPartPr>
            <p14:xfrm>
              <a:off x="3508272" y="3168237"/>
              <a:ext cx="106920" cy="125640"/>
            </p14:xfrm>
          </p:contentPart>
        </mc:Choice>
        <mc:Fallback xmlns="">
          <p:pic>
            <p:nvPicPr>
              <p:cNvPr id="57615" name="Ink 57614">
                <a:extLst>
                  <a:ext uri="{FF2B5EF4-FFF2-40B4-BE49-F238E27FC236}">
                    <a16:creationId xmlns:a16="http://schemas.microsoft.com/office/drawing/2014/main" id="{36E41498-6BBF-F195-752C-EA836854BB3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499272" y="3159211"/>
                <a:ext cx="124560" cy="1433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7616" name="Ink 57615">
                <a:extLst>
                  <a:ext uri="{FF2B5EF4-FFF2-40B4-BE49-F238E27FC236}">
                    <a16:creationId xmlns:a16="http://schemas.microsoft.com/office/drawing/2014/main" id="{2D696D06-8A7F-C6DA-4A84-6AEAC3A99AED}"/>
                  </a:ext>
                </a:extLst>
              </p14:cNvPr>
              <p14:cNvContentPartPr/>
              <p14:nvPr/>
            </p14:nvContentPartPr>
            <p14:xfrm>
              <a:off x="3356712" y="3555237"/>
              <a:ext cx="227520" cy="6840"/>
            </p14:xfrm>
          </p:contentPart>
        </mc:Choice>
        <mc:Fallback xmlns="">
          <p:pic>
            <p:nvPicPr>
              <p:cNvPr id="57616" name="Ink 57615">
                <a:extLst>
                  <a:ext uri="{FF2B5EF4-FFF2-40B4-BE49-F238E27FC236}">
                    <a16:creationId xmlns:a16="http://schemas.microsoft.com/office/drawing/2014/main" id="{2D696D06-8A7F-C6DA-4A84-6AEAC3A99AE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347712" y="3546237"/>
                <a:ext cx="2451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617" name="Ink 57616">
                <a:extLst>
                  <a:ext uri="{FF2B5EF4-FFF2-40B4-BE49-F238E27FC236}">
                    <a16:creationId xmlns:a16="http://schemas.microsoft.com/office/drawing/2014/main" id="{1D8EA366-B0E7-C108-2269-CBCEC4D3FC7C}"/>
                  </a:ext>
                </a:extLst>
              </p14:cNvPr>
              <p14:cNvContentPartPr/>
              <p14:nvPr/>
            </p14:nvContentPartPr>
            <p14:xfrm>
              <a:off x="3377952" y="3639477"/>
              <a:ext cx="142200" cy="187200"/>
            </p14:xfrm>
          </p:contentPart>
        </mc:Choice>
        <mc:Fallback xmlns="">
          <p:pic>
            <p:nvPicPr>
              <p:cNvPr id="57617" name="Ink 57616">
                <a:extLst>
                  <a:ext uri="{FF2B5EF4-FFF2-40B4-BE49-F238E27FC236}">
                    <a16:creationId xmlns:a16="http://schemas.microsoft.com/office/drawing/2014/main" id="{1D8EA366-B0E7-C108-2269-CBCEC4D3FC7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368975" y="3630477"/>
                <a:ext cx="159795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7618" name="Ink 57617">
                <a:extLst>
                  <a:ext uri="{FF2B5EF4-FFF2-40B4-BE49-F238E27FC236}">
                    <a16:creationId xmlns:a16="http://schemas.microsoft.com/office/drawing/2014/main" id="{0002ACA4-B48B-C52E-14F4-D03CDFACCF06}"/>
                  </a:ext>
                </a:extLst>
              </p14:cNvPr>
              <p14:cNvContentPartPr/>
              <p14:nvPr/>
            </p14:nvContentPartPr>
            <p14:xfrm>
              <a:off x="3587472" y="3647757"/>
              <a:ext cx="360" cy="68400"/>
            </p14:xfrm>
          </p:contentPart>
        </mc:Choice>
        <mc:Fallback xmlns="">
          <p:pic>
            <p:nvPicPr>
              <p:cNvPr id="57618" name="Ink 57617">
                <a:extLst>
                  <a:ext uri="{FF2B5EF4-FFF2-40B4-BE49-F238E27FC236}">
                    <a16:creationId xmlns:a16="http://schemas.microsoft.com/office/drawing/2014/main" id="{0002ACA4-B48B-C52E-14F4-D03CDFACCF0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578472" y="3638757"/>
                <a:ext cx="1800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7619" name="Ink 57618">
                <a:extLst>
                  <a:ext uri="{FF2B5EF4-FFF2-40B4-BE49-F238E27FC236}">
                    <a16:creationId xmlns:a16="http://schemas.microsoft.com/office/drawing/2014/main" id="{15034F63-B03A-E02B-C8F7-89159C88E6AF}"/>
                  </a:ext>
                </a:extLst>
              </p14:cNvPr>
              <p14:cNvContentPartPr/>
              <p14:nvPr/>
            </p14:nvContentPartPr>
            <p14:xfrm>
              <a:off x="3589632" y="3829917"/>
              <a:ext cx="11880" cy="14040"/>
            </p14:xfrm>
          </p:contentPart>
        </mc:Choice>
        <mc:Fallback xmlns="">
          <p:pic>
            <p:nvPicPr>
              <p:cNvPr id="57619" name="Ink 57618">
                <a:extLst>
                  <a:ext uri="{FF2B5EF4-FFF2-40B4-BE49-F238E27FC236}">
                    <a16:creationId xmlns:a16="http://schemas.microsoft.com/office/drawing/2014/main" id="{15034F63-B03A-E02B-C8F7-89159C88E6A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580632" y="3820917"/>
                <a:ext cx="29520" cy="3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42" name="Group 57641">
            <a:extLst>
              <a:ext uri="{FF2B5EF4-FFF2-40B4-BE49-F238E27FC236}">
                <a16:creationId xmlns:a16="http://schemas.microsoft.com/office/drawing/2014/main" id="{897CBB08-12DE-5739-11FE-D4DAB6F46028}"/>
              </a:ext>
            </a:extLst>
          </p:cNvPr>
          <p:cNvGrpSpPr/>
          <p:nvPr/>
        </p:nvGrpSpPr>
        <p:grpSpPr>
          <a:xfrm>
            <a:off x="3750912" y="3089757"/>
            <a:ext cx="1261800" cy="747000"/>
            <a:chOff x="3672792" y="2371752"/>
            <a:chExt cx="1261800" cy="74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620" name="Ink 57619">
                  <a:extLst>
                    <a:ext uri="{FF2B5EF4-FFF2-40B4-BE49-F238E27FC236}">
                      <a16:creationId xmlns:a16="http://schemas.microsoft.com/office/drawing/2014/main" id="{782A7FCF-129B-C7B5-55FE-5FDB1E1EE5E6}"/>
                    </a:ext>
                  </a:extLst>
                </p14:cNvPr>
                <p14:cNvContentPartPr/>
                <p14:nvPr/>
              </p14:nvContentPartPr>
              <p14:xfrm>
                <a:off x="3672792" y="2738232"/>
                <a:ext cx="97920" cy="257040"/>
              </p14:xfrm>
            </p:contentPart>
          </mc:Choice>
          <mc:Fallback xmlns="">
            <p:pic>
              <p:nvPicPr>
                <p:cNvPr id="57620" name="Ink 57619">
                  <a:extLst>
                    <a:ext uri="{FF2B5EF4-FFF2-40B4-BE49-F238E27FC236}">
                      <a16:creationId xmlns:a16="http://schemas.microsoft.com/office/drawing/2014/main" id="{782A7FCF-129B-C7B5-55FE-5FDB1E1EE5E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664152" y="2729232"/>
                  <a:ext cx="1155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7621" name="Ink 57620">
                  <a:extLst>
                    <a:ext uri="{FF2B5EF4-FFF2-40B4-BE49-F238E27FC236}">
                      <a16:creationId xmlns:a16="http://schemas.microsoft.com/office/drawing/2014/main" id="{AC59F1D9-C269-BF46-AB04-88A05D0CAFDB}"/>
                    </a:ext>
                  </a:extLst>
                </p14:cNvPr>
                <p14:cNvContentPartPr/>
                <p14:nvPr/>
              </p14:nvContentPartPr>
              <p14:xfrm>
                <a:off x="3813192" y="2626272"/>
                <a:ext cx="108720" cy="104400"/>
              </p14:xfrm>
            </p:contentPart>
          </mc:Choice>
          <mc:Fallback xmlns="">
            <p:pic>
              <p:nvPicPr>
                <p:cNvPr id="57621" name="Ink 57620">
                  <a:extLst>
                    <a:ext uri="{FF2B5EF4-FFF2-40B4-BE49-F238E27FC236}">
                      <a16:creationId xmlns:a16="http://schemas.microsoft.com/office/drawing/2014/main" id="{AC59F1D9-C269-BF46-AB04-88A05D0CAFD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04192" y="2617632"/>
                  <a:ext cx="1263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622" name="Ink 57621">
                  <a:extLst>
                    <a:ext uri="{FF2B5EF4-FFF2-40B4-BE49-F238E27FC236}">
                      <a16:creationId xmlns:a16="http://schemas.microsoft.com/office/drawing/2014/main" id="{B6CAE728-4A91-D321-9CA8-8ADD9E6D0548}"/>
                    </a:ext>
                  </a:extLst>
                </p14:cNvPr>
                <p14:cNvContentPartPr/>
                <p14:nvPr/>
              </p14:nvContentPartPr>
              <p14:xfrm>
                <a:off x="3999312" y="2769192"/>
                <a:ext cx="123120" cy="2520"/>
              </p14:xfrm>
            </p:contentPart>
          </mc:Choice>
          <mc:Fallback xmlns="">
            <p:pic>
              <p:nvPicPr>
                <p:cNvPr id="57622" name="Ink 57621">
                  <a:extLst>
                    <a:ext uri="{FF2B5EF4-FFF2-40B4-BE49-F238E27FC236}">
                      <a16:creationId xmlns:a16="http://schemas.microsoft.com/office/drawing/2014/main" id="{B6CAE728-4A91-D321-9CA8-8ADD9E6D054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90312" y="2760192"/>
                  <a:ext cx="140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623" name="Ink 57622">
                  <a:extLst>
                    <a:ext uri="{FF2B5EF4-FFF2-40B4-BE49-F238E27FC236}">
                      <a16:creationId xmlns:a16="http://schemas.microsoft.com/office/drawing/2014/main" id="{690D0BA8-C499-5E41-8BB8-8C07DA1AB595}"/>
                    </a:ext>
                  </a:extLst>
                </p14:cNvPr>
                <p14:cNvContentPartPr/>
                <p14:nvPr/>
              </p14:nvContentPartPr>
              <p14:xfrm>
                <a:off x="4046112" y="2689632"/>
                <a:ext cx="18720" cy="144360"/>
              </p14:xfrm>
            </p:contentPart>
          </mc:Choice>
          <mc:Fallback xmlns="">
            <p:pic>
              <p:nvPicPr>
                <p:cNvPr id="57623" name="Ink 57622">
                  <a:extLst>
                    <a:ext uri="{FF2B5EF4-FFF2-40B4-BE49-F238E27FC236}">
                      <a16:creationId xmlns:a16="http://schemas.microsoft.com/office/drawing/2014/main" id="{690D0BA8-C499-5E41-8BB8-8C07DA1AB59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037112" y="2680632"/>
                  <a:ext cx="363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625" name="Ink 57624">
                  <a:extLst>
                    <a:ext uri="{FF2B5EF4-FFF2-40B4-BE49-F238E27FC236}">
                      <a16:creationId xmlns:a16="http://schemas.microsoft.com/office/drawing/2014/main" id="{53A615C5-A44F-9CD8-A2F0-9AEE4C7129E5}"/>
                    </a:ext>
                  </a:extLst>
                </p14:cNvPr>
                <p14:cNvContentPartPr/>
                <p14:nvPr/>
              </p14:nvContentPartPr>
              <p14:xfrm>
                <a:off x="4312152" y="2485152"/>
                <a:ext cx="178200" cy="268560"/>
              </p14:xfrm>
            </p:contentPart>
          </mc:Choice>
          <mc:Fallback xmlns="">
            <p:pic>
              <p:nvPicPr>
                <p:cNvPr id="57625" name="Ink 57624">
                  <a:extLst>
                    <a:ext uri="{FF2B5EF4-FFF2-40B4-BE49-F238E27FC236}">
                      <a16:creationId xmlns:a16="http://schemas.microsoft.com/office/drawing/2014/main" id="{53A615C5-A44F-9CD8-A2F0-9AEE4C7129E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303152" y="2476152"/>
                  <a:ext cx="19584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626" name="Ink 57625">
                  <a:extLst>
                    <a:ext uri="{FF2B5EF4-FFF2-40B4-BE49-F238E27FC236}">
                      <a16:creationId xmlns:a16="http://schemas.microsoft.com/office/drawing/2014/main" id="{0B20898A-CCAC-6A37-47A6-4D93AA22AE80}"/>
                    </a:ext>
                  </a:extLst>
                </p14:cNvPr>
                <p14:cNvContentPartPr/>
                <p14:nvPr/>
              </p14:nvContentPartPr>
              <p14:xfrm>
                <a:off x="4505832" y="2371752"/>
                <a:ext cx="103320" cy="153360"/>
              </p14:xfrm>
            </p:contentPart>
          </mc:Choice>
          <mc:Fallback xmlns="">
            <p:pic>
              <p:nvPicPr>
                <p:cNvPr id="57626" name="Ink 57625">
                  <a:extLst>
                    <a:ext uri="{FF2B5EF4-FFF2-40B4-BE49-F238E27FC236}">
                      <a16:creationId xmlns:a16="http://schemas.microsoft.com/office/drawing/2014/main" id="{0B20898A-CCAC-6A37-47A6-4D93AA22AE8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97192" y="2363112"/>
                  <a:ext cx="1209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627" name="Ink 57626">
                  <a:extLst>
                    <a:ext uri="{FF2B5EF4-FFF2-40B4-BE49-F238E27FC236}">
                      <a16:creationId xmlns:a16="http://schemas.microsoft.com/office/drawing/2014/main" id="{316AFBC1-BFAA-2E7C-6626-8E5297ABABBC}"/>
                    </a:ext>
                  </a:extLst>
                </p14:cNvPr>
                <p14:cNvContentPartPr/>
                <p14:nvPr/>
              </p14:nvContentPartPr>
              <p14:xfrm>
                <a:off x="4263192" y="2832552"/>
                <a:ext cx="357120" cy="8640"/>
              </p14:xfrm>
            </p:contentPart>
          </mc:Choice>
          <mc:Fallback xmlns="">
            <p:pic>
              <p:nvPicPr>
                <p:cNvPr id="57627" name="Ink 57626">
                  <a:extLst>
                    <a:ext uri="{FF2B5EF4-FFF2-40B4-BE49-F238E27FC236}">
                      <a16:creationId xmlns:a16="http://schemas.microsoft.com/office/drawing/2014/main" id="{316AFBC1-BFAA-2E7C-6626-8E5297ABABB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254192" y="2823912"/>
                  <a:ext cx="3747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628" name="Ink 57627">
                  <a:extLst>
                    <a:ext uri="{FF2B5EF4-FFF2-40B4-BE49-F238E27FC236}">
                      <a16:creationId xmlns:a16="http://schemas.microsoft.com/office/drawing/2014/main" id="{62B48C41-8188-562A-65C8-ABCB610625D7}"/>
                    </a:ext>
                  </a:extLst>
                </p14:cNvPr>
                <p14:cNvContentPartPr/>
                <p14:nvPr/>
              </p14:nvContentPartPr>
              <p14:xfrm>
                <a:off x="4374792" y="2946672"/>
                <a:ext cx="99360" cy="152640"/>
              </p14:xfrm>
            </p:contentPart>
          </mc:Choice>
          <mc:Fallback xmlns="">
            <p:pic>
              <p:nvPicPr>
                <p:cNvPr id="57628" name="Ink 57627">
                  <a:extLst>
                    <a:ext uri="{FF2B5EF4-FFF2-40B4-BE49-F238E27FC236}">
                      <a16:creationId xmlns:a16="http://schemas.microsoft.com/office/drawing/2014/main" id="{62B48C41-8188-562A-65C8-ABCB610625D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365792" y="2938032"/>
                  <a:ext cx="1170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7629" name="Ink 57628">
                  <a:extLst>
                    <a:ext uri="{FF2B5EF4-FFF2-40B4-BE49-F238E27FC236}">
                      <a16:creationId xmlns:a16="http://schemas.microsoft.com/office/drawing/2014/main" id="{C857B544-DC3C-A94E-4A3E-5546545D51D8}"/>
                    </a:ext>
                  </a:extLst>
                </p14:cNvPr>
                <p14:cNvContentPartPr/>
                <p14:nvPr/>
              </p14:nvContentPartPr>
              <p14:xfrm>
                <a:off x="4578192" y="2924712"/>
                <a:ext cx="360" cy="102960"/>
              </p14:xfrm>
            </p:contentPart>
          </mc:Choice>
          <mc:Fallback xmlns="">
            <p:pic>
              <p:nvPicPr>
                <p:cNvPr id="57629" name="Ink 57628">
                  <a:extLst>
                    <a:ext uri="{FF2B5EF4-FFF2-40B4-BE49-F238E27FC236}">
                      <a16:creationId xmlns:a16="http://schemas.microsoft.com/office/drawing/2014/main" id="{C857B544-DC3C-A94E-4A3E-5546545D51D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569192" y="2915712"/>
                  <a:ext cx="180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630" name="Ink 57629">
                  <a:extLst>
                    <a:ext uri="{FF2B5EF4-FFF2-40B4-BE49-F238E27FC236}">
                      <a16:creationId xmlns:a16="http://schemas.microsoft.com/office/drawing/2014/main" id="{DB9B3FF6-A0EA-DEE7-506B-09D7CD30C8B3}"/>
                    </a:ext>
                  </a:extLst>
                </p14:cNvPr>
                <p14:cNvContentPartPr/>
                <p14:nvPr/>
              </p14:nvContentPartPr>
              <p14:xfrm>
                <a:off x="4563792" y="3071592"/>
                <a:ext cx="16920" cy="47160"/>
              </p14:xfrm>
            </p:contentPart>
          </mc:Choice>
          <mc:Fallback xmlns="">
            <p:pic>
              <p:nvPicPr>
                <p:cNvPr id="57630" name="Ink 57629">
                  <a:extLst>
                    <a:ext uri="{FF2B5EF4-FFF2-40B4-BE49-F238E27FC236}">
                      <a16:creationId xmlns:a16="http://schemas.microsoft.com/office/drawing/2014/main" id="{DB9B3FF6-A0EA-DEE7-506B-09D7CD30C8B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554792" y="3062592"/>
                  <a:ext cx="345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7631" name="Ink 57630">
                  <a:extLst>
                    <a:ext uri="{FF2B5EF4-FFF2-40B4-BE49-F238E27FC236}">
                      <a16:creationId xmlns:a16="http://schemas.microsoft.com/office/drawing/2014/main" id="{FB3ED152-9451-7239-8C57-53CE4199D32D}"/>
                    </a:ext>
                  </a:extLst>
                </p14:cNvPr>
                <p14:cNvContentPartPr/>
                <p14:nvPr/>
              </p14:nvContentPartPr>
              <p14:xfrm>
                <a:off x="4716792" y="2752632"/>
                <a:ext cx="123120" cy="230040"/>
              </p14:xfrm>
            </p:contentPart>
          </mc:Choice>
          <mc:Fallback xmlns="">
            <p:pic>
              <p:nvPicPr>
                <p:cNvPr id="57631" name="Ink 57630">
                  <a:extLst>
                    <a:ext uri="{FF2B5EF4-FFF2-40B4-BE49-F238E27FC236}">
                      <a16:creationId xmlns:a16="http://schemas.microsoft.com/office/drawing/2014/main" id="{FB3ED152-9451-7239-8C57-53CE4199D32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707792" y="2743632"/>
                  <a:ext cx="1407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7632" name="Ink 57631">
                  <a:extLst>
                    <a:ext uri="{FF2B5EF4-FFF2-40B4-BE49-F238E27FC236}">
                      <a16:creationId xmlns:a16="http://schemas.microsoft.com/office/drawing/2014/main" id="{8563D496-B86F-ACF9-2EAE-4B3C32D10392}"/>
                    </a:ext>
                  </a:extLst>
                </p14:cNvPr>
                <p14:cNvContentPartPr/>
                <p14:nvPr/>
              </p14:nvContentPartPr>
              <p14:xfrm>
                <a:off x="4846392" y="2600712"/>
                <a:ext cx="88200" cy="156960"/>
              </p14:xfrm>
            </p:contentPart>
          </mc:Choice>
          <mc:Fallback xmlns="">
            <p:pic>
              <p:nvPicPr>
                <p:cNvPr id="57632" name="Ink 57631">
                  <a:extLst>
                    <a:ext uri="{FF2B5EF4-FFF2-40B4-BE49-F238E27FC236}">
                      <a16:creationId xmlns:a16="http://schemas.microsoft.com/office/drawing/2014/main" id="{8563D496-B86F-ACF9-2EAE-4B3C32D1039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837392" y="2591712"/>
                  <a:ext cx="105840" cy="17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41" name="Group 57640">
            <a:extLst>
              <a:ext uri="{FF2B5EF4-FFF2-40B4-BE49-F238E27FC236}">
                <a16:creationId xmlns:a16="http://schemas.microsoft.com/office/drawing/2014/main" id="{ECCE263E-DF89-9F98-1BAA-4B08217D98F8}"/>
              </a:ext>
            </a:extLst>
          </p:cNvPr>
          <p:cNvGrpSpPr/>
          <p:nvPr/>
        </p:nvGrpSpPr>
        <p:grpSpPr>
          <a:xfrm>
            <a:off x="5188392" y="3456957"/>
            <a:ext cx="268560" cy="145080"/>
            <a:chOff x="5110272" y="2738952"/>
            <a:chExt cx="268560" cy="14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7633" name="Ink 57632">
                  <a:extLst>
                    <a:ext uri="{FF2B5EF4-FFF2-40B4-BE49-F238E27FC236}">
                      <a16:creationId xmlns:a16="http://schemas.microsoft.com/office/drawing/2014/main" id="{20EE86DB-198D-B517-DFCA-3E72BA478071}"/>
                    </a:ext>
                  </a:extLst>
                </p14:cNvPr>
                <p14:cNvContentPartPr/>
                <p14:nvPr/>
              </p14:nvContentPartPr>
              <p14:xfrm>
                <a:off x="5110272" y="2806272"/>
                <a:ext cx="133200" cy="2520"/>
              </p14:xfrm>
            </p:contentPart>
          </mc:Choice>
          <mc:Fallback xmlns="">
            <p:pic>
              <p:nvPicPr>
                <p:cNvPr id="57633" name="Ink 57632">
                  <a:extLst>
                    <a:ext uri="{FF2B5EF4-FFF2-40B4-BE49-F238E27FC236}">
                      <a16:creationId xmlns:a16="http://schemas.microsoft.com/office/drawing/2014/main" id="{20EE86DB-198D-B517-DFCA-3E72BA47807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101272" y="2797632"/>
                  <a:ext cx="150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7634" name="Ink 57633">
                  <a:extLst>
                    <a:ext uri="{FF2B5EF4-FFF2-40B4-BE49-F238E27FC236}">
                      <a16:creationId xmlns:a16="http://schemas.microsoft.com/office/drawing/2014/main" id="{90E23CD8-FA23-6163-070C-1F35FEB8D166}"/>
                    </a:ext>
                  </a:extLst>
                </p14:cNvPr>
                <p14:cNvContentPartPr/>
                <p14:nvPr/>
              </p14:nvContentPartPr>
              <p14:xfrm>
                <a:off x="5192352" y="2738952"/>
                <a:ext cx="14040" cy="145080"/>
              </p14:xfrm>
            </p:contentPart>
          </mc:Choice>
          <mc:Fallback xmlns="">
            <p:pic>
              <p:nvPicPr>
                <p:cNvPr id="57634" name="Ink 57633">
                  <a:extLst>
                    <a:ext uri="{FF2B5EF4-FFF2-40B4-BE49-F238E27FC236}">
                      <a16:creationId xmlns:a16="http://schemas.microsoft.com/office/drawing/2014/main" id="{90E23CD8-FA23-6163-070C-1F35FEB8D16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183352" y="2730312"/>
                  <a:ext cx="316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635" name="Ink 57634">
                  <a:extLst>
                    <a:ext uri="{FF2B5EF4-FFF2-40B4-BE49-F238E27FC236}">
                      <a16:creationId xmlns:a16="http://schemas.microsoft.com/office/drawing/2014/main" id="{F5AA7F8D-454D-89F8-A88B-C5B66772D8EC}"/>
                    </a:ext>
                  </a:extLst>
                </p14:cNvPr>
                <p14:cNvContentPartPr/>
                <p14:nvPr/>
              </p14:nvContentPartPr>
              <p14:xfrm>
                <a:off x="5375952" y="2830392"/>
                <a:ext cx="2880" cy="5400"/>
              </p14:xfrm>
            </p:contentPart>
          </mc:Choice>
          <mc:Fallback xmlns="">
            <p:pic>
              <p:nvPicPr>
                <p:cNvPr id="57635" name="Ink 57634">
                  <a:extLst>
                    <a:ext uri="{FF2B5EF4-FFF2-40B4-BE49-F238E27FC236}">
                      <a16:creationId xmlns:a16="http://schemas.microsoft.com/office/drawing/2014/main" id="{F5AA7F8D-454D-89F8-A88B-C5B66772D8E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67312" y="2821752"/>
                  <a:ext cx="2052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40" name="Group 57639">
            <a:extLst>
              <a:ext uri="{FF2B5EF4-FFF2-40B4-BE49-F238E27FC236}">
                <a16:creationId xmlns:a16="http://schemas.microsoft.com/office/drawing/2014/main" id="{E61612FA-8E74-CECA-7796-E077E4905231}"/>
              </a:ext>
            </a:extLst>
          </p:cNvPr>
          <p:cNvGrpSpPr/>
          <p:nvPr/>
        </p:nvGrpSpPr>
        <p:grpSpPr>
          <a:xfrm>
            <a:off x="5610672" y="3542997"/>
            <a:ext cx="255600" cy="14400"/>
            <a:chOff x="5532552" y="2824992"/>
            <a:chExt cx="255600" cy="1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7636" name="Ink 57635">
                  <a:extLst>
                    <a:ext uri="{FF2B5EF4-FFF2-40B4-BE49-F238E27FC236}">
                      <a16:creationId xmlns:a16="http://schemas.microsoft.com/office/drawing/2014/main" id="{7742EB77-391D-D863-DDBA-9BDF8F70BDED}"/>
                    </a:ext>
                  </a:extLst>
                </p14:cNvPr>
                <p14:cNvContentPartPr/>
                <p14:nvPr/>
              </p14:nvContentPartPr>
              <p14:xfrm>
                <a:off x="5532552" y="2827512"/>
                <a:ext cx="10440" cy="360"/>
              </p14:xfrm>
            </p:contentPart>
          </mc:Choice>
          <mc:Fallback xmlns="">
            <p:pic>
              <p:nvPicPr>
                <p:cNvPr id="57636" name="Ink 57635">
                  <a:extLst>
                    <a:ext uri="{FF2B5EF4-FFF2-40B4-BE49-F238E27FC236}">
                      <a16:creationId xmlns:a16="http://schemas.microsoft.com/office/drawing/2014/main" id="{7742EB77-391D-D863-DDBA-9BDF8F70BDE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523552" y="2818872"/>
                  <a:ext cx="2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7637" name="Ink 57636">
                  <a:extLst>
                    <a:ext uri="{FF2B5EF4-FFF2-40B4-BE49-F238E27FC236}">
                      <a16:creationId xmlns:a16="http://schemas.microsoft.com/office/drawing/2014/main" id="{DBEA7B83-2A81-842C-3747-D1B10D9F20B5}"/>
                    </a:ext>
                  </a:extLst>
                </p14:cNvPr>
                <p14:cNvContentPartPr/>
                <p14:nvPr/>
              </p14:nvContentPartPr>
              <p14:xfrm>
                <a:off x="5686992" y="2824992"/>
                <a:ext cx="7200" cy="360"/>
              </p14:xfrm>
            </p:contentPart>
          </mc:Choice>
          <mc:Fallback xmlns="">
            <p:pic>
              <p:nvPicPr>
                <p:cNvPr id="57637" name="Ink 57636">
                  <a:extLst>
                    <a:ext uri="{FF2B5EF4-FFF2-40B4-BE49-F238E27FC236}">
                      <a16:creationId xmlns:a16="http://schemas.microsoft.com/office/drawing/2014/main" id="{DBEA7B83-2A81-842C-3747-D1B10D9F20B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678352" y="2815992"/>
                  <a:ext cx="2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7638" name="Ink 57637">
                  <a:extLst>
                    <a:ext uri="{FF2B5EF4-FFF2-40B4-BE49-F238E27FC236}">
                      <a16:creationId xmlns:a16="http://schemas.microsoft.com/office/drawing/2014/main" id="{9DD420B0-805F-527C-52B0-4425DE3BA96C}"/>
                    </a:ext>
                  </a:extLst>
                </p14:cNvPr>
                <p14:cNvContentPartPr/>
                <p14:nvPr/>
              </p14:nvContentPartPr>
              <p14:xfrm>
                <a:off x="5764032" y="2833632"/>
                <a:ext cx="24120" cy="5760"/>
              </p14:xfrm>
            </p:contentPart>
          </mc:Choice>
          <mc:Fallback xmlns="">
            <p:pic>
              <p:nvPicPr>
                <p:cNvPr id="57638" name="Ink 57637">
                  <a:extLst>
                    <a:ext uri="{FF2B5EF4-FFF2-40B4-BE49-F238E27FC236}">
                      <a16:creationId xmlns:a16="http://schemas.microsoft.com/office/drawing/2014/main" id="{9DD420B0-805F-527C-52B0-4425DE3BA96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755392" y="2824632"/>
                  <a:ext cx="4176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57643" name="Ink 57642">
                <a:extLst>
                  <a:ext uri="{FF2B5EF4-FFF2-40B4-BE49-F238E27FC236}">
                    <a16:creationId xmlns:a16="http://schemas.microsoft.com/office/drawing/2014/main" id="{576CDEF0-9384-9CAD-E2D3-3461E41A3369}"/>
                  </a:ext>
                </a:extLst>
              </p14:cNvPr>
              <p14:cNvContentPartPr/>
              <p14:nvPr/>
            </p14:nvContentPartPr>
            <p14:xfrm>
              <a:off x="3868992" y="2756397"/>
              <a:ext cx="192600" cy="398880"/>
            </p14:xfrm>
          </p:contentPart>
        </mc:Choice>
        <mc:Fallback xmlns="">
          <p:pic>
            <p:nvPicPr>
              <p:cNvPr id="57643" name="Ink 57642">
                <a:extLst>
                  <a:ext uri="{FF2B5EF4-FFF2-40B4-BE49-F238E27FC236}">
                    <a16:creationId xmlns:a16="http://schemas.microsoft.com/office/drawing/2014/main" id="{576CDEF0-9384-9CAD-E2D3-3461E41A336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59992" y="2747397"/>
                <a:ext cx="21024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57644" name="Ink 57643">
                <a:extLst>
                  <a:ext uri="{FF2B5EF4-FFF2-40B4-BE49-F238E27FC236}">
                    <a16:creationId xmlns:a16="http://schemas.microsoft.com/office/drawing/2014/main" id="{008CB1C3-1167-5DC1-F446-FBAA82B109FB}"/>
                  </a:ext>
                </a:extLst>
              </p14:cNvPr>
              <p14:cNvContentPartPr/>
              <p14:nvPr/>
            </p14:nvContentPartPr>
            <p14:xfrm>
              <a:off x="4156272" y="2392437"/>
              <a:ext cx="360" cy="212400"/>
            </p14:xfrm>
          </p:contentPart>
        </mc:Choice>
        <mc:Fallback xmlns="">
          <p:pic>
            <p:nvPicPr>
              <p:cNvPr id="57644" name="Ink 57643">
                <a:extLst>
                  <a:ext uri="{FF2B5EF4-FFF2-40B4-BE49-F238E27FC236}">
                    <a16:creationId xmlns:a16="http://schemas.microsoft.com/office/drawing/2014/main" id="{008CB1C3-1167-5DC1-F446-FBAA82B109FB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147272" y="2383437"/>
                <a:ext cx="18000" cy="23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48" name="Group 57647">
            <a:extLst>
              <a:ext uri="{FF2B5EF4-FFF2-40B4-BE49-F238E27FC236}">
                <a16:creationId xmlns:a16="http://schemas.microsoft.com/office/drawing/2014/main" id="{D2CCD895-26C2-4995-C625-98E56EE501B9}"/>
              </a:ext>
            </a:extLst>
          </p:cNvPr>
          <p:cNvGrpSpPr/>
          <p:nvPr/>
        </p:nvGrpSpPr>
        <p:grpSpPr>
          <a:xfrm>
            <a:off x="4932432" y="2475957"/>
            <a:ext cx="478800" cy="622080"/>
            <a:chOff x="4854312" y="1757952"/>
            <a:chExt cx="478800" cy="62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7645" name="Ink 57644">
                  <a:extLst>
                    <a:ext uri="{FF2B5EF4-FFF2-40B4-BE49-F238E27FC236}">
                      <a16:creationId xmlns:a16="http://schemas.microsoft.com/office/drawing/2014/main" id="{C0D14E44-C8A3-7328-95E5-48934DD3C27F}"/>
                    </a:ext>
                  </a:extLst>
                </p14:cNvPr>
                <p14:cNvContentPartPr/>
                <p14:nvPr/>
              </p14:nvContentPartPr>
              <p14:xfrm>
                <a:off x="4893912" y="1954872"/>
                <a:ext cx="211320" cy="425160"/>
              </p14:xfrm>
            </p:contentPart>
          </mc:Choice>
          <mc:Fallback xmlns="">
            <p:pic>
              <p:nvPicPr>
                <p:cNvPr id="57645" name="Ink 57644">
                  <a:extLst>
                    <a:ext uri="{FF2B5EF4-FFF2-40B4-BE49-F238E27FC236}">
                      <a16:creationId xmlns:a16="http://schemas.microsoft.com/office/drawing/2014/main" id="{C0D14E44-C8A3-7328-95E5-48934DD3C27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885272" y="1945872"/>
                  <a:ext cx="22896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7646" name="Ink 57645">
                  <a:extLst>
                    <a:ext uri="{FF2B5EF4-FFF2-40B4-BE49-F238E27FC236}">
                      <a16:creationId xmlns:a16="http://schemas.microsoft.com/office/drawing/2014/main" id="{8BE85037-2119-35E0-13B3-79B3E1DC923B}"/>
                    </a:ext>
                  </a:extLst>
                </p14:cNvPr>
                <p14:cNvContentPartPr/>
                <p14:nvPr/>
              </p14:nvContentPartPr>
              <p14:xfrm>
                <a:off x="4854312" y="2299392"/>
                <a:ext cx="120600" cy="55800"/>
              </p14:xfrm>
            </p:contentPart>
          </mc:Choice>
          <mc:Fallback xmlns="">
            <p:pic>
              <p:nvPicPr>
                <p:cNvPr id="57646" name="Ink 57645">
                  <a:extLst>
                    <a:ext uri="{FF2B5EF4-FFF2-40B4-BE49-F238E27FC236}">
                      <a16:creationId xmlns:a16="http://schemas.microsoft.com/office/drawing/2014/main" id="{8BE85037-2119-35E0-13B3-79B3E1DC923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845672" y="2290392"/>
                  <a:ext cx="1382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7647" name="Ink 57646">
                  <a:extLst>
                    <a:ext uri="{FF2B5EF4-FFF2-40B4-BE49-F238E27FC236}">
                      <a16:creationId xmlns:a16="http://schemas.microsoft.com/office/drawing/2014/main" id="{B63D9454-8E31-4630-87E0-3BF8409516D4}"/>
                    </a:ext>
                  </a:extLst>
                </p14:cNvPr>
                <p14:cNvContentPartPr/>
                <p14:nvPr/>
              </p14:nvContentPartPr>
              <p14:xfrm>
                <a:off x="5188032" y="1757952"/>
                <a:ext cx="145080" cy="190440"/>
              </p14:xfrm>
            </p:contentPart>
          </mc:Choice>
          <mc:Fallback xmlns="">
            <p:pic>
              <p:nvPicPr>
                <p:cNvPr id="57647" name="Ink 57646">
                  <a:extLst>
                    <a:ext uri="{FF2B5EF4-FFF2-40B4-BE49-F238E27FC236}">
                      <a16:creationId xmlns:a16="http://schemas.microsoft.com/office/drawing/2014/main" id="{B63D9454-8E31-4630-87E0-3BF8409516D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179032" y="1749312"/>
                  <a:ext cx="16272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80" name="Group 57679">
            <a:extLst>
              <a:ext uri="{FF2B5EF4-FFF2-40B4-BE49-F238E27FC236}">
                <a16:creationId xmlns:a16="http://schemas.microsoft.com/office/drawing/2014/main" id="{BCE95BA4-3F42-F3B6-3DBE-AADDE8EB1B91}"/>
              </a:ext>
            </a:extLst>
          </p:cNvPr>
          <p:cNvGrpSpPr/>
          <p:nvPr/>
        </p:nvGrpSpPr>
        <p:grpSpPr>
          <a:xfrm>
            <a:off x="1395432" y="4836117"/>
            <a:ext cx="145800" cy="96480"/>
            <a:chOff x="1317312" y="4118112"/>
            <a:chExt cx="145800" cy="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7649" name="Ink 57648">
                  <a:extLst>
                    <a:ext uri="{FF2B5EF4-FFF2-40B4-BE49-F238E27FC236}">
                      <a16:creationId xmlns:a16="http://schemas.microsoft.com/office/drawing/2014/main" id="{7FD1928D-F223-CF31-D310-D2BCB126D978}"/>
                    </a:ext>
                  </a:extLst>
                </p14:cNvPr>
                <p14:cNvContentPartPr/>
                <p14:nvPr/>
              </p14:nvContentPartPr>
              <p14:xfrm>
                <a:off x="1317312" y="4118112"/>
                <a:ext cx="145800" cy="6480"/>
              </p14:xfrm>
            </p:contentPart>
          </mc:Choice>
          <mc:Fallback xmlns="">
            <p:pic>
              <p:nvPicPr>
                <p:cNvPr id="57649" name="Ink 57648">
                  <a:extLst>
                    <a:ext uri="{FF2B5EF4-FFF2-40B4-BE49-F238E27FC236}">
                      <a16:creationId xmlns:a16="http://schemas.microsoft.com/office/drawing/2014/main" id="{7FD1928D-F223-CF31-D310-D2BCB126D97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308672" y="4109472"/>
                  <a:ext cx="1634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7650" name="Ink 57649">
                  <a:extLst>
                    <a:ext uri="{FF2B5EF4-FFF2-40B4-BE49-F238E27FC236}">
                      <a16:creationId xmlns:a16="http://schemas.microsoft.com/office/drawing/2014/main" id="{80383915-159E-9522-0059-F3600CC1EB2E}"/>
                    </a:ext>
                  </a:extLst>
                </p14:cNvPr>
                <p14:cNvContentPartPr/>
                <p14:nvPr/>
              </p14:nvContentPartPr>
              <p14:xfrm>
                <a:off x="1339272" y="4214232"/>
                <a:ext cx="114840" cy="360"/>
              </p14:xfrm>
            </p:contentPart>
          </mc:Choice>
          <mc:Fallback xmlns="">
            <p:pic>
              <p:nvPicPr>
                <p:cNvPr id="57650" name="Ink 57649">
                  <a:extLst>
                    <a:ext uri="{FF2B5EF4-FFF2-40B4-BE49-F238E27FC236}">
                      <a16:creationId xmlns:a16="http://schemas.microsoft.com/office/drawing/2014/main" id="{80383915-159E-9522-0059-F3600CC1EB2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330272" y="4205232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76" name="Group 57675">
            <a:extLst>
              <a:ext uri="{FF2B5EF4-FFF2-40B4-BE49-F238E27FC236}">
                <a16:creationId xmlns:a16="http://schemas.microsoft.com/office/drawing/2014/main" id="{A73535F3-B794-25F0-02A0-5F8CD674CB7D}"/>
              </a:ext>
            </a:extLst>
          </p:cNvPr>
          <p:cNvGrpSpPr/>
          <p:nvPr/>
        </p:nvGrpSpPr>
        <p:grpSpPr>
          <a:xfrm>
            <a:off x="3191112" y="4471797"/>
            <a:ext cx="1415160" cy="721080"/>
            <a:chOff x="3112992" y="3753792"/>
            <a:chExt cx="1415160" cy="72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7662" name="Ink 57661">
                  <a:extLst>
                    <a:ext uri="{FF2B5EF4-FFF2-40B4-BE49-F238E27FC236}">
                      <a16:creationId xmlns:a16="http://schemas.microsoft.com/office/drawing/2014/main" id="{A3312004-7E0E-2D5C-8437-3C1448CE6B50}"/>
                    </a:ext>
                  </a:extLst>
                </p14:cNvPr>
                <p14:cNvContentPartPr/>
                <p14:nvPr/>
              </p14:nvContentPartPr>
              <p14:xfrm>
                <a:off x="3112992" y="3839472"/>
                <a:ext cx="231480" cy="214200"/>
              </p14:xfrm>
            </p:contentPart>
          </mc:Choice>
          <mc:Fallback xmlns="">
            <p:pic>
              <p:nvPicPr>
                <p:cNvPr id="57662" name="Ink 57661">
                  <a:extLst>
                    <a:ext uri="{FF2B5EF4-FFF2-40B4-BE49-F238E27FC236}">
                      <a16:creationId xmlns:a16="http://schemas.microsoft.com/office/drawing/2014/main" id="{A3312004-7E0E-2D5C-8437-3C1448CE6B5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103992" y="3830832"/>
                  <a:ext cx="2491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7663" name="Ink 57662">
                  <a:extLst>
                    <a:ext uri="{FF2B5EF4-FFF2-40B4-BE49-F238E27FC236}">
                      <a16:creationId xmlns:a16="http://schemas.microsoft.com/office/drawing/2014/main" id="{E1A64180-275A-144E-60AE-AFBD14B7419B}"/>
                    </a:ext>
                  </a:extLst>
                </p14:cNvPr>
                <p14:cNvContentPartPr/>
                <p14:nvPr/>
              </p14:nvContentPartPr>
              <p14:xfrm>
                <a:off x="3372192" y="3753792"/>
                <a:ext cx="92160" cy="66600"/>
              </p14:xfrm>
            </p:contentPart>
          </mc:Choice>
          <mc:Fallback xmlns="">
            <p:pic>
              <p:nvPicPr>
                <p:cNvPr id="57663" name="Ink 57662">
                  <a:extLst>
                    <a:ext uri="{FF2B5EF4-FFF2-40B4-BE49-F238E27FC236}">
                      <a16:creationId xmlns:a16="http://schemas.microsoft.com/office/drawing/2014/main" id="{E1A64180-275A-144E-60AE-AFBD14B7419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363192" y="3745152"/>
                  <a:ext cx="109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7664" name="Ink 57663">
                  <a:extLst>
                    <a:ext uri="{FF2B5EF4-FFF2-40B4-BE49-F238E27FC236}">
                      <a16:creationId xmlns:a16="http://schemas.microsoft.com/office/drawing/2014/main" id="{917B086B-1BC8-305D-4DBD-08CE7C2FFD48}"/>
                    </a:ext>
                  </a:extLst>
                </p14:cNvPr>
                <p14:cNvContentPartPr/>
                <p14:nvPr/>
              </p14:nvContentPartPr>
              <p14:xfrm>
                <a:off x="3463632" y="3767472"/>
                <a:ext cx="360" cy="115200"/>
              </p14:xfrm>
            </p:contentPart>
          </mc:Choice>
          <mc:Fallback xmlns="">
            <p:pic>
              <p:nvPicPr>
                <p:cNvPr id="57664" name="Ink 57663">
                  <a:extLst>
                    <a:ext uri="{FF2B5EF4-FFF2-40B4-BE49-F238E27FC236}">
                      <a16:creationId xmlns:a16="http://schemas.microsoft.com/office/drawing/2014/main" id="{917B086B-1BC8-305D-4DBD-08CE7C2FFD4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454992" y="3758832"/>
                  <a:ext cx="180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7665" name="Ink 57664">
                  <a:extLst>
                    <a:ext uri="{FF2B5EF4-FFF2-40B4-BE49-F238E27FC236}">
                      <a16:creationId xmlns:a16="http://schemas.microsoft.com/office/drawing/2014/main" id="{0614A517-44CF-58A9-5CA9-D5D885104117}"/>
                    </a:ext>
                  </a:extLst>
                </p14:cNvPr>
                <p14:cNvContentPartPr/>
                <p14:nvPr/>
              </p14:nvContentPartPr>
              <p14:xfrm>
                <a:off x="3171672" y="4140072"/>
                <a:ext cx="378720" cy="360"/>
              </p14:xfrm>
            </p:contentPart>
          </mc:Choice>
          <mc:Fallback xmlns="">
            <p:pic>
              <p:nvPicPr>
                <p:cNvPr id="57665" name="Ink 57664">
                  <a:extLst>
                    <a:ext uri="{FF2B5EF4-FFF2-40B4-BE49-F238E27FC236}">
                      <a16:creationId xmlns:a16="http://schemas.microsoft.com/office/drawing/2014/main" id="{0614A517-44CF-58A9-5CA9-D5D88510411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162672" y="4131432"/>
                  <a:ext cx="39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57666" name="Ink 57665">
                  <a:extLst>
                    <a:ext uri="{FF2B5EF4-FFF2-40B4-BE49-F238E27FC236}">
                      <a16:creationId xmlns:a16="http://schemas.microsoft.com/office/drawing/2014/main" id="{DF3C9407-061F-E5B8-81A1-03D9010D459E}"/>
                    </a:ext>
                  </a:extLst>
                </p14:cNvPr>
                <p14:cNvContentPartPr/>
                <p14:nvPr/>
              </p14:nvContentPartPr>
              <p14:xfrm>
                <a:off x="3276432" y="4219992"/>
                <a:ext cx="133200" cy="123480"/>
              </p14:xfrm>
            </p:contentPart>
          </mc:Choice>
          <mc:Fallback xmlns="">
            <p:pic>
              <p:nvPicPr>
                <p:cNvPr id="57666" name="Ink 57665">
                  <a:extLst>
                    <a:ext uri="{FF2B5EF4-FFF2-40B4-BE49-F238E27FC236}">
                      <a16:creationId xmlns:a16="http://schemas.microsoft.com/office/drawing/2014/main" id="{DF3C9407-061F-E5B8-81A1-03D9010D459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267792" y="4210992"/>
                  <a:ext cx="1508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7667" name="Ink 57666">
                  <a:extLst>
                    <a:ext uri="{FF2B5EF4-FFF2-40B4-BE49-F238E27FC236}">
                      <a16:creationId xmlns:a16="http://schemas.microsoft.com/office/drawing/2014/main" id="{42C12B3C-7D5C-2C2D-1A22-8E13E5C30A3F}"/>
                    </a:ext>
                  </a:extLst>
                </p14:cNvPr>
                <p14:cNvContentPartPr/>
                <p14:nvPr/>
              </p14:nvContentPartPr>
              <p14:xfrm>
                <a:off x="3411792" y="4276512"/>
                <a:ext cx="360" cy="150840"/>
              </p14:xfrm>
            </p:contentPart>
          </mc:Choice>
          <mc:Fallback xmlns="">
            <p:pic>
              <p:nvPicPr>
                <p:cNvPr id="57667" name="Ink 57666">
                  <a:extLst>
                    <a:ext uri="{FF2B5EF4-FFF2-40B4-BE49-F238E27FC236}">
                      <a16:creationId xmlns:a16="http://schemas.microsoft.com/office/drawing/2014/main" id="{42C12B3C-7D5C-2C2D-1A22-8E13E5C30A3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402792" y="4267872"/>
                  <a:ext cx="18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7668" name="Ink 57667">
                  <a:extLst>
                    <a:ext uri="{FF2B5EF4-FFF2-40B4-BE49-F238E27FC236}">
                      <a16:creationId xmlns:a16="http://schemas.microsoft.com/office/drawing/2014/main" id="{C5F6D0BA-E3FD-C1C7-9022-B2A544ED7185}"/>
                    </a:ext>
                  </a:extLst>
                </p14:cNvPr>
                <p14:cNvContentPartPr/>
                <p14:nvPr/>
              </p14:nvContentPartPr>
              <p14:xfrm>
                <a:off x="3554712" y="4238352"/>
                <a:ext cx="2520" cy="110880"/>
              </p14:xfrm>
            </p:contentPart>
          </mc:Choice>
          <mc:Fallback xmlns="">
            <p:pic>
              <p:nvPicPr>
                <p:cNvPr id="57668" name="Ink 57667">
                  <a:extLst>
                    <a:ext uri="{FF2B5EF4-FFF2-40B4-BE49-F238E27FC236}">
                      <a16:creationId xmlns:a16="http://schemas.microsoft.com/office/drawing/2014/main" id="{C5F6D0BA-E3FD-C1C7-9022-B2A544ED718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545712" y="4229352"/>
                  <a:ext cx="201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7669" name="Ink 57668">
                  <a:extLst>
                    <a:ext uri="{FF2B5EF4-FFF2-40B4-BE49-F238E27FC236}">
                      <a16:creationId xmlns:a16="http://schemas.microsoft.com/office/drawing/2014/main" id="{CA8C8D51-A5E9-3E87-C2E2-6DD84AB4A267}"/>
                    </a:ext>
                  </a:extLst>
                </p14:cNvPr>
                <p14:cNvContentPartPr/>
                <p14:nvPr/>
              </p14:nvContentPartPr>
              <p14:xfrm>
                <a:off x="3556872" y="4462272"/>
                <a:ext cx="21240" cy="12600"/>
              </p14:xfrm>
            </p:contentPart>
          </mc:Choice>
          <mc:Fallback xmlns="">
            <p:pic>
              <p:nvPicPr>
                <p:cNvPr id="57669" name="Ink 57668">
                  <a:extLst>
                    <a:ext uri="{FF2B5EF4-FFF2-40B4-BE49-F238E27FC236}">
                      <a16:creationId xmlns:a16="http://schemas.microsoft.com/office/drawing/2014/main" id="{CA8C8D51-A5E9-3E87-C2E2-6DD84AB4A26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548232" y="4453272"/>
                  <a:ext cx="388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7670" name="Ink 57669">
                  <a:extLst>
                    <a:ext uri="{FF2B5EF4-FFF2-40B4-BE49-F238E27FC236}">
                      <a16:creationId xmlns:a16="http://schemas.microsoft.com/office/drawing/2014/main" id="{DB5CB56C-8C32-9255-1829-FEBE1B80710D}"/>
                    </a:ext>
                  </a:extLst>
                </p14:cNvPr>
                <p14:cNvContentPartPr/>
                <p14:nvPr/>
              </p14:nvContentPartPr>
              <p14:xfrm>
                <a:off x="3805632" y="4020552"/>
                <a:ext cx="360" cy="223200"/>
              </p14:xfrm>
            </p:contentPart>
          </mc:Choice>
          <mc:Fallback xmlns="">
            <p:pic>
              <p:nvPicPr>
                <p:cNvPr id="57670" name="Ink 57669">
                  <a:extLst>
                    <a:ext uri="{FF2B5EF4-FFF2-40B4-BE49-F238E27FC236}">
                      <a16:creationId xmlns:a16="http://schemas.microsoft.com/office/drawing/2014/main" id="{DB5CB56C-8C32-9255-1829-FEBE1B80710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796992" y="4011552"/>
                  <a:ext cx="1800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7671" name="Ink 57670">
                  <a:extLst>
                    <a:ext uri="{FF2B5EF4-FFF2-40B4-BE49-F238E27FC236}">
                      <a16:creationId xmlns:a16="http://schemas.microsoft.com/office/drawing/2014/main" id="{28515E00-5086-39A8-9B10-7AC668C4C973}"/>
                    </a:ext>
                  </a:extLst>
                </p14:cNvPr>
                <p14:cNvContentPartPr/>
                <p14:nvPr/>
              </p14:nvContentPartPr>
              <p14:xfrm>
                <a:off x="3736872" y="4157712"/>
                <a:ext cx="212400" cy="18720"/>
              </p14:xfrm>
            </p:contentPart>
          </mc:Choice>
          <mc:Fallback xmlns="">
            <p:pic>
              <p:nvPicPr>
                <p:cNvPr id="57671" name="Ink 57670">
                  <a:extLst>
                    <a:ext uri="{FF2B5EF4-FFF2-40B4-BE49-F238E27FC236}">
                      <a16:creationId xmlns:a16="http://schemas.microsoft.com/office/drawing/2014/main" id="{28515E00-5086-39A8-9B10-7AC668C4C97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727872" y="4148712"/>
                  <a:ext cx="2300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672" name="Ink 57671">
                  <a:extLst>
                    <a:ext uri="{FF2B5EF4-FFF2-40B4-BE49-F238E27FC236}">
                      <a16:creationId xmlns:a16="http://schemas.microsoft.com/office/drawing/2014/main" id="{62E550E4-3F10-F94E-CE2C-B4D155BE7C82}"/>
                    </a:ext>
                  </a:extLst>
                </p14:cNvPr>
                <p14:cNvContentPartPr/>
                <p14:nvPr/>
              </p14:nvContentPartPr>
              <p14:xfrm>
                <a:off x="4091472" y="4157712"/>
                <a:ext cx="2520" cy="360"/>
              </p14:xfrm>
            </p:contentPart>
          </mc:Choice>
          <mc:Fallback xmlns="">
            <p:pic>
              <p:nvPicPr>
                <p:cNvPr id="57672" name="Ink 57671">
                  <a:extLst>
                    <a:ext uri="{FF2B5EF4-FFF2-40B4-BE49-F238E27FC236}">
                      <a16:creationId xmlns:a16="http://schemas.microsoft.com/office/drawing/2014/main" id="{62E550E4-3F10-F94E-CE2C-B4D155BE7C8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82832" y="414871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7673" name="Ink 57672">
                  <a:extLst>
                    <a:ext uri="{FF2B5EF4-FFF2-40B4-BE49-F238E27FC236}">
                      <a16:creationId xmlns:a16="http://schemas.microsoft.com/office/drawing/2014/main" id="{99B1A4F1-F846-5518-46F1-664A9C0B564E}"/>
                    </a:ext>
                  </a:extLst>
                </p14:cNvPr>
                <p14:cNvContentPartPr/>
                <p14:nvPr/>
              </p14:nvContentPartPr>
              <p14:xfrm>
                <a:off x="4253112" y="4157712"/>
                <a:ext cx="360" cy="360"/>
              </p14:xfrm>
            </p:contentPart>
          </mc:Choice>
          <mc:Fallback xmlns="">
            <p:pic>
              <p:nvPicPr>
                <p:cNvPr id="57673" name="Ink 57672">
                  <a:extLst>
                    <a:ext uri="{FF2B5EF4-FFF2-40B4-BE49-F238E27FC236}">
                      <a16:creationId xmlns:a16="http://schemas.microsoft.com/office/drawing/2014/main" id="{99B1A4F1-F846-5518-46F1-664A9C0B564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244472" y="41487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7674" name="Ink 57673">
                  <a:extLst>
                    <a:ext uri="{FF2B5EF4-FFF2-40B4-BE49-F238E27FC236}">
                      <a16:creationId xmlns:a16="http://schemas.microsoft.com/office/drawing/2014/main" id="{9AC847CA-9AAE-1C79-7F7F-834F27D0BF3C}"/>
                    </a:ext>
                  </a:extLst>
                </p14:cNvPr>
                <p14:cNvContentPartPr/>
                <p14:nvPr/>
              </p14:nvContentPartPr>
              <p14:xfrm>
                <a:off x="4291992" y="3816072"/>
                <a:ext cx="236160" cy="560160"/>
              </p14:xfrm>
            </p:contentPart>
          </mc:Choice>
          <mc:Fallback xmlns="">
            <p:pic>
              <p:nvPicPr>
                <p:cNvPr id="57674" name="Ink 57673">
                  <a:extLst>
                    <a:ext uri="{FF2B5EF4-FFF2-40B4-BE49-F238E27FC236}">
                      <a16:creationId xmlns:a16="http://schemas.microsoft.com/office/drawing/2014/main" id="{9AC847CA-9AAE-1C79-7F7F-834F27D0BF3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283352" y="3807432"/>
                  <a:ext cx="253800" cy="57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82" name="Group 57681">
            <a:extLst>
              <a:ext uri="{FF2B5EF4-FFF2-40B4-BE49-F238E27FC236}">
                <a16:creationId xmlns:a16="http://schemas.microsoft.com/office/drawing/2014/main" id="{E5B0F01B-B13E-C71B-1E26-75A4B0E2FEDB}"/>
              </a:ext>
            </a:extLst>
          </p:cNvPr>
          <p:cNvGrpSpPr/>
          <p:nvPr/>
        </p:nvGrpSpPr>
        <p:grpSpPr>
          <a:xfrm>
            <a:off x="1726272" y="4437597"/>
            <a:ext cx="1226880" cy="899280"/>
            <a:chOff x="1648152" y="3719592"/>
            <a:chExt cx="122688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7651" name="Ink 57650">
                  <a:extLst>
                    <a:ext uri="{FF2B5EF4-FFF2-40B4-BE49-F238E27FC236}">
                      <a16:creationId xmlns:a16="http://schemas.microsoft.com/office/drawing/2014/main" id="{F6BE4A35-ABCB-B01B-6631-6DD2969F7C6A}"/>
                    </a:ext>
                  </a:extLst>
                </p14:cNvPr>
                <p14:cNvContentPartPr/>
                <p14:nvPr/>
              </p14:nvContentPartPr>
              <p14:xfrm>
                <a:off x="1755792" y="3967992"/>
                <a:ext cx="360" cy="367200"/>
              </p14:xfrm>
            </p:contentPart>
          </mc:Choice>
          <mc:Fallback xmlns="">
            <p:pic>
              <p:nvPicPr>
                <p:cNvPr id="57651" name="Ink 57650">
                  <a:extLst>
                    <a:ext uri="{FF2B5EF4-FFF2-40B4-BE49-F238E27FC236}">
                      <a16:creationId xmlns:a16="http://schemas.microsoft.com/office/drawing/2014/main" id="{F6BE4A35-ABCB-B01B-6631-6DD2969F7C6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746792" y="3958992"/>
                  <a:ext cx="1800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7652" name="Ink 57651">
                  <a:extLst>
                    <a:ext uri="{FF2B5EF4-FFF2-40B4-BE49-F238E27FC236}">
                      <a16:creationId xmlns:a16="http://schemas.microsoft.com/office/drawing/2014/main" id="{D373E466-5458-5996-62DF-03FF3A0AC7FB}"/>
                    </a:ext>
                  </a:extLst>
                </p14:cNvPr>
                <p14:cNvContentPartPr/>
                <p14:nvPr/>
              </p14:nvContentPartPr>
              <p14:xfrm>
                <a:off x="1901592" y="4142952"/>
                <a:ext cx="161280" cy="360"/>
              </p14:xfrm>
            </p:contentPart>
          </mc:Choice>
          <mc:Fallback xmlns="">
            <p:pic>
              <p:nvPicPr>
                <p:cNvPr id="57652" name="Ink 57651">
                  <a:extLst>
                    <a:ext uri="{FF2B5EF4-FFF2-40B4-BE49-F238E27FC236}">
                      <a16:creationId xmlns:a16="http://schemas.microsoft.com/office/drawing/2014/main" id="{D373E466-5458-5996-62DF-03FF3A0AC7F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892952" y="4134312"/>
                  <a:ext cx="17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7653" name="Ink 57652">
                  <a:extLst>
                    <a:ext uri="{FF2B5EF4-FFF2-40B4-BE49-F238E27FC236}">
                      <a16:creationId xmlns:a16="http://schemas.microsoft.com/office/drawing/2014/main" id="{D23B760C-3632-9C0A-ED45-CB6E707F1240}"/>
                    </a:ext>
                  </a:extLst>
                </p14:cNvPr>
                <p14:cNvContentPartPr/>
                <p14:nvPr/>
              </p14:nvContentPartPr>
              <p14:xfrm>
                <a:off x="1969272" y="4088232"/>
                <a:ext cx="360" cy="165240"/>
              </p14:xfrm>
            </p:contentPart>
          </mc:Choice>
          <mc:Fallback xmlns="">
            <p:pic>
              <p:nvPicPr>
                <p:cNvPr id="57653" name="Ink 57652">
                  <a:extLst>
                    <a:ext uri="{FF2B5EF4-FFF2-40B4-BE49-F238E27FC236}">
                      <a16:creationId xmlns:a16="http://schemas.microsoft.com/office/drawing/2014/main" id="{D23B760C-3632-9C0A-ED45-CB6E707F124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960272" y="4079592"/>
                  <a:ext cx="180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7654" name="Ink 57653">
                  <a:extLst>
                    <a:ext uri="{FF2B5EF4-FFF2-40B4-BE49-F238E27FC236}">
                      <a16:creationId xmlns:a16="http://schemas.microsoft.com/office/drawing/2014/main" id="{548EDFA5-CC96-DC85-00D7-4CEC5158D31D}"/>
                    </a:ext>
                  </a:extLst>
                </p14:cNvPr>
                <p14:cNvContentPartPr/>
                <p14:nvPr/>
              </p14:nvContentPartPr>
              <p14:xfrm>
                <a:off x="2195352" y="3810672"/>
                <a:ext cx="177120" cy="261360"/>
              </p14:xfrm>
            </p:contentPart>
          </mc:Choice>
          <mc:Fallback xmlns="">
            <p:pic>
              <p:nvPicPr>
                <p:cNvPr id="57654" name="Ink 57653">
                  <a:extLst>
                    <a:ext uri="{FF2B5EF4-FFF2-40B4-BE49-F238E27FC236}">
                      <a16:creationId xmlns:a16="http://schemas.microsoft.com/office/drawing/2014/main" id="{548EDFA5-CC96-DC85-00D7-4CEC5158D31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186352" y="3801672"/>
                  <a:ext cx="1947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7655" name="Ink 57654">
                  <a:extLst>
                    <a:ext uri="{FF2B5EF4-FFF2-40B4-BE49-F238E27FC236}">
                      <a16:creationId xmlns:a16="http://schemas.microsoft.com/office/drawing/2014/main" id="{34C27E82-536D-2072-5902-41DC4BE9E4DA}"/>
                    </a:ext>
                  </a:extLst>
                </p14:cNvPr>
                <p14:cNvContentPartPr/>
                <p14:nvPr/>
              </p14:nvContentPartPr>
              <p14:xfrm>
                <a:off x="2396952" y="3794112"/>
                <a:ext cx="155160" cy="75960"/>
              </p14:xfrm>
            </p:contentPart>
          </mc:Choice>
          <mc:Fallback xmlns="">
            <p:pic>
              <p:nvPicPr>
                <p:cNvPr id="57655" name="Ink 57654">
                  <a:extLst>
                    <a:ext uri="{FF2B5EF4-FFF2-40B4-BE49-F238E27FC236}">
                      <a16:creationId xmlns:a16="http://schemas.microsoft.com/office/drawing/2014/main" id="{34C27E82-536D-2072-5902-41DC4BE9E4D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387952" y="3785112"/>
                  <a:ext cx="1728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7656" name="Ink 57655">
                  <a:extLst>
                    <a:ext uri="{FF2B5EF4-FFF2-40B4-BE49-F238E27FC236}">
                      <a16:creationId xmlns:a16="http://schemas.microsoft.com/office/drawing/2014/main" id="{E2123B6D-09B7-64C2-D1B4-D97DC585F2E7}"/>
                    </a:ext>
                  </a:extLst>
                </p14:cNvPr>
                <p14:cNvContentPartPr/>
                <p14:nvPr/>
              </p14:nvContentPartPr>
              <p14:xfrm>
                <a:off x="2144592" y="4206672"/>
                <a:ext cx="349920" cy="9000"/>
              </p14:xfrm>
            </p:contentPart>
          </mc:Choice>
          <mc:Fallback xmlns="">
            <p:pic>
              <p:nvPicPr>
                <p:cNvPr id="57656" name="Ink 57655">
                  <a:extLst>
                    <a:ext uri="{FF2B5EF4-FFF2-40B4-BE49-F238E27FC236}">
                      <a16:creationId xmlns:a16="http://schemas.microsoft.com/office/drawing/2014/main" id="{E2123B6D-09B7-64C2-D1B4-D97DC585F2E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35592" y="4198032"/>
                  <a:ext cx="3675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7657" name="Ink 57656">
                  <a:extLst>
                    <a:ext uri="{FF2B5EF4-FFF2-40B4-BE49-F238E27FC236}">
                      <a16:creationId xmlns:a16="http://schemas.microsoft.com/office/drawing/2014/main" id="{8062E569-85F8-CAF7-B1D8-AC28C954DDE4}"/>
                    </a:ext>
                  </a:extLst>
                </p14:cNvPr>
                <p14:cNvContentPartPr/>
                <p14:nvPr/>
              </p14:nvContentPartPr>
              <p14:xfrm>
                <a:off x="2263752" y="4314312"/>
                <a:ext cx="153720" cy="133560"/>
              </p14:xfrm>
            </p:contentPart>
          </mc:Choice>
          <mc:Fallback xmlns="">
            <p:pic>
              <p:nvPicPr>
                <p:cNvPr id="57657" name="Ink 57656">
                  <a:extLst>
                    <a:ext uri="{FF2B5EF4-FFF2-40B4-BE49-F238E27FC236}">
                      <a16:creationId xmlns:a16="http://schemas.microsoft.com/office/drawing/2014/main" id="{8062E569-85F8-CAF7-B1D8-AC28C954DDE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255112" y="4305672"/>
                  <a:ext cx="171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7658" name="Ink 57657">
                  <a:extLst>
                    <a:ext uri="{FF2B5EF4-FFF2-40B4-BE49-F238E27FC236}">
                      <a16:creationId xmlns:a16="http://schemas.microsoft.com/office/drawing/2014/main" id="{67DF5A9C-83BD-C20A-9EF9-DC64CCC8B31A}"/>
                    </a:ext>
                  </a:extLst>
                </p14:cNvPr>
                <p14:cNvContentPartPr/>
                <p14:nvPr/>
              </p14:nvContentPartPr>
              <p14:xfrm>
                <a:off x="2477232" y="4358592"/>
                <a:ext cx="360" cy="72720"/>
              </p14:xfrm>
            </p:contentPart>
          </mc:Choice>
          <mc:Fallback xmlns="">
            <p:pic>
              <p:nvPicPr>
                <p:cNvPr id="57658" name="Ink 57657">
                  <a:extLst>
                    <a:ext uri="{FF2B5EF4-FFF2-40B4-BE49-F238E27FC236}">
                      <a16:creationId xmlns:a16="http://schemas.microsoft.com/office/drawing/2014/main" id="{67DF5A9C-83BD-C20A-9EF9-DC64CCC8B31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468592" y="4349592"/>
                  <a:ext cx="180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7659" name="Ink 57658">
                  <a:extLst>
                    <a:ext uri="{FF2B5EF4-FFF2-40B4-BE49-F238E27FC236}">
                      <a16:creationId xmlns:a16="http://schemas.microsoft.com/office/drawing/2014/main" id="{34750A18-330A-36E2-CB10-66667F9AB97F}"/>
                    </a:ext>
                  </a:extLst>
                </p14:cNvPr>
                <p14:cNvContentPartPr/>
                <p14:nvPr/>
              </p14:nvContentPartPr>
              <p14:xfrm>
                <a:off x="2477232" y="4599072"/>
                <a:ext cx="360" cy="19800"/>
              </p14:xfrm>
            </p:contentPart>
          </mc:Choice>
          <mc:Fallback xmlns="">
            <p:pic>
              <p:nvPicPr>
                <p:cNvPr id="57659" name="Ink 57658">
                  <a:extLst>
                    <a:ext uri="{FF2B5EF4-FFF2-40B4-BE49-F238E27FC236}">
                      <a16:creationId xmlns:a16="http://schemas.microsoft.com/office/drawing/2014/main" id="{34750A18-330A-36E2-CB10-66667F9AB97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468592" y="4590432"/>
                  <a:ext cx="18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7660" name="Ink 57659">
                  <a:extLst>
                    <a:ext uri="{FF2B5EF4-FFF2-40B4-BE49-F238E27FC236}">
                      <a16:creationId xmlns:a16="http://schemas.microsoft.com/office/drawing/2014/main" id="{0AE8C2FC-B290-D822-347A-A2CA15492E5C}"/>
                    </a:ext>
                  </a:extLst>
                </p14:cNvPr>
                <p14:cNvContentPartPr/>
                <p14:nvPr/>
              </p14:nvContentPartPr>
              <p14:xfrm>
                <a:off x="2783952" y="4065912"/>
                <a:ext cx="360" cy="237960"/>
              </p14:xfrm>
            </p:contentPart>
          </mc:Choice>
          <mc:Fallback xmlns="">
            <p:pic>
              <p:nvPicPr>
                <p:cNvPr id="57660" name="Ink 57659">
                  <a:extLst>
                    <a:ext uri="{FF2B5EF4-FFF2-40B4-BE49-F238E27FC236}">
                      <a16:creationId xmlns:a16="http://schemas.microsoft.com/office/drawing/2014/main" id="{0AE8C2FC-B290-D822-347A-A2CA15492E5C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775312" y="4056912"/>
                  <a:ext cx="180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7661" name="Ink 57660">
                  <a:extLst>
                    <a:ext uri="{FF2B5EF4-FFF2-40B4-BE49-F238E27FC236}">
                      <a16:creationId xmlns:a16="http://schemas.microsoft.com/office/drawing/2014/main" id="{D950A268-9F03-18FF-3A0B-68D1953554B5}"/>
                    </a:ext>
                  </a:extLst>
                </p14:cNvPr>
                <p14:cNvContentPartPr/>
                <p14:nvPr/>
              </p14:nvContentPartPr>
              <p14:xfrm>
                <a:off x="2716992" y="4202712"/>
                <a:ext cx="158040" cy="7560"/>
              </p14:xfrm>
            </p:contentPart>
          </mc:Choice>
          <mc:Fallback xmlns="">
            <p:pic>
              <p:nvPicPr>
                <p:cNvPr id="57661" name="Ink 57660">
                  <a:extLst>
                    <a:ext uri="{FF2B5EF4-FFF2-40B4-BE49-F238E27FC236}">
                      <a16:creationId xmlns:a16="http://schemas.microsoft.com/office/drawing/2014/main" id="{D950A268-9F03-18FF-3A0B-68D1953554B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708352" y="4193712"/>
                  <a:ext cx="1756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7681" name="Ink 57680">
                  <a:extLst>
                    <a:ext uri="{FF2B5EF4-FFF2-40B4-BE49-F238E27FC236}">
                      <a16:creationId xmlns:a16="http://schemas.microsoft.com/office/drawing/2014/main" id="{5BCC012E-5575-8756-BF0A-0C281D882D83}"/>
                    </a:ext>
                  </a:extLst>
                </p14:cNvPr>
                <p14:cNvContentPartPr/>
                <p14:nvPr/>
              </p14:nvContentPartPr>
              <p14:xfrm>
                <a:off x="1648152" y="3719592"/>
                <a:ext cx="207000" cy="888120"/>
              </p14:xfrm>
            </p:contentPart>
          </mc:Choice>
          <mc:Fallback xmlns="">
            <p:pic>
              <p:nvPicPr>
                <p:cNvPr id="57681" name="Ink 57680">
                  <a:extLst>
                    <a:ext uri="{FF2B5EF4-FFF2-40B4-BE49-F238E27FC236}">
                      <a16:creationId xmlns:a16="http://schemas.microsoft.com/office/drawing/2014/main" id="{5BCC012E-5575-8756-BF0A-0C281D882D8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639152" y="3710592"/>
                  <a:ext cx="224640" cy="90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06" name="Group 57705">
            <a:extLst>
              <a:ext uri="{FF2B5EF4-FFF2-40B4-BE49-F238E27FC236}">
                <a16:creationId xmlns:a16="http://schemas.microsoft.com/office/drawing/2014/main" id="{9FAD0AEA-97AE-A433-2FAF-1803823D838F}"/>
              </a:ext>
            </a:extLst>
          </p:cNvPr>
          <p:cNvGrpSpPr/>
          <p:nvPr/>
        </p:nvGrpSpPr>
        <p:grpSpPr>
          <a:xfrm>
            <a:off x="4903632" y="4702197"/>
            <a:ext cx="184680" cy="282960"/>
            <a:chOff x="4825512" y="3984192"/>
            <a:chExt cx="184680" cy="28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7683" name="Ink 57682">
                  <a:extLst>
                    <a:ext uri="{FF2B5EF4-FFF2-40B4-BE49-F238E27FC236}">
                      <a16:creationId xmlns:a16="http://schemas.microsoft.com/office/drawing/2014/main" id="{8ECA0E0B-1A95-5D45-748A-2ED64BAA821B}"/>
                    </a:ext>
                  </a:extLst>
                </p14:cNvPr>
                <p14:cNvContentPartPr/>
                <p14:nvPr/>
              </p14:nvContentPartPr>
              <p14:xfrm>
                <a:off x="4941792" y="3984192"/>
                <a:ext cx="3600" cy="282960"/>
              </p14:xfrm>
            </p:contentPart>
          </mc:Choice>
          <mc:Fallback xmlns="">
            <p:pic>
              <p:nvPicPr>
                <p:cNvPr id="57683" name="Ink 57682">
                  <a:extLst>
                    <a:ext uri="{FF2B5EF4-FFF2-40B4-BE49-F238E27FC236}">
                      <a16:creationId xmlns:a16="http://schemas.microsoft.com/office/drawing/2014/main" id="{8ECA0E0B-1A95-5D45-748A-2ED64BAA821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932792" y="3975552"/>
                  <a:ext cx="212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7684" name="Ink 57683">
                  <a:extLst>
                    <a:ext uri="{FF2B5EF4-FFF2-40B4-BE49-F238E27FC236}">
                      <a16:creationId xmlns:a16="http://schemas.microsoft.com/office/drawing/2014/main" id="{6DE03F8E-84C2-367A-E480-A83EABD596AA}"/>
                    </a:ext>
                  </a:extLst>
                </p14:cNvPr>
                <p14:cNvContentPartPr/>
                <p14:nvPr/>
              </p14:nvContentPartPr>
              <p14:xfrm>
                <a:off x="4825512" y="4152672"/>
                <a:ext cx="184680" cy="3600"/>
              </p14:xfrm>
            </p:contentPart>
          </mc:Choice>
          <mc:Fallback xmlns="">
            <p:pic>
              <p:nvPicPr>
                <p:cNvPr id="57684" name="Ink 57683">
                  <a:extLst>
                    <a:ext uri="{FF2B5EF4-FFF2-40B4-BE49-F238E27FC236}">
                      <a16:creationId xmlns:a16="http://schemas.microsoft.com/office/drawing/2014/main" id="{6DE03F8E-84C2-367A-E480-A83EABD596AA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816872" y="4143672"/>
                  <a:ext cx="20232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05" name="Group 57704">
            <a:extLst>
              <a:ext uri="{FF2B5EF4-FFF2-40B4-BE49-F238E27FC236}">
                <a16:creationId xmlns:a16="http://schemas.microsoft.com/office/drawing/2014/main" id="{D4120F19-0749-B090-6610-8A3593949EA3}"/>
              </a:ext>
            </a:extLst>
          </p:cNvPr>
          <p:cNvGrpSpPr/>
          <p:nvPr/>
        </p:nvGrpSpPr>
        <p:grpSpPr>
          <a:xfrm>
            <a:off x="5377032" y="4479357"/>
            <a:ext cx="835560" cy="490680"/>
            <a:chOff x="5298912" y="3761352"/>
            <a:chExt cx="83556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7685" name="Ink 57684">
                  <a:extLst>
                    <a:ext uri="{FF2B5EF4-FFF2-40B4-BE49-F238E27FC236}">
                      <a16:creationId xmlns:a16="http://schemas.microsoft.com/office/drawing/2014/main" id="{F077520B-8A03-AA1F-61E2-1FD572D82D3E}"/>
                    </a:ext>
                  </a:extLst>
                </p14:cNvPr>
                <p14:cNvContentPartPr/>
                <p14:nvPr/>
              </p14:nvContentPartPr>
              <p14:xfrm>
                <a:off x="5298912" y="3949992"/>
                <a:ext cx="134640" cy="239400"/>
              </p14:xfrm>
            </p:contentPart>
          </mc:Choice>
          <mc:Fallback xmlns="">
            <p:pic>
              <p:nvPicPr>
                <p:cNvPr id="57685" name="Ink 57684">
                  <a:extLst>
                    <a:ext uri="{FF2B5EF4-FFF2-40B4-BE49-F238E27FC236}">
                      <a16:creationId xmlns:a16="http://schemas.microsoft.com/office/drawing/2014/main" id="{F077520B-8A03-AA1F-61E2-1FD572D82D3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290272" y="3940992"/>
                  <a:ext cx="1522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7686" name="Ink 57685">
                  <a:extLst>
                    <a:ext uri="{FF2B5EF4-FFF2-40B4-BE49-F238E27FC236}">
                      <a16:creationId xmlns:a16="http://schemas.microsoft.com/office/drawing/2014/main" id="{0283CE98-090F-B777-780C-38B80FED4A09}"/>
                    </a:ext>
                  </a:extLst>
                </p14:cNvPr>
                <p14:cNvContentPartPr/>
                <p14:nvPr/>
              </p14:nvContentPartPr>
              <p14:xfrm>
                <a:off x="5525712" y="3761352"/>
                <a:ext cx="129600" cy="490680"/>
              </p14:xfrm>
            </p:contentPart>
          </mc:Choice>
          <mc:Fallback xmlns="">
            <p:pic>
              <p:nvPicPr>
                <p:cNvPr id="57686" name="Ink 57685">
                  <a:extLst>
                    <a:ext uri="{FF2B5EF4-FFF2-40B4-BE49-F238E27FC236}">
                      <a16:creationId xmlns:a16="http://schemas.microsoft.com/office/drawing/2014/main" id="{0283CE98-090F-B777-780C-38B80FED4A0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516712" y="3752352"/>
                  <a:ext cx="14724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7687" name="Ink 57686">
                  <a:extLst>
                    <a:ext uri="{FF2B5EF4-FFF2-40B4-BE49-F238E27FC236}">
                      <a16:creationId xmlns:a16="http://schemas.microsoft.com/office/drawing/2014/main" id="{3AB5BDD8-52F9-2316-0216-C1CF230B4AA6}"/>
                    </a:ext>
                  </a:extLst>
                </p14:cNvPr>
                <p14:cNvContentPartPr/>
                <p14:nvPr/>
              </p14:nvContentPartPr>
              <p14:xfrm>
                <a:off x="5691672" y="3835512"/>
                <a:ext cx="191880" cy="391320"/>
              </p14:xfrm>
            </p:contentPart>
          </mc:Choice>
          <mc:Fallback xmlns="">
            <p:pic>
              <p:nvPicPr>
                <p:cNvPr id="57687" name="Ink 57686">
                  <a:extLst>
                    <a:ext uri="{FF2B5EF4-FFF2-40B4-BE49-F238E27FC236}">
                      <a16:creationId xmlns:a16="http://schemas.microsoft.com/office/drawing/2014/main" id="{3AB5BDD8-52F9-2316-0216-C1CF230B4AA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682672" y="3826872"/>
                  <a:ext cx="20952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7688" name="Ink 57687">
                  <a:extLst>
                    <a:ext uri="{FF2B5EF4-FFF2-40B4-BE49-F238E27FC236}">
                      <a16:creationId xmlns:a16="http://schemas.microsoft.com/office/drawing/2014/main" id="{905BAD7B-8B4D-A69E-2FC4-24C6A7711666}"/>
                    </a:ext>
                  </a:extLst>
                </p14:cNvPr>
                <p14:cNvContentPartPr/>
                <p14:nvPr/>
              </p14:nvContentPartPr>
              <p14:xfrm>
                <a:off x="6059952" y="3914712"/>
                <a:ext cx="360" cy="202320"/>
              </p14:xfrm>
            </p:contentPart>
          </mc:Choice>
          <mc:Fallback xmlns="">
            <p:pic>
              <p:nvPicPr>
                <p:cNvPr id="57688" name="Ink 57687">
                  <a:extLst>
                    <a:ext uri="{FF2B5EF4-FFF2-40B4-BE49-F238E27FC236}">
                      <a16:creationId xmlns:a16="http://schemas.microsoft.com/office/drawing/2014/main" id="{905BAD7B-8B4D-A69E-2FC4-24C6A771166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051312" y="3906072"/>
                  <a:ext cx="180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7689" name="Ink 57688">
                  <a:extLst>
                    <a:ext uri="{FF2B5EF4-FFF2-40B4-BE49-F238E27FC236}">
                      <a16:creationId xmlns:a16="http://schemas.microsoft.com/office/drawing/2014/main" id="{2D3EE028-CF2A-F7A8-E5B6-C03DE8B6E63F}"/>
                    </a:ext>
                  </a:extLst>
                </p14:cNvPr>
                <p14:cNvContentPartPr/>
                <p14:nvPr/>
              </p14:nvContentPartPr>
              <p14:xfrm>
                <a:off x="5952672" y="4027752"/>
                <a:ext cx="181800" cy="360"/>
              </p14:xfrm>
            </p:contentPart>
          </mc:Choice>
          <mc:Fallback xmlns="">
            <p:pic>
              <p:nvPicPr>
                <p:cNvPr id="57689" name="Ink 57688">
                  <a:extLst>
                    <a:ext uri="{FF2B5EF4-FFF2-40B4-BE49-F238E27FC236}">
                      <a16:creationId xmlns:a16="http://schemas.microsoft.com/office/drawing/2014/main" id="{2D3EE028-CF2A-F7A8-E5B6-C03DE8B6E63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944032" y="4018752"/>
                  <a:ext cx="199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04" name="Group 57703">
            <a:extLst>
              <a:ext uri="{FF2B5EF4-FFF2-40B4-BE49-F238E27FC236}">
                <a16:creationId xmlns:a16="http://schemas.microsoft.com/office/drawing/2014/main" id="{5DF96EFF-F5A1-92F2-A546-F94DD31FC7D0}"/>
              </a:ext>
            </a:extLst>
          </p:cNvPr>
          <p:cNvGrpSpPr/>
          <p:nvPr/>
        </p:nvGrpSpPr>
        <p:grpSpPr>
          <a:xfrm>
            <a:off x="6372072" y="4325637"/>
            <a:ext cx="313920" cy="617760"/>
            <a:chOff x="6293952" y="3607632"/>
            <a:chExt cx="313920" cy="61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7690" name="Ink 57689">
                  <a:extLst>
                    <a:ext uri="{FF2B5EF4-FFF2-40B4-BE49-F238E27FC236}">
                      <a16:creationId xmlns:a16="http://schemas.microsoft.com/office/drawing/2014/main" id="{E104DF55-FE1B-436D-A501-6C98A8E6BFEF}"/>
                    </a:ext>
                  </a:extLst>
                </p14:cNvPr>
                <p14:cNvContentPartPr/>
                <p14:nvPr/>
              </p14:nvContentPartPr>
              <p14:xfrm>
                <a:off x="6306552" y="3659112"/>
                <a:ext cx="151920" cy="222480"/>
              </p14:xfrm>
            </p:contentPart>
          </mc:Choice>
          <mc:Fallback xmlns="">
            <p:pic>
              <p:nvPicPr>
                <p:cNvPr id="57690" name="Ink 57689">
                  <a:extLst>
                    <a:ext uri="{FF2B5EF4-FFF2-40B4-BE49-F238E27FC236}">
                      <a16:creationId xmlns:a16="http://schemas.microsoft.com/office/drawing/2014/main" id="{E104DF55-FE1B-436D-A501-6C98A8E6BFE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297912" y="3650472"/>
                  <a:ext cx="1695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7691" name="Ink 57690">
                  <a:extLst>
                    <a:ext uri="{FF2B5EF4-FFF2-40B4-BE49-F238E27FC236}">
                      <a16:creationId xmlns:a16="http://schemas.microsoft.com/office/drawing/2014/main" id="{2D1776F0-1DC4-D0A0-260E-A40D3E90F95B}"/>
                    </a:ext>
                  </a:extLst>
                </p14:cNvPr>
                <p14:cNvContentPartPr/>
                <p14:nvPr/>
              </p14:nvContentPartPr>
              <p14:xfrm>
                <a:off x="6458112" y="3607632"/>
                <a:ext cx="109440" cy="118440"/>
              </p14:xfrm>
            </p:contentPart>
          </mc:Choice>
          <mc:Fallback xmlns="">
            <p:pic>
              <p:nvPicPr>
                <p:cNvPr id="57691" name="Ink 57690">
                  <a:extLst>
                    <a:ext uri="{FF2B5EF4-FFF2-40B4-BE49-F238E27FC236}">
                      <a16:creationId xmlns:a16="http://schemas.microsoft.com/office/drawing/2014/main" id="{2D1776F0-1DC4-D0A0-260E-A40D3E90F95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449472" y="3598992"/>
                  <a:ext cx="1270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7692" name="Ink 57691">
                  <a:extLst>
                    <a:ext uri="{FF2B5EF4-FFF2-40B4-BE49-F238E27FC236}">
                      <a16:creationId xmlns:a16="http://schemas.microsoft.com/office/drawing/2014/main" id="{8C8535F0-3F13-3C00-BDD2-3762DC541CD5}"/>
                    </a:ext>
                  </a:extLst>
                </p14:cNvPr>
                <p14:cNvContentPartPr/>
                <p14:nvPr/>
              </p14:nvContentPartPr>
              <p14:xfrm>
                <a:off x="6293952" y="3961152"/>
                <a:ext cx="282240" cy="360"/>
              </p14:xfrm>
            </p:contentPart>
          </mc:Choice>
          <mc:Fallback xmlns="">
            <p:pic>
              <p:nvPicPr>
                <p:cNvPr id="57692" name="Ink 57691">
                  <a:extLst>
                    <a:ext uri="{FF2B5EF4-FFF2-40B4-BE49-F238E27FC236}">
                      <a16:creationId xmlns:a16="http://schemas.microsoft.com/office/drawing/2014/main" id="{8C8535F0-3F13-3C00-BDD2-3762DC541CD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285312" y="3952512"/>
                  <a:ext cx="29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7693" name="Ink 57692">
                  <a:extLst>
                    <a:ext uri="{FF2B5EF4-FFF2-40B4-BE49-F238E27FC236}">
                      <a16:creationId xmlns:a16="http://schemas.microsoft.com/office/drawing/2014/main" id="{10FBD6B9-D9D2-5311-125B-613D86C01E10}"/>
                    </a:ext>
                  </a:extLst>
                </p14:cNvPr>
                <p14:cNvContentPartPr/>
                <p14:nvPr/>
              </p14:nvContentPartPr>
              <p14:xfrm>
                <a:off x="6364872" y="4058712"/>
                <a:ext cx="99360" cy="162000"/>
              </p14:xfrm>
            </p:contentPart>
          </mc:Choice>
          <mc:Fallback xmlns="">
            <p:pic>
              <p:nvPicPr>
                <p:cNvPr id="57693" name="Ink 57692">
                  <a:extLst>
                    <a:ext uri="{FF2B5EF4-FFF2-40B4-BE49-F238E27FC236}">
                      <a16:creationId xmlns:a16="http://schemas.microsoft.com/office/drawing/2014/main" id="{10FBD6B9-D9D2-5311-125B-613D86C01E1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355872" y="4050072"/>
                  <a:ext cx="117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57694" name="Ink 57693">
                  <a:extLst>
                    <a:ext uri="{FF2B5EF4-FFF2-40B4-BE49-F238E27FC236}">
                      <a16:creationId xmlns:a16="http://schemas.microsoft.com/office/drawing/2014/main" id="{09151071-CCDB-6EA2-A498-3033A3E44D55}"/>
                    </a:ext>
                  </a:extLst>
                </p14:cNvPr>
                <p14:cNvContentPartPr/>
                <p14:nvPr/>
              </p14:nvContentPartPr>
              <p14:xfrm>
                <a:off x="6588072" y="4020912"/>
                <a:ext cx="360" cy="67680"/>
              </p14:xfrm>
            </p:contentPart>
          </mc:Choice>
          <mc:Fallback xmlns="">
            <p:pic>
              <p:nvPicPr>
                <p:cNvPr id="57694" name="Ink 57693">
                  <a:extLst>
                    <a:ext uri="{FF2B5EF4-FFF2-40B4-BE49-F238E27FC236}">
                      <a16:creationId xmlns:a16="http://schemas.microsoft.com/office/drawing/2014/main" id="{09151071-CCDB-6EA2-A498-3033A3E44D5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579432" y="4011912"/>
                  <a:ext cx="180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57695" name="Ink 57694">
                  <a:extLst>
                    <a:ext uri="{FF2B5EF4-FFF2-40B4-BE49-F238E27FC236}">
                      <a16:creationId xmlns:a16="http://schemas.microsoft.com/office/drawing/2014/main" id="{DC183CC2-D2B6-279C-39FC-E85CE0160592}"/>
                    </a:ext>
                  </a:extLst>
                </p14:cNvPr>
                <p14:cNvContentPartPr/>
                <p14:nvPr/>
              </p14:nvContentPartPr>
              <p14:xfrm>
                <a:off x="6588072" y="4184712"/>
                <a:ext cx="19800" cy="40680"/>
              </p14:xfrm>
            </p:contentPart>
          </mc:Choice>
          <mc:Fallback xmlns="">
            <p:pic>
              <p:nvPicPr>
                <p:cNvPr id="57695" name="Ink 57694">
                  <a:extLst>
                    <a:ext uri="{FF2B5EF4-FFF2-40B4-BE49-F238E27FC236}">
                      <a16:creationId xmlns:a16="http://schemas.microsoft.com/office/drawing/2014/main" id="{DC183CC2-D2B6-279C-39FC-E85CE016059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579432" y="4175712"/>
                  <a:ext cx="3744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03" name="Group 57702">
            <a:extLst>
              <a:ext uri="{FF2B5EF4-FFF2-40B4-BE49-F238E27FC236}">
                <a16:creationId xmlns:a16="http://schemas.microsoft.com/office/drawing/2014/main" id="{C14FA0DF-517D-9B37-3595-A2E3799372DD}"/>
              </a:ext>
            </a:extLst>
          </p:cNvPr>
          <p:cNvGrpSpPr/>
          <p:nvPr/>
        </p:nvGrpSpPr>
        <p:grpSpPr>
          <a:xfrm>
            <a:off x="6862752" y="4353357"/>
            <a:ext cx="888480" cy="571680"/>
            <a:chOff x="6784632" y="3635352"/>
            <a:chExt cx="888480" cy="57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7696" name="Ink 57695">
                  <a:extLst>
                    <a:ext uri="{FF2B5EF4-FFF2-40B4-BE49-F238E27FC236}">
                      <a16:creationId xmlns:a16="http://schemas.microsoft.com/office/drawing/2014/main" id="{7978A98F-9CC6-9D31-813A-CB7A3BA543E6}"/>
                    </a:ext>
                  </a:extLst>
                </p14:cNvPr>
                <p14:cNvContentPartPr/>
                <p14:nvPr/>
              </p14:nvContentPartPr>
              <p14:xfrm>
                <a:off x="6871032" y="3881952"/>
                <a:ext cx="360" cy="210600"/>
              </p14:xfrm>
            </p:contentPart>
          </mc:Choice>
          <mc:Fallback xmlns="">
            <p:pic>
              <p:nvPicPr>
                <p:cNvPr id="57696" name="Ink 57695">
                  <a:extLst>
                    <a:ext uri="{FF2B5EF4-FFF2-40B4-BE49-F238E27FC236}">
                      <a16:creationId xmlns:a16="http://schemas.microsoft.com/office/drawing/2014/main" id="{7978A98F-9CC6-9D31-813A-CB7A3BA543E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862032" y="3872952"/>
                  <a:ext cx="180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7697" name="Ink 57696">
                  <a:extLst>
                    <a:ext uri="{FF2B5EF4-FFF2-40B4-BE49-F238E27FC236}">
                      <a16:creationId xmlns:a16="http://schemas.microsoft.com/office/drawing/2014/main" id="{C121AD1F-B6A0-5181-6567-A757099BF6ED}"/>
                    </a:ext>
                  </a:extLst>
                </p14:cNvPr>
                <p14:cNvContentPartPr/>
                <p14:nvPr/>
              </p14:nvContentPartPr>
              <p14:xfrm>
                <a:off x="6784632" y="4005072"/>
                <a:ext cx="202680" cy="34560"/>
              </p14:xfrm>
            </p:contentPart>
          </mc:Choice>
          <mc:Fallback xmlns="">
            <p:pic>
              <p:nvPicPr>
                <p:cNvPr id="57697" name="Ink 57696">
                  <a:extLst>
                    <a:ext uri="{FF2B5EF4-FFF2-40B4-BE49-F238E27FC236}">
                      <a16:creationId xmlns:a16="http://schemas.microsoft.com/office/drawing/2014/main" id="{C121AD1F-B6A0-5181-6567-A757099BF6E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775632" y="3996432"/>
                  <a:ext cx="2203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7698" name="Ink 57697">
                  <a:extLst>
                    <a:ext uri="{FF2B5EF4-FFF2-40B4-BE49-F238E27FC236}">
                      <a16:creationId xmlns:a16="http://schemas.microsoft.com/office/drawing/2014/main" id="{A413B4A4-25DF-8751-9954-BECFF8EA8A45}"/>
                    </a:ext>
                  </a:extLst>
                </p14:cNvPr>
                <p14:cNvContentPartPr/>
                <p14:nvPr/>
              </p14:nvContentPartPr>
              <p14:xfrm>
                <a:off x="7124112" y="4005072"/>
                <a:ext cx="4680" cy="360"/>
              </p14:xfrm>
            </p:contentPart>
          </mc:Choice>
          <mc:Fallback xmlns="">
            <p:pic>
              <p:nvPicPr>
                <p:cNvPr id="57698" name="Ink 57697">
                  <a:extLst>
                    <a:ext uri="{FF2B5EF4-FFF2-40B4-BE49-F238E27FC236}">
                      <a16:creationId xmlns:a16="http://schemas.microsoft.com/office/drawing/2014/main" id="{A413B4A4-25DF-8751-9954-BECFF8EA8A4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115112" y="3996432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57700" name="Ink 57699">
                  <a:extLst>
                    <a:ext uri="{FF2B5EF4-FFF2-40B4-BE49-F238E27FC236}">
                      <a16:creationId xmlns:a16="http://schemas.microsoft.com/office/drawing/2014/main" id="{DEE608A6-1FAC-7AA4-4DC8-7AB36ECB5D7B}"/>
                    </a:ext>
                  </a:extLst>
                </p14:cNvPr>
                <p14:cNvContentPartPr/>
                <p14:nvPr/>
              </p14:nvContentPartPr>
              <p14:xfrm>
                <a:off x="7240392" y="4002192"/>
                <a:ext cx="2520" cy="360"/>
              </p14:xfrm>
            </p:contentPart>
          </mc:Choice>
          <mc:Fallback xmlns="">
            <p:pic>
              <p:nvPicPr>
                <p:cNvPr id="57700" name="Ink 57699">
                  <a:extLst>
                    <a:ext uri="{FF2B5EF4-FFF2-40B4-BE49-F238E27FC236}">
                      <a16:creationId xmlns:a16="http://schemas.microsoft.com/office/drawing/2014/main" id="{DEE608A6-1FAC-7AA4-4DC8-7AB36ECB5D7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231752" y="399319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57699" name="Ink 57698">
                  <a:extLst>
                    <a:ext uri="{FF2B5EF4-FFF2-40B4-BE49-F238E27FC236}">
                      <a16:creationId xmlns:a16="http://schemas.microsoft.com/office/drawing/2014/main" id="{197F12C5-E3D4-13A3-2A48-B3FA98C3677F}"/>
                    </a:ext>
                  </a:extLst>
                </p14:cNvPr>
                <p14:cNvContentPartPr/>
                <p14:nvPr/>
              </p14:nvContentPartPr>
              <p14:xfrm>
                <a:off x="7378632" y="4007232"/>
                <a:ext cx="2520" cy="360"/>
              </p14:xfrm>
            </p:contentPart>
          </mc:Choice>
          <mc:Fallback xmlns="">
            <p:pic>
              <p:nvPicPr>
                <p:cNvPr id="57699" name="Ink 57698">
                  <a:extLst>
                    <a:ext uri="{FF2B5EF4-FFF2-40B4-BE49-F238E27FC236}">
                      <a16:creationId xmlns:a16="http://schemas.microsoft.com/office/drawing/2014/main" id="{197F12C5-E3D4-13A3-2A48-B3FA98C3677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369992" y="399859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7701" name="Ink 57700">
                  <a:extLst>
                    <a:ext uri="{FF2B5EF4-FFF2-40B4-BE49-F238E27FC236}">
                      <a16:creationId xmlns:a16="http://schemas.microsoft.com/office/drawing/2014/main" id="{1B7D9FCD-3C31-8C9B-47E1-2B53D250C644}"/>
                    </a:ext>
                  </a:extLst>
                </p14:cNvPr>
                <p14:cNvContentPartPr/>
                <p14:nvPr/>
              </p14:nvContentPartPr>
              <p14:xfrm>
                <a:off x="7461072" y="3635352"/>
                <a:ext cx="212040" cy="571680"/>
              </p14:xfrm>
            </p:contentPart>
          </mc:Choice>
          <mc:Fallback xmlns="">
            <p:pic>
              <p:nvPicPr>
                <p:cNvPr id="57701" name="Ink 57700">
                  <a:extLst>
                    <a:ext uri="{FF2B5EF4-FFF2-40B4-BE49-F238E27FC236}">
                      <a16:creationId xmlns:a16="http://schemas.microsoft.com/office/drawing/2014/main" id="{1B7D9FCD-3C31-8C9B-47E1-2B53D250C64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52072" y="3626712"/>
                  <a:ext cx="229680" cy="58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57707" name="Ink 57706">
                <a:extLst>
                  <a:ext uri="{FF2B5EF4-FFF2-40B4-BE49-F238E27FC236}">
                    <a16:creationId xmlns:a16="http://schemas.microsoft.com/office/drawing/2014/main" id="{B34843BE-4E01-7B77-EDC0-B01BCEEFB790}"/>
                  </a:ext>
                </a:extLst>
              </p14:cNvPr>
              <p14:cNvContentPartPr/>
              <p14:nvPr/>
            </p14:nvContentPartPr>
            <p14:xfrm>
              <a:off x="1503432" y="5811717"/>
              <a:ext cx="124560" cy="2520"/>
            </p14:xfrm>
          </p:contentPart>
        </mc:Choice>
        <mc:Fallback xmlns="">
          <p:pic>
            <p:nvPicPr>
              <p:cNvPr id="57707" name="Ink 57706">
                <a:extLst>
                  <a:ext uri="{FF2B5EF4-FFF2-40B4-BE49-F238E27FC236}">
                    <a16:creationId xmlns:a16="http://schemas.microsoft.com/office/drawing/2014/main" id="{B34843BE-4E01-7B77-EDC0-B01BCEEFB790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494432" y="5802717"/>
                <a:ext cx="1422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57708" name="Ink 57707">
                <a:extLst>
                  <a:ext uri="{FF2B5EF4-FFF2-40B4-BE49-F238E27FC236}">
                    <a16:creationId xmlns:a16="http://schemas.microsoft.com/office/drawing/2014/main" id="{9A735C26-2A05-8ED7-3D97-9AF188E016C6}"/>
                  </a:ext>
                </a:extLst>
              </p14:cNvPr>
              <p14:cNvContentPartPr/>
              <p14:nvPr/>
            </p14:nvContentPartPr>
            <p14:xfrm>
              <a:off x="1449792" y="6016917"/>
              <a:ext cx="123120" cy="360"/>
            </p14:xfrm>
          </p:contentPart>
        </mc:Choice>
        <mc:Fallback xmlns="">
          <p:pic>
            <p:nvPicPr>
              <p:cNvPr id="57708" name="Ink 57707">
                <a:extLst>
                  <a:ext uri="{FF2B5EF4-FFF2-40B4-BE49-F238E27FC236}">
                    <a16:creationId xmlns:a16="http://schemas.microsoft.com/office/drawing/2014/main" id="{9A735C26-2A05-8ED7-3D97-9AF188E016C6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440792" y="6007917"/>
                <a:ext cx="1407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718" name="Group 57717">
            <a:extLst>
              <a:ext uri="{FF2B5EF4-FFF2-40B4-BE49-F238E27FC236}">
                <a16:creationId xmlns:a16="http://schemas.microsoft.com/office/drawing/2014/main" id="{81A22BB9-06A9-1E5D-7A3B-47CF37FC8356}"/>
              </a:ext>
            </a:extLst>
          </p:cNvPr>
          <p:cNvGrpSpPr/>
          <p:nvPr/>
        </p:nvGrpSpPr>
        <p:grpSpPr>
          <a:xfrm>
            <a:off x="2015352" y="5697957"/>
            <a:ext cx="1042560" cy="365400"/>
            <a:chOff x="1937232" y="4979952"/>
            <a:chExt cx="104256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57709" name="Ink 57708">
                  <a:extLst>
                    <a:ext uri="{FF2B5EF4-FFF2-40B4-BE49-F238E27FC236}">
                      <a16:creationId xmlns:a16="http://schemas.microsoft.com/office/drawing/2014/main" id="{E66DCA5C-632B-5D39-C1A6-52590ACB45B2}"/>
                    </a:ext>
                  </a:extLst>
                </p14:cNvPr>
                <p14:cNvContentPartPr/>
                <p14:nvPr/>
              </p14:nvContentPartPr>
              <p14:xfrm>
                <a:off x="1937232" y="4988952"/>
                <a:ext cx="680400" cy="356400"/>
              </p14:xfrm>
            </p:contentPart>
          </mc:Choice>
          <mc:Fallback xmlns="">
            <p:pic>
              <p:nvPicPr>
                <p:cNvPr id="57709" name="Ink 57708">
                  <a:extLst>
                    <a:ext uri="{FF2B5EF4-FFF2-40B4-BE49-F238E27FC236}">
                      <a16:creationId xmlns:a16="http://schemas.microsoft.com/office/drawing/2014/main" id="{E66DCA5C-632B-5D39-C1A6-52590ACB45B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928232" y="4980312"/>
                  <a:ext cx="6980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7710" name="Ink 57709">
                  <a:extLst>
                    <a:ext uri="{FF2B5EF4-FFF2-40B4-BE49-F238E27FC236}">
                      <a16:creationId xmlns:a16="http://schemas.microsoft.com/office/drawing/2014/main" id="{6ACEC92D-F865-BF5A-B903-C818CE17B447}"/>
                    </a:ext>
                  </a:extLst>
                </p14:cNvPr>
                <p14:cNvContentPartPr/>
                <p14:nvPr/>
              </p14:nvContentPartPr>
              <p14:xfrm>
                <a:off x="2776032" y="4979952"/>
                <a:ext cx="203760" cy="303480"/>
              </p14:xfrm>
            </p:contentPart>
          </mc:Choice>
          <mc:Fallback xmlns="">
            <p:pic>
              <p:nvPicPr>
                <p:cNvPr id="57710" name="Ink 57709">
                  <a:extLst>
                    <a:ext uri="{FF2B5EF4-FFF2-40B4-BE49-F238E27FC236}">
                      <a16:creationId xmlns:a16="http://schemas.microsoft.com/office/drawing/2014/main" id="{6ACEC92D-F865-BF5A-B903-C818CE17B44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767392" y="4971312"/>
                  <a:ext cx="22140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17" name="Group 57716">
            <a:extLst>
              <a:ext uri="{FF2B5EF4-FFF2-40B4-BE49-F238E27FC236}">
                <a16:creationId xmlns:a16="http://schemas.microsoft.com/office/drawing/2014/main" id="{E6B44BE3-33DD-F460-6A1E-080DBF4695C1}"/>
              </a:ext>
            </a:extLst>
          </p:cNvPr>
          <p:cNvGrpSpPr/>
          <p:nvPr/>
        </p:nvGrpSpPr>
        <p:grpSpPr>
          <a:xfrm>
            <a:off x="3284352" y="5758437"/>
            <a:ext cx="156600" cy="221760"/>
            <a:chOff x="3206232" y="5040432"/>
            <a:chExt cx="156600" cy="22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7711" name="Ink 57710">
                  <a:extLst>
                    <a:ext uri="{FF2B5EF4-FFF2-40B4-BE49-F238E27FC236}">
                      <a16:creationId xmlns:a16="http://schemas.microsoft.com/office/drawing/2014/main" id="{547C4DF2-FA02-C28C-EAC7-14E5F4DCAB96}"/>
                    </a:ext>
                  </a:extLst>
                </p14:cNvPr>
                <p14:cNvContentPartPr/>
                <p14:nvPr/>
              </p14:nvContentPartPr>
              <p14:xfrm>
                <a:off x="3297312" y="5040432"/>
                <a:ext cx="360" cy="221760"/>
              </p14:xfrm>
            </p:contentPart>
          </mc:Choice>
          <mc:Fallback xmlns="">
            <p:pic>
              <p:nvPicPr>
                <p:cNvPr id="57711" name="Ink 57710">
                  <a:extLst>
                    <a:ext uri="{FF2B5EF4-FFF2-40B4-BE49-F238E27FC236}">
                      <a16:creationId xmlns:a16="http://schemas.microsoft.com/office/drawing/2014/main" id="{547C4DF2-FA02-C28C-EAC7-14E5F4DCAB9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288672" y="5031792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7712" name="Ink 57711">
                  <a:extLst>
                    <a:ext uri="{FF2B5EF4-FFF2-40B4-BE49-F238E27FC236}">
                      <a16:creationId xmlns:a16="http://schemas.microsoft.com/office/drawing/2014/main" id="{F84BA8B2-098D-E61D-230E-A01347F4D500}"/>
                    </a:ext>
                  </a:extLst>
                </p14:cNvPr>
                <p14:cNvContentPartPr/>
                <p14:nvPr/>
              </p14:nvContentPartPr>
              <p14:xfrm>
                <a:off x="3206232" y="5162832"/>
                <a:ext cx="156600" cy="7200"/>
              </p14:xfrm>
            </p:contentPart>
          </mc:Choice>
          <mc:Fallback xmlns="">
            <p:pic>
              <p:nvPicPr>
                <p:cNvPr id="57712" name="Ink 57711">
                  <a:extLst>
                    <a:ext uri="{FF2B5EF4-FFF2-40B4-BE49-F238E27FC236}">
                      <a16:creationId xmlns:a16="http://schemas.microsoft.com/office/drawing/2014/main" id="{F84BA8B2-098D-E61D-230E-A01347F4D50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197592" y="5154192"/>
                  <a:ext cx="174240" cy="2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57713" name="Ink 57712">
                <a:extLst>
                  <a:ext uri="{FF2B5EF4-FFF2-40B4-BE49-F238E27FC236}">
                    <a16:creationId xmlns:a16="http://schemas.microsoft.com/office/drawing/2014/main" id="{1F23A774-B37E-8150-B98C-B111A2E55C9B}"/>
                  </a:ext>
                </a:extLst>
              </p14:cNvPr>
              <p14:cNvContentPartPr/>
              <p14:nvPr/>
            </p14:nvContentPartPr>
            <p14:xfrm>
              <a:off x="3679992" y="5727837"/>
              <a:ext cx="114840" cy="226080"/>
            </p14:xfrm>
          </p:contentPart>
        </mc:Choice>
        <mc:Fallback xmlns="">
          <p:pic>
            <p:nvPicPr>
              <p:cNvPr id="57713" name="Ink 57712">
                <a:extLst>
                  <a:ext uri="{FF2B5EF4-FFF2-40B4-BE49-F238E27FC236}">
                    <a16:creationId xmlns:a16="http://schemas.microsoft.com/office/drawing/2014/main" id="{1F23A774-B37E-8150-B98C-B111A2E55C9B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3670992" y="5718837"/>
                <a:ext cx="13248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720" name="Group 57719">
            <a:extLst>
              <a:ext uri="{FF2B5EF4-FFF2-40B4-BE49-F238E27FC236}">
                <a16:creationId xmlns:a16="http://schemas.microsoft.com/office/drawing/2014/main" id="{410ABD88-6927-5673-7C9C-704D9BB2E31B}"/>
              </a:ext>
            </a:extLst>
          </p:cNvPr>
          <p:cNvGrpSpPr/>
          <p:nvPr/>
        </p:nvGrpSpPr>
        <p:grpSpPr>
          <a:xfrm>
            <a:off x="3969072" y="5541717"/>
            <a:ext cx="1018800" cy="380520"/>
            <a:chOff x="3890952" y="4823712"/>
            <a:chExt cx="101880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7714" name="Ink 57713">
                  <a:extLst>
                    <a:ext uri="{FF2B5EF4-FFF2-40B4-BE49-F238E27FC236}">
                      <a16:creationId xmlns:a16="http://schemas.microsoft.com/office/drawing/2014/main" id="{78AAF91A-CE88-741A-67B2-8DBC43159CB1}"/>
                    </a:ext>
                  </a:extLst>
                </p14:cNvPr>
                <p14:cNvContentPartPr/>
                <p14:nvPr/>
              </p14:nvContentPartPr>
              <p14:xfrm>
                <a:off x="3890952" y="4860432"/>
                <a:ext cx="609840" cy="343800"/>
              </p14:xfrm>
            </p:contentPart>
          </mc:Choice>
          <mc:Fallback xmlns="">
            <p:pic>
              <p:nvPicPr>
                <p:cNvPr id="57714" name="Ink 57713">
                  <a:extLst>
                    <a:ext uri="{FF2B5EF4-FFF2-40B4-BE49-F238E27FC236}">
                      <a16:creationId xmlns:a16="http://schemas.microsoft.com/office/drawing/2014/main" id="{78AAF91A-CE88-741A-67B2-8DBC43159CB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881952" y="4851432"/>
                  <a:ext cx="6274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7715" name="Ink 57714">
                  <a:extLst>
                    <a:ext uri="{FF2B5EF4-FFF2-40B4-BE49-F238E27FC236}">
                      <a16:creationId xmlns:a16="http://schemas.microsoft.com/office/drawing/2014/main" id="{B7823086-68BC-66FB-17AF-69AAD3884D01}"/>
                    </a:ext>
                  </a:extLst>
                </p14:cNvPr>
                <p14:cNvContentPartPr/>
                <p14:nvPr/>
              </p14:nvContentPartPr>
              <p14:xfrm>
                <a:off x="3955752" y="4933152"/>
                <a:ext cx="77400" cy="24480"/>
              </p14:xfrm>
            </p:contentPart>
          </mc:Choice>
          <mc:Fallback xmlns="">
            <p:pic>
              <p:nvPicPr>
                <p:cNvPr id="57715" name="Ink 57714">
                  <a:extLst>
                    <a:ext uri="{FF2B5EF4-FFF2-40B4-BE49-F238E27FC236}">
                      <a16:creationId xmlns:a16="http://schemas.microsoft.com/office/drawing/2014/main" id="{B7823086-68BC-66FB-17AF-69AAD3884D0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946752" y="4924512"/>
                  <a:ext cx="95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7719" name="Ink 57718">
                  <a:extLst>
                    <a:ext uri="{FF2B5EF4-FFF2-40B4-BE49-F238E27FC236}">
                      <a16:creationId xmlns:a16="http://schemas.microsoft.com/office/drawing/2014/main" id="{A0EF2994-ECBD-3A11-0696-12D44FF65036}"/>
                    </a:ext>
                  </a:extLst>
                </p14:cNvPr>
                <p14:cNvContentPartPr/>
                <p14:nvPr/>
              </p14:nvContentPartPr>
              <p14:xfrm>
                <a:off x="4534992" y="4823712"/>
                <a:ext cx="374760" cy="367920"/>
              </p14:xfrm>
            </p:contentPart>
          </mc:Choice>
          <mc:Fallback xmlns="">
            <p:pic>
              <p:nvPicPr>
                <p:cNvPr id="57719" name="Ink 57718">
                  <a:extLst>
                    <a:ext uri="{FF2B5EF4-FFF2-40B4-BE49-F238E27FC236}">
                      <a16:creationId xmlns:a16="http://schemas.microsoft.com/office/drawing/2014/main" id="{A0EF2994-ECBD-3A11-0696-12D44FF6503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525992" y="4815072"/>
                  <a:ext cx="392400" cy="38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9D684A-A84F-90A4-E2B5-069C9E59BDDD}"/>
              </a:ext>
            </a:extLst>
          </p:cNvPr>
          <p:cNvGrpSpPr/>
          <p:nvPr/>
        </p:nvGrpSpPr>
        <p:grpSpPr>
          <a:xfrm>
            <a:off x="4631488" y="858590"/>
            <a:ext cx="501840" cy="911520"/>
            <a:chOff x="4631488" y="858590"/>
            <a:chExt cx="501840" cy="9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7DA9961-D62B-7ED4-D0FF-B620233CFAF9}"/>
                    </a:ext>
                  </a:extLst>
                </p14:cNvPr>
                <p14:cNvContentPartPr/>
                <p14:nvPr/>
              </p14:nvContentPartPr>
              <p14:xfrm>
                <a:off x="4672888" y="1024190"/>
                <a:ext cx="203400" cy="363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7DA9961-D62B-7ED4-D0FF-B620233CFAF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664248" y="1015550"/>
                  <a:ext cx="2210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013F776-6D82-694C-F73C-BD242F00A04B}"/>
                    </a:ext>
                  </a:extLst>
                </p14:cNvPr>
                <p14:cNvContentPartPr/>
                <p14:nvPr/>
              </p14:nvContentPartPr>
              <p14:xfrm>
                <a:off x="4916608" y="1257110"/>
                <a:ext cx="21672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013F776-6D82-694C-F73C-BD242F00A04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907608" y="1248470"/>
                  <a:ext cx="23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98A461E-8BD1-6138-5B2C-5268B3FD7B43}"/>
                    </a:ext>
                  </a:extLst>
                </p14:cNvPr>
                <p14:cNvContentPartPr/>
                <p14:nvPr/>
              </p14:nvContentPartPr>
              <p14:xfrm>
                <a:off x="4914448" y="1362230"/>
                <a:ext cx="204480" cy="3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98A461E-8BD1-6138-5B2C-5268B3FD7B4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905808" y="1353230"/>
                  <a:ext cx="222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B0F89D8-0C5D-1097-1E73-A65381775DC0}"/>
                    </a:ext>
                  </a:extLst>
                </p14:cNvPr>
                <p14:cNvContentPartPr/>
                <p14:nvPr/>
              </p14:nvContentPartPr>
              <p14:xfrm>
                <a:off x="4631488" y="858590"/>
                <a:ext cx="182520" cy="911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B0F89D8-0C5D-1097-1E73-A65381775DC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622488" y="849590"/>
                  <a:ext cx="200160" cy="9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F3CA03F-35C8-BEAE-5BCB-E599432C1208}"/>
                    </a:ext>
                  </a:extLst>
                </p14:cNvPr>
                <p14:cNvContentPartPr/>
                <p14:nvPr/>
              </p14:nvContentPartPr>
              <p14:xfrm>
                <a:off x="4751368" y="1290950"/>
                <a:ext cx="229320" cy="180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F3CA03F-35C8-BEAE-5BCB-E599432C120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742728" y="1282310"/>
                  <a:ext cx="24696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A50B13-7A61-8A8A-55C7-214B88B829F5}"/>
              </a:ext>
            </a:extLst>
          </p:cNvPr>
          <p:cNvGrpSpPr/>
          <p:nvPr/>
        </p:nvGrpSpPr>
        <p:grpSpPr>
          <a:xfrm>
            <a:off x="5395768" y="785150"/>
            <a:ext cx="1144800" cy="1044720"/>
            <a:chOff x="5395768" y="785150"/>
            <a:chExt cx="1144800" cy="104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A570676-F769-585E-4E15-19769C10466A}"/>
                    </a:ext>
                  </a:extLst>
                </p14:cNvPr>
                <p14:cNvContentPartPr/>
                <p14:nvPr/>
              </p14:nvContentPartPr>
              <p14:xfrm>
                <a:off x="5395768" y="1010870"/>
                <a:ext cx="117360" cy="379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A570676-F769-585E-4E15-19769C10466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387128" y="1001870"/>
                  <a:ext cx="135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7314178-3415-5B31-D8AE-5CF99CA1E2F1}"/>
                    </a:ext>
                  </a:extLst>
                </p14:cNvPr>
                <p14:cNvContentPartPr/>
                <p14:nvPr/>
              </p14:nvContentPartPr>
              <p14:xfrm>
                <a:off x="5573968" y="1009790"/>
                <a:ext cx="135000" cy="339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7314178-3415-5B31-D8AE-5CF99CA1E2F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564968" y="1001150"/>
                  <a:ext cx="15264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9FB8566-9FEA-07C4-8596-FE5925E6A991}"/>
                    </a:ext>
                  </a:extLst>
                </p14:cNvPr>
                <p14:cNvContentPartPr/>
                <p14:nvPr/>
              </p14:nvContentPartPr>
              <p14:xfrm>
                <a:off x="5762968" y="1071350"/>
                <a:ext cx="131760" cy="168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FB8566-9FEA-07C4-8596-FE5925E6A99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754328" y="1062710"/>
                  <a:ext cx="1494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670DE47-E6A9-809C-4001-4B31C458E625}"/>
                    </a:ext>
                  </a:extLst>
                </p14:cNvPr>
                <p14:cNvContentPartPr/>
                <p14:nvPr/>
              </p14:nvContentPartPr>
              <p14:xfrm>
                <a:off x="6041608" y="933110"/>
                <a:ext cx="360" cy="217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670DE47-E6A9-809C-4001-4B31C458E62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032608" y="924470"/>
                  <a:ext cx="18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713A91D-9A6A-3EB8-545B-52F69A3DCB32}"/>
                    </a:ext>
                  </a:extLst>
                </p14:cNvPr>
                <p14:cNvContentPartPr/>
                <p14:nvPr/>
              </p14:nvContentPartPr>
              <p14:xfrm>
                <a:off x="6041608" y="1034990"/>
                <a:ext cx="157320" cy="13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713A91D-9A6A-3EB8-545B-52F69A3DCB3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032608" y="1025990"/>
                  <a:ext cx="174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BD68182-56CE-84D8-6FA1-5A6C37929DA4}"/>
                    </a:ext>
                  </a:extLst>
                </p14:cNvPr>
                <p14:cNvContentPartPr/>
                <p14:nvPr/>
              </p14:nvContentPartPr>
              <p14:xfrm>
                <a:off x="6187048" y="894590"/>
                <a:ext cx="30600" cy="294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BD68182-56CE-84D8-6FA1-5A6C37929DA4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178048" y="885950"/>
                  <a:ext cx="4824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D457F14-08CC-2F3A-1DD2-D5773D0563B8}"/>
                    </a:ext>
                  </a:extLst>
                </p14:cNvPr>
                <p14:cNvContentPartPr/>
                <p14:nvPr/>
              </p14:nvContentPartPr>
              <p14:xfrm>
                <a:off x="5442928" y="1297070"/>
                <a:ext cx="828000" cy="5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D457F14-08CC-2F3A-1DD2-D5773D0563B8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434288" y="1288430"/>
                  <a:ext cx="8456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CA0634-A53A-1B68-2217-981B378CFEB8}"/>
                    </a:ext>
                  </a:extLst>
                </p14:cNvPr>
                <p14:cNvContentPartPr/>
                <p14:nvPr/>
              </p14:nvContentPartPr>
              <p14:xfrm>
                <a:off x="5783488" y="1304270"/>
                <a:ext cx="257040" cy="387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CA0634-A53A-1B68-2217-981B378CFEB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774848" y="1295630"/>
                  <a:ext cx="27468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FA67AA4-237F-D4DF-2D0A-6210D5196237}"/>
                    </a:ext>
                  </a:extLst>
                </p14:cNvPr>
                <p14:cNvContentPartPr/>
                <p14:nvPr/>
              </p14:nvContentPartPr>
              <p14:xfrm>
                <a:off x="6014968" y="1327310"/>
                <a:ext cx="326160" cy="121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FA67AA4-237F-D4DF-2D0A-6210D5196237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005968" y="1318310"/>
                  <a:ext cx="3438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FB60A85-A0F7-5691-EB00-02D7BB3B7FD7}"/>
                    </a:ext>
                  </a:extLst>
                </p14:cNvPr>
                <p14:cNvContentPartPr/>
                <p14:nvPr/>
              </p14:nvContentPartPr>
              <p14:xfrm>
                <a:off x="6135208" y="1361870"/>
                <a:ext cx="360" cy="239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FB60A85-A0F7-5691-EB00-02D7BB3B7FD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126208" y="1353230"/>
                  <a:ext cx="180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139852-A8EA-B568-CFF8-DE2F3013EEEF}"/>
                    </a:ext>
                  </a:extLst>
                </p14:cNvPr>
                <p14:cNvContentPartPr/>
                <p14:nvPr/>
              </p14:nvContentPartPr>
              <p14:xfrm>
                <a:off x="6231328" y="1316870"/>
                <a:ext cx="18504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139852-A8EA-B568-CFF8-DE2F3013EEEF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222688" y="1307870"/>
                  <a:ext cx="20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B1A518C-6BF8-F55E-F784-5D7A5811844B}"/>
                    </a:ext>
                  </a:extLst>
                </p14:cNvPr>
                <p14:cNvContentPartPr/>
                <p14:nvPr/>
              </p14:nvContentPartPr>
              <p14:xfrm>
                <a:off x="6300088" y="785150"/>
                <a:ext cx="240480" cy="1044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B1A518C-6BF8-F55E-F784-5D7A5811844B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291448" y="776150"/>
                  <a:ext cx="258120" cy="10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092A2A5-3B59-9086-60E5-E45A05C926A3}"/>
                    </a:ext>
                  </a:extLst>
                </p14:cNvPr>
                <p14:cNvContentPartPr/>
                <p14:nvPr/>
              </p14:nvContentPartPr>
              <p14:xfrm>
                <a:off x="5812288" y="1572470"/>
                <a:ext cx="65160" cy="3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092A2A5-3B59-9086-60E5-E45A05C926A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803648" y="1563830"/>
                  <a:ext cx="82800" cy="20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B73502-D28B-CEFB-8E12-C36DE9DA3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2"/>
    </mc:Choice>
    <mc:Fallback xmlns="">
      <p:transition spd="slow" advTm="6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800" y="139392"/>
            <a:ext cx="30364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One Classical spin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77" name="Group 57576">
            <a:extLst>
              <a:ext uri="{FF2B5EF4-FFF2-40B4-BE49-F238E27FC236}">
                <a16:creationId xmlns:a16="http://schemas.microsoft.com/office/drawing/2014/main" id="{0AF8B292-3269-912A-A269-4F4C2FD67EC2}"/>
              </a:ext>
            </a:extLst>
          </p:cNvPr>
          <p:cNvGrpSpPr/>
          <p:nvPr/>
        </p:nvGrpSpPr>
        <p:grpSpPr>
          <a:xfrm>
            <a:off x="7451712" y="266832"/>
            <a:ext cx="770400" cy="325080"/>
            <a:chOff x="7451712" y="266832"/>
            <a:chExt cx="77040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7563" name="Ink 57562">
                  <a:extLst>
                    <a:ext uri="{FF2B5EF4-FFF2-40B4-BE49-F238E27FC236}">
                      <a16:creationId xmlns:a16="http://schemas.microsoft.com/office/drawing/2014/main" id="{DFD157D5-518A-4A34-BCF7-7C053757A31D}"/>
                    </a:ext>
                  </a:extLst>
                </p14:cNvPr>
                <p14:cNvContentPartPr/>
                <p14:nvPr/>
              </p14:nvContentPartPr>
              <p14:xfrm>
                <a:off x="7451712" y="283032"/>
                <a:ext cx="136800" cy="285120"/>
              </p14:xfrm>
            </p:contentPart>
          </mc:Choice>
          <mc:Fallback xmlns="">
            <p:pic>
              <p:nvPicPr>
                <p:cNvPr id="57563" name="Ink 57562">
                  <a:extLst>
                    <a:ext uri="{FF2B5EF4-FFF2-40B4-BE49-F238E27FC236}">
                      <a16:creationId xmlns:a16="http://schemas.microsoft.com/office/drawing/2014/main" id="{DFD157D5-518A-4A34-BCF7-7C053757A31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42712" y="274392"/>
                  <a:ext cx="1544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7564" name="Ink 57563">
                  <a:extLst>
                    <a:ext uri="{FF2B5EF4-FFF2-40B4-BE49-F238E27FC236}">
                      <a16:creationId xmlns:a16="http://schemas.microsoft.com/office/drawing/2014/main" id="{5774ED18-5C5F-5CD6-EC1B-062651A270F6}"/>
                    </a:ext>
                  </a:extLst>
                </p14:cNvPr>
                <p14:cNvContentPartPr/>
                <p14:nvPr/>
              </p14:nvContentPartPr>
              <p14:xfrm>
                <a:off x="7666632" y="436752"/>
                <a:ext cx="102960" cy="360"/>
              </p14:xfrm>
            </p:contentPart>
          </mc:Choice>
          <mc:Fallback xmlns="">
            <p:pic>
              <p:nvPicPr>
                <p:cNvPr id="57564" name="Ink 57563">
                  <a:extLst>
                    <a:ext uri="{FF2B5EF4-FFF2-40B4-BE49-F238E27FC236}">
                      <a16:creationId xmlns:a16="http://schemas.microsoft.com/office/drawing/2014/main" id="{5774ED18-5C5F-5CD6-EC1B-062651A270F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57992" y="427752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565" name="Ink 57564">
                  <a:extLst>
                    <a:ext uri="{FF2B5EF4-FFF2-40B4-BE49-F238E27FC236}">
                      <a16:creationId xmlns:a16="http://schemas.microsoft.com/office/drawing/2014/main" id="{0A2CEE5F-4E48-8AED-E89D-0811E1514919}"/>
                    </a:ext>
                  </a:extLst>
                </p14:cNvPr>
                <p14:cNvContentPartPr/>
                <p14:nvPr/>
              </p14:nvContentPartPr>
              <p14:xfrm>
                <a:off x="7642152" y="515952"/>
                <a:ext cx="129240" cy="2520"/>
              </p14:xfrm>
            </p:contentPart>
          </mc:Choice>
          <mc:Fallback xmlns="">
            <p:pic>
              <p:nvPicPr>
                <p:cNvPr id="57565" name="Ink 57564">
                  <a:extLst>
                    <a:ext uri="{FF2B5EF4-FFF2-40B4-BE49-F238E27FC236}">
                      <a16:creationId xmlns:a16="http://schemas.microsoft.com/office/drawing/2014/main" id="{0A2CEE5F-4E48-8AED-E89D-0811E151491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633512" y="507312"/>
                  <a:ext cx="146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566" name="Ink 57565">
                  <a:extLst>
                    <a:ext uri="{FF2B5EF4-FFF2-40B4-BE49-F238E27FC236}">
                      <a16:creationId xmlns:a16="http://schemas.microsoft.com/office/drawing/2014/main" id="{53DA96D0-A38A-4B19-99A7-AC30C7815C02}"/>
                    </a:ext>
                  </a:extLst>
                </p14:cNvPr>
                <p14:cNvContentPartPr/>
                <p14:nvPr/>
              </p14:nvContentPartPr>
              <p14:xfrm>
                <a:off x="7891992" y="382392"/>
                <a:ext cx="147600" cy="2520"/>
              </p14:xfrm>
            </p:contentPart>
          </mc:Choice>
          <mc:Fallback xmlns="">
            <p:pic>
              <p:nvPicPr>
                <p:cNvPr id="57566" name="Ink 57565">
                  <a:extLst>
                    <a:ext uri="{FF2B5EF4-FFF2-40B4-BE49-F238E27FC236}">
                      <a16:creationId xmlns:a16="http://schemas.microsoft.com/office/drawing/2014/main" id="{53DA96D0-A38A-4B19-99A7-AC30C7815C0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83352" y="373392"/>
                  <a:ext cx="165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7567" name="Ink 57566">
                  <a:extLst>
                    <a:ext uri="{FF2B5EF4-FFF2-40B4-BE49-F238E27FC236}">
                      <a16:creationId xmlns:a16="http://schemas.microsoft.com/office/drawing/2014/main" id="{7D0F1271-963B-C207-3DF8-96034D142892}"/>
                    </a:ext>
                  </a:extLst>
                </p14:cNvPr>
                <p14:cNvContentPartPr/>
                <p14:nvPr/>
              </p14:nvContentPartPr>
              <p14:xfrm>
                <a:off x="7964352" y="296352"/>
                <a:ext cx="9000" cy="163800"/>
              </p14:xfrm>
            </p:contentPart>
          </mc:Choice>
          <mc:Fallback xmlns="">
            <p:pic>
              <p:nvPicPr>
                <p:cNvPr id="57567" name="Ink 57566">
                  <a:extLst>
                    <a:ext uri="{FF2B5EF4-FFF2-40B4-BE49-F238E27FC236}">
                      <a16:creationId xmlns:a16="http://schemas.microsoft.com/office/drawing/2014/main" id="{7D0F1271-963B-C207-3DF8-96034D14289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955352" y="287352"/>
                  <a:ext cx="266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7568" name="Ink 57567">
                  <a:extLst>
                    <a:ext uri="{FF2B5EF4-FFF2-40B4-BE49-F238E27FC236}">
                      <a16:creationId xmlns:a16="http://schemas.microsoft.com/office/drawing/2014/main" id="{DE6479A7-9058-AF5F-D195-0FE8651381BA}"/>
                    </a:ext>
                  </a:extLst>
                </p14:cNvPr>
                <p14:cNvContentPartPr/>
                <p14:nvPr/>
              </p14:nvContentPartPr>
              <p14:xfrm>
                <a:off x="7915392" y="535392"/>
                <a:ext cx="162000" cy="2520"/>
              </p14:xfrm>
            </p:contentPart>
          </mc:Choice>
          <mc:Fallback xmlns="">
            <p:pic>
              <p:nvPicPr>
                <p:cNvPr id="57568" name="Ink 57567">
                  <a:extLst>
                    <a:ext uri="{FF2B5EF4-FFF2-40B4-BE49-F238E27FC236}">
                      <a16:creationId xmlns:a16="http://schemas.microsoft.com/office/drawing/2014/main" id="{DE6479A7-9058-AF5F-D195-0FE8651381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06752" y="526752"/>
                  <a:ext cx="1796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7569" name="Ink 57568">
                  <a:extLst>
                    <a:ext uri="{FF2B5EF4-FFF2-40B4-BE49-F238E27FC236}">
                      <a16:creationId xmlns:a16="http://schemas.microsoft.com/office/drawing/2014/main" id="{3152EA3D-A64A-D83C-DCCA-8182784AD258}"/>
                    </a:ext>
                  </a:extLst>
                </p14:cNvPr>
                <p14:cNvContentPartPr/>
                <p14:nvPr/>
              </p14:nvContentPartPr>
              <p14:xfrm>
                <a:off x="8212752" y="266832"/>
                <a:ext cx="9360" cy="325080"/>
              </p14:xfrm>
            </p:contentPart>
          </mc:Choice>
          <mc:Fallback xmlns="">
            <p:pic>
              <p:nvPicPr>
                <p:cNvPr id="57569" name="Ink 57568">
                  <a:extLst>
                    <a:ext uri="{FF2B5EF4-FFF2-40B4-BE49-F238E27FC236}">
                      <a16:creationId xmlns:a16="http://schemas.microsoft.com/office/drawing/2014/main" id="{3152EA3D-A64A-D83C-DCCA-8182784AD25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203752" y="257832"/>
                  <a:ext cx="27000" cy="34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76" name="Group 57575">
            <a:extLst>
              <a:ext uri="{FF2B5EF4-FFF2-40B4-BE49-F238E27FC236}">
                <a16:creationId xmlns:a16="http://schemas.microsoft.com/office/drawing/2014/main" id="{9C11B036-79B4-8E8B-0A3F-CD5979D383C9}"/>
              </a:ext>
            </a:extLst>
          </p:cNvPr>
          <p:cNvGrpSpPr/>
          <p:nvPr/>
        </p:nvGrpSpPr>
        <p:grpSpPr>
          <a:xfrm>
            <a:off x="7473672" y="844632"/>
            <a:ext cx="404280" cy="342720"/>
            <a:chOff x="7473672" y="844632"/>
            <a:chExt cx="40428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570" name="Ink 57569">
                  <a:extLst>
                    <a:ext uri="{FF2B5EF4-FFF2-40B4-BE49-F238E27FC236}">
                      <a16:creationId xmlns:a16="http://schemas.microsoft.com/office/drawing/2014/main" id="{3F47B862-E018-D302-39CE-99B9013534A5}"/>
                    </a:ext>
                  </a:extLst>
                </p14:cNvPr>
                <p14:cNvContentPartPr/>
                <p14:nvPr/>
              </p14:nvContentPartPr>
              <p14:xfrm>
                <a:off x="7473672" y="939312"/>
                <a:ext cx="143640" cy="248040"/>
              </p14:xfrm>
            </p:contentPart>
          </mc:Choice>
          <mc:Fallback xmlns="">
            <p:pic>
              <p:nvPicPr>
                <p:cNvPr id="57570" name="Ink 57569">
                  <a:extLst>
                    <a:ext uri="{FF2B5EF4-FFF2-40B4-BE49-F238E27FC236}">
                      <a16:creationId xmlns:a16="http://schemas.microsoft.com/office/drawing/2014/main" id="{3F47B862-E018-D302-39CE-99B9013534A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64672" y="930672"/>
                  <a:ext cx="1612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7571" name="Ink 57570">
                  <a:extLst>
                    <a:ext uri="{FF2B5EF4-FFF2-40B4-BE49-F238E27FC236}">
                      <a16:creationId xmlns:a16="http://schemas.microsoft.com/office/drawing/2014/main" id="{A5E64708-0674-5333-70AB-4FB52E6988BA}"/>
                    </a:ext>
                  </a:extLst>
                </p14:cNvPr>
                <p14:cNvContentPartPr/>
                <p14:nvPr/>
              </p14:nvContentPartPr>
              <p14:xfrm>
                <a:off x="7633872" y="844632"/>
                <a:ext cx="117360" cy="86040"/>
              </p14:xfrm>
            </p:contentPart>
          </mc:Choice>
          <mc:Fallback xmlns="">
            <p:pic>
              <p:nvPicPr>
                <p:cNvPr id="57571" name="Ink 57570">
                  <a:extLst>
                    <a:ext uri="{FF2B5EF4-FFF2-40B4-BE49-F238E27FC236}">
                      <a16:creationId xmlns:a16="http://schemas.microsoft.com/office/drawing/2014/main" id="{A5E64708-0674-5333-70AB-4FB52E6988B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625232" y="835632"/>
                  <a:ext cx="135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7572" name="Ink 57571">
                  <a:extLst>
                    <a:ext uri="{FF2B5EF4-FFF2-40B4-BE49-F238E27FC236}">
                      <a16:creationId xmlns:a16="http://schemas.microsoft.com/office/drawing/2014/main" id="{916A3D26-705F-0287-30FF-2D403100E847}"/>
                    </a:ext>
                  </a:extLst>
                </p14:cNvPr>
                <p14:cNvContentPartPr/>
                <p14:nvPr/>
              </p14:nvContentPartPr>
              <p14:xfrm>
                <a:off x="7789032" y="1049472"/>
                <a:ext cx="69480" cy="360"/>
              </p14:xfrm>
            </p:contentPart>
          </mc:Choice>
          <mc:Fallback xmlns="">
            <p:pic>
              <p:nvPicPr>
                <p:cNvPr id="57572" name="Ink 57571">
                  <a:extLst>
                    <a:ext uri="{FF2B5EF4-FFF2-40B4-BE49-F238E27FC236}">
                      <a16:creationId xmlns:a16="http://schemas.microsoft.com/office/drawing/2014/main" id="{916A3D26-705F-0287-30FF-2D403100E84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780032" y="1040832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573" name="Ink 57572">
                  <a:extLst>
                    <a:ext uri="{FF2B5EF4-FFF2-40B4-BE49-F238E27FC236}">
                      <a16:creationId xmlns:a16="http://schemas.microsoft.com/office/drawing/2014/main" id="{8C04E3A4-E095-F344-9F7D-195AFA221EDA}"/>
                    </a:ext>
                  </a:extLst>
                </p14:cNvPr>
                <p14:cNvContentPartPr/>
                <p14:nvPr/>
              </p14:nvContentPartPr>
              <p14:xfrm>
                <a:off x="7784352" y="1112832"/>
                <a:ext cx="93600" cy="360"/>
              </p14:xfrm>
            </p:contentPart>
          </mc:Choice>
          <mc:Fallback xmlns="">
            <p:pic>
              <p:nvPicPr>
                <p:cNvPr id="57573" name="Ink 57572">
                  <a:extLst>
                    <a:ext uri="{FF2B5EF4-FFF2-40B4-BE49-F238E27FC236}">
                      <a16:creationId xmlns:a16="http://schemas.microsoft.com/office/drawing/2014/main" id="{8C04E3A4-E095-F344-9F7D-195AFA221ED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75352" y="1103832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7574" name="Ink 57573">
                <a:extLst>
                  <a:ext uri="{FF2B5EF4-FFF2-40B4-BE49-F238E27FC236}">
                    <a16:creationId xmlns:a16="http://schemas.microsoft.com/office/drawing/2014/main" id="{26FA1B57-C836-E18A-C1DA-2AEF71AB2975}"/>
                  </a:ext>
                </a:extLst>
              </p14:cNvPr>
              <p14:cNvContentPartPr/>
              <p14:nvPr/>
            </p14:nvContentPartPr>
            <p14:xfrm>
              <a:off x="8047872" y="928872"/>
              <a:ext cx="2880" cy="268560"/>
            </p14:xfrm>
          </p:contentPart>
        </mc:Choice>
        <mc:Fallback xmlns="">
          <p:pic>
            <p:nvPicPr>
              <p:cNvPr id="57574" name="Ink 57573">
                <a:extLst>
                  <a:ext uri="{FF2B5EF4-FFF2-40B4-BE49-F238E27FC236}">
                    <a16:creationId xmlns:a16="http://schemas.microsoft.com/office/drawing/2014/main" id="{26FA1B57-C836-E18A-C1DA-2AEF71AB297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38872" y="920232"/>
                <a:ext cx="2052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06" name="Group 57605">
            <a:extLst>
              <a:ext uri="{FF2B5EF4-FFF2-40B4-BE49-F238E27FC236}">
                <a16:creationId xmlns:a16="http://schemas.microsoft.com/office/drawing/2014/main" id="{32DC25B0-966E-E5EB-D2E5-0102A1F1412F}"/>
              </a:ext>
            </a:extLst>
          </p:cNvPr>
          <p:cNvGrpSpPr/>
          <p:nvPr/>
        </p:nvGrpSpPr>
        <p:grpSpPr>
          <a:xfrm>
            <a:off x="1773276" y="920412"/>
            <a:ext cx="540000" cy="768240"/>
            <a:chOff x="431352" y="2256192"/>
            <a:chExt cx="540000" cy="76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7598" name="Ink 57597">
                  <a:extLst>
                    <a:ext uri="{FF2B5EF4-FFF2-40B4-BE49-F238E27FC236}">
                      <a16:creationId xmlns:a16="http://schemas.microsoft.com/office/drawing/2014/main" id="{8A1FC4A8-2711-215C-1780-BD25D623B2E5}"/>
                    </a:ext>
                  </a:extLst>
                </p14:cNvPr>
                <p14:cNvContentPartPr/>
                <p14:nvPr/>
              </p14:nvContentPartPr>
              <p14:xfrm>
                <a:off x="431352" y="2638872"/>
                <a:ext cx="251280" cy="385560"/>
              </p14:xfrm>
            </p:contentPart>
          </mc:Choice>
          <mc:Fallback xmlns="">
            <p:pic>
              <p:nvPicPr>
                <p:cNvPr id="57598" name="Ink 57597">
                  <a:extLst>
                    <a:ext uri="{FF2B5EF4-FFF2-40B4-BE49-F238E27FC236}">
                      <a16:creationId xmlns:a16="http://schemas.microsoft.com/office/drawing/2014/main" id="{8A1FC4A8-2711-215C-1780-BD25D623B2E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22352" y="2629872"/>
                  <a:ext cx="2689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7599" name="Ink 57598">
                  <a:extLst>
                    <a:ext uri="{FF2B5EF4-FFF2-40B4-BE49-F238E27FC236}">
                      <a16:creationId xmlns:a16="http://schemas.microsoft.com/office/drawing/2014/main" id="{491C44E4-77D9-7768-CDA1-DF36DFA3CBDC}"/>
                    </a:ext>
                  </a:extLst>
                </p14:cNvPr>
                <p14:cNvContentPartPr/>
                <p14:nvPr/>
              </p14:nvContentPartPr>
              <p14:xfrm>
                <a:off x="572472" y="2479032"/>
                <a:ext cx="133920" cy="2520"/>
              </p14:xfrm>
            </p:contentPart>
          </mc:Choice>
          <mc:Fallback xmlns="">
            <p:pic>
              <p:nvPicPr>
                <p:cNvPr id="57599" name="Ink 57598">
                  <a:extLst>
                    <a:ext uri="{FF2B5EF4-FFF2-40B4-BE49-F238E27FC236}">
                      <a16:creationId xmlns:a16="http://schemas.microsoft.com/office/drawing/2014/main" id="{491C44E4-77D9-7768-CDA1-DF36DFA3CBD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3472" y="2470392"/>
                  <a:ext cx="1515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7600" name="Ink 57599">
                  <a:extLst>
                    <a:ext uri="{FF2B5EF4-FFF2-40B4-BE49-F238E27FC236}">
                      <a16:creationId xmlns:a16="http://schemas.microsoft.com/office/drawing/2014/main" id="{6E7D6B8D-14BA-29A5-66B0-E53428F991D0}"/>
                    </a:ext>
                  </a:extLst>
                </p14:cNvPr>
                <p14:cNvContentPartPr/>
                <p14:nvPr/>
              </p14:nvContentPartPr>
              <p14:xfrm>
                <a:off x="830592" y="2403072"/>
                <a:ext cx="140760" cy="237960"/>
              </p14:xfrm>
            </p:contentPart>
          </mc:Choice>
          <mc:Fallback xmlns="">
            <p:pic>
              <p:nvPicPr>
                <p:cNvPr id="57600" name="Ink 57599">
                  <a:extLst>
                    <a:ext uri="{FF2B5EF4-FFF2-40B4-BE49-F238E27FC236}">
                      <a16:creationId xmlns:a16="http://schemas.microsoft.com/office/drawing/2014/main" id="{6E7D6B8D-14BA-29A5-66B0-E53428F991D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21952" y="2394072"/>
                  <a:ext cx="158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7601" name="Ink 57600">
                  <a:extLst>
                    <a:ext uri="{FF2B5EF4-FFF2-40B4-BE49-F238E27FC236}">
                      <a16:creationId xmlns:a16="http://schemas.microsoft.com/office/drawing/2014/main" id="{23385EB5-F22E-1DDE-28A2-6483BBAB49D6}"/>
                    </a:ext>
                  </a:extLst>
                </p14:cNvPr>
                <p14:cNvContentPartPr/>
                <p14:nvPr/>
              </p14:nvContentPartPr>
              <p14:xfrm>
                <a:off x="841032" y="2527992"/>
                <a:ext cx="104760" cy="360"/>
              </p14:xfrm>
            </p:contentPart>
          </mc:Choice>
          <mc:Fallback xmlns="">
            <p:pic>
              <p:nvPicPr>
                <p:cNvPr id="57601" name="Ink 57600">
                  <a:extLst>
                    <a:ext uri="{FF2B5EF4-FFF2-40B4-BE49-F238E27FC236}">
                      <a16:creationId xmlns:a16="http://schemas.microsoft.com/office/drawing/2014/main" id="{23385EB5-F22E-1DDE-28A2-6483BBAB49D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32032" y="2519352"/>
                  <a:ext cx="12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7602" name="Ink 57601">
                  <a:extLst>
                    <a:ext uri="{FF2B5EF4-FFF2-40B4-BE49-F238E27FC236}">
                      <a16:creationId xmlns:a16="http://schemas.microsoft.com/office/drawing/2014/main" id="{9576C362-5339-E929-1F71-D67FC23A2C2D}"/>
                    </a:ext>
                  </a:extLst>
                </p14:cNvPr>
                <p14:cNvContentPartPr/>
                <p14:nvPr/>
              </p14:nvContentPartPr>
              <p14:xfrm>
                <a:off x="819792" y="2256192"/>
                <a:ext cx="119160" cy="76320"/>
              </p14:xfrm>
            </p:contentPart>
          </mc:Choice>
          <mc:Fallback xmlns="">
            <p:pic>
              <p:nvPicPr>
                <p:cNvPr id="57602" name="Ink 57601">
                  <a:extLst>
                    <a:ext uri="{FF2B5EF4-FFF2-40B4-BE49-F238E27FC236}">
                      <a16:creationId xmlns:a16="http://schemas.microsoft.com/office/drawing/2014/main" id="{9576C362-5339-E929-1F71-D67FC23A2C2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10792" y="2247192"/>
                  <a:ext cx="13680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05" name="Group 57604">
            <a:extLst>
              <a:ext uri="{FF2B5EF4-FFF2-40B4-BE49-F238E27FC236}">
                <a16:creationId xmlns:a16="http://schemas.microsoft.com/office/drawing/2014/main" id="{75E27A64-AE96-8AA8-063B-A6B4F5E55216}"/>
              </a:ext>
            </a:extLst>
          </p:cNvPr>
          <p:cNvGrpSpPr/>
          <p:nvPr/>
        </p:nvGrpSpPr>
        <p:grpSpPr>
          <a:xfrm>
            <a:off x="2555916" y="1434852"/>
            <a:ext cx="122400" cy="93240"/>
            <a:chOff x="1213992" y="2770632"/>
            <a:chExt cx="122400" cy="9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7603" name="Ink 57602">
                  <a:extLst>
                    <a:ext uri="{FF2B5EF4-FFF2-40B4-BE49-F238E27FC236}">
                      <a16:creationId xmlns:a16="http://schemas.microsoft.com/office/drawing/2014/main" id="{02F7656D-1AD7-9110-2FE6-93BF30459BBC}"/>
                    </a:ext>
                  </a:extLst>
                </p14:cNvPr>
                <p14:cNvContentPartPr/>
                <p14:nvPr/>
              </p14:nvContentPartPr>
              <p14:xfrm>
                <a:off x="1213992" y="2770632"/>
                <a:ext cx="88560" cy="2880"/>
              </p14:xfrm>
            </p:contentPart>
          </mc:Choice>
          <mc:Fallback xmlns="">
            <p:pic>
              <p:nvPicPr>
                <p:cNvPr id="57603" name="Ink 57602">
                  <a:extLst>
                    <a:ext uri="{FF2B5EF4-FFF2-40B4-BE49-F238E27FC236}">
                      <a16:creationId xmlns:a16="http://schemas.microsoft.com/office/drawing/2014/main" id="{02F7656D-1AD7-9110-2FE6-93BF30459BB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05352" y="2761632"/>
                  <a:ext cx="106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7604" name="Ink 57603">
                  <a:extLst>
                    <a:ext uri="{FF2B5EF4-FFF2-40B4-BE49-F238E27FC236}">
                      <a16:creationId xmlns:a16="http://schemas.microsoft.com/office/drawing/2014/main" id="{8C6B4745-DE20-B869-E89A-2D3D5DAE640D}"/>
                    </a:ext>
                  </a:extLst>
                </p14:cNvPr>
                <p14:cNvContentPartPr/>
                <p14:nvPr/>
              </p14:nvContentPartPr>
              <p14:xfrm>
                <a:off x="1216152" y="2863512"/>
                <a:ext cx="120240" cy="360"/>
              </p14:xfrm>
            </p:contentPart>
          </mc:Choice>
          <mc:Fallback xmlns="">
            <p:pic>
              <p:nvPicPr>
                <p:cNvPr id="57604" name="Ink 57603">
                  <a:extLst>
                    <a:ext uri="{FF2B5EF4-FFF2-40B4-BE49-F238E27FC236}">
                      <a16:creationId xmlns:a16="http://schemas.microsoft.com/office/drawing/2014/main" id="{8C6B4745-DE20-B869-E89A-2D3D5DAE640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207512" y="2854512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18" name="Group 57717">
            <a:extLst>
              <a:ext uri="{FF2B5EF4-FFF2-40B4-BE49-F238E27FC236}">
                <a16:creationId xmlns:a16="http://schemas.microsoft.com/office/drawing/2014/main" id="{81A22BB9-06A9-1E5D-7A3B-47CF37FC8356}"/>
              </a:ext>
            </a:extLst>
          </p:cNvPr>
          <p:cNvGrpSpPr/>
          <p:nvPr/>
        </p:nvGrpSpPr>
        <p:grpSpPr>
          <a:xfrm>
            <a:off x="2941404" y="1269072"/>
            <a:ext cx="1042560" cy="365400"/>
            <a:chOff x="1937232" y="4979952"/>
            <a:chExt cx="104256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709" name="Ink 57708">
                  <a:extLst>
                    <a:ext uri="{FF2B5EF4-FFF2-40B4-BE49-F238E27FC236}">
                      <a16:creationId xmlns:a16="http://schemas.microsoft.com/office/drawing/2014/main" id="{E66DCA5C-632B-5D39-C1A6-52590ACB45B2}"/>
                    </a:ext>
                  </a:extLst>
                </p14:cNvPr>
                <p14:cNvContentPartPr/>
                <p14:nvPr/>
              </p14:nvContentPartPr>
              <p14:xfrm>
                <a:off x="1937232" y="4988952"/>
                <a:ext cx="680400" cy="356400"/>
              </p14:xfrm>
            </p:contentPart>
          </mc:Choice>
          <mc:Fallback xmlns="">
            <p:pic>
              <p:nvPicPr>
                <p:cNvPr id="57709" name="Ink 57708">
                  <a:extLst>
                    <a:ext uri="{FF2B5EF4-FFF2-40B4-BE49-F238E27FC236}">
                      <a16:creationId xmlns:a16="http://schemas.microsoft.com/office/drawing/2014/main" id="{E66DCA5C-632B-5D39-C1A6-52590ACB45B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28232" y="4980312"/>
                  <a:ext cx="6980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7710" name="Ink 57709">
                  <a:extLst>
                    <a:ext uri="{FF2B5EF4-FFF2-40B4-BE49-F238E27FC236}">
                      <a16:creationId xmlns:a16="http://schemas.microsoft.com/office/drawing/2014/main" id="{6ACEC92D-F865-BF5A-B903-C818CE17B447}"/>
                    </a:ext>
                  </a:extLst>
                </p14:cNvPr>
                <p14:cNvContentPartPr/>
                <p14:nvPr/>
              </p14:nvContentPartPr>
              <p14:xfrm>
                <a:off x="2776032" y="4979952"/>
                <a:ext cx="203760" cy="303480"/>
              </p14:xfrm>
            </p:contentPart>
          </mc:Choice>
          <mc:Fallback xmlns="">
            <p:pic>
              <p:nvPicPr>
                <p:cNvPr id="57710" name="Ink 57709">
                  <a:extLst>
                    <a:ext uri="{FF2B5EF4-FFF2-40B4-BE49-F238E27FC236}">
                      <a16:creationId xmlns:a16="http://schemas.microsoft.com/office/drawing/2014/main" id="{6ACEC92D-F865-BF5A-B903-C818CE17B44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767392" y="4971312"/>
                  <a:ext cx="22140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17" name="Group 57716">
            <a:extLst>
              <a:ext uri="{FF2B5EF4-FFF2-40B4-BE49-F238E27FC236}">
                <a16:creationId xmlns:a16="http://schemas.microsoft.com/office/drawing/2014/main" id="{E6B44BE3-33DD-F460-6A1E-080DBF4695C1}"/>
              </a:ext>
            </a:extLst>
          </p:cNvPr>
          <p:cNvGrpSpPr/>
          <p:nvPr/>
        </p:nvGrpSpPr>
        <p:grpSpPr>
          <a:xfrm>
            <a:off x="4210404" y="1329552"/>
            <a:ext cx="156600" cy="221760"/>
            <a:chOff x="3206232" y="5040432"/>
            <a:chExt cx="156600" cy="22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7711" name="Ink 57710">
                  <a:extLst>
                    <a:ext uri="{FF2B5EF4-FFF2-40B4-BE49-F238E27FC236}">
                      <a16:creationId xmlns:a16="http://schemas.microsoft.com/office/drawing/2014/main" id="{547C4DF2-FA02-C28C-EAC7-14E5F4DCAB96}"/>
                    </a:ext>
                  </a:extLst>
                </p14:cNvPr>
                <p14:cNvContentPartPr/>
                <p14:nvPr/>
              </p14:nvContentPartPr>
              <p14:xfrm>
                <a:off x="3297312" y="5040432"/>
                <a:ext cx="360" cy="221760"/>
              </p14:xfrm>
            </p:contentPart>
          </mc:Choice>
          <mc:Fallback xmlns="">
            <p:pic>
              <p:nvPicPr>
                <p:cNvPr id="57711" name="Ink 57710">
                  <a:extLst>
                    <a:ext uri="{FF2B5EF4-FFF2-40B4-BE49-F238E27FC236}">
                      <a16:creationId xmlns:a16="http://schemas.microsoft.com/office/drawing/2014/main" id="{547C4DF2-FA02-C28C-EAC7-14E5F4DCAB9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288672" y="5031792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7712" name="Ink 57711">
                  <a:extLst>
                    <a:ext uri="{FF2B5EF4-FFF2-40B4-BE49-F238E27FC236}">
                      <a16:creationId xmlns:a16="http://schemas.microsoft.com/office/drawing/2014/main" id="{F84BA8B2-098D-E61D-230E-A01347F4D500}"/>
                    </a:ext>
                  </a:extLst>
                </p14:cNvPr>
                <p14:cNvContentPartPr/>
                <p14:nvPr/>
              </p14:nvContentPartPr>
              <p14:xfrm>
                <a:off x="3206232" y="5162832"/>
                <a:ext cx="156600" cy="7200"/>
              </p14:xfrm>
            </p:contentPart>
          </mc:Choice>
          <mc:Fallback xmlns="">
            <p:pic>
              <p:nvPicPr>
                <p:cNvPr id="57712" name="Ink 57711">
                  <a:extLst>
                    <a:ext uri="{FF2B5EF4-FFF2-40B4-BE49-F238E27FC236}">
                      <a16:creationId xmlns:a16="http://schemas.microsoft.com/office/drawing/2014/main" id="{F84BA8B2-098D-E61D-230E-A01347F4D50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197592" y="5154192"/>
                  <a:ext cx="174240" cy="2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713" name="Ink 57712">
                <a:extLst>
                  <a:ext uri="{FF2B5EF4-FFF2-40B4-BE49-F238E27FC236}">
                    <a16:creationId xmlns:a16="http://schemas.microsoft.com/office/drawing/2014/main" id="{1F23A774-B37E-8150-B98C-B111A2E55C9B}"/>
                  </a:ext>
                </a:extLst>
              </p14:cNvPr>
              <p14:cNvContentPartPr/>
              <p14:nvPr/>
            </p14:nvContentPartPr>
            <p14:xfrm>
              <a:off x="4606044" y="1298952"/>
              <a:ext cx="114840" cy="226080"/>
            </p14:xfrm>
          </p:contentPart>
        </mc:Choice>
        <mc:Fallback xmlns="">
          <p:pic>
            <p:nvPicPr>
              <p:cNvPr id="57713" name="Ink 57712">
                <a:extLst>
                  <a:ext uri="{FF2B5EF4-FFF2-40B4-BE49-F238E27FC236}">
                    <a16:creationId xmlns:a16="http://schemas.microsoft.com/office/drawing/2014/main" id="{1F23A774-B37E-8150-B98C-B111A2E55C9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7044" y="1289952"/>
                <a:ext cx="13248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720" name="Group 57719">
            <a:extLst>
              <a:ext uri="{FF2B5EF4-FFF2-40B4-BE49-F238E27FC236}">
                <a16:creationId xmlns:a16="http://schemas.microsoft.com/office/drawing/2014/main" id="{410ABD88-6927-5673-7C9C-704D9BB2E31B}"/>
              </a:ext>
            </a:extLst>
          </p:cNvPr>
          <p:cNvGrpSpPr/>
          <p:nvPr/>
        </p:nvGrpSpPr>
        <p:grpSpPr>
          <a:xfrm>
            <a:off x="4895124" y="1112832"/>
            <a:ext cx="1018800" cy="380520"/>
            <a:chOff x="3890952" y="4823712"/>
            <a:chExt cx="101880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7714" name="Ink 57713">
                  <a:extLst>
                    <a:ext uri="{FF2B5EF4-FFF2-40B4-BE49-F238E27FC236}">
                      <a16:creationId xmlns:a16="http://schemas.microsoft.com/office/drawing/2014/main" id="{78AAF91A-CE88-741A-67B2-8DBC43159CB1}"/>
                    </a:ext>
                  </a:extLst>
                </p14:cNvPr>
                <p14:cNvContentPartPr/>
                <p14:nvPr/>
              </p14:nvContentPartPr>
              <p14:xfrm>
                <a:off x="3890952" y="4860432"/>
                <a:ext cx="609840" cy="343800"/>
              </p14:xfrm>
            </p:contentPart>
          </mc:Choice>
          <mc:Fallback xmlns="">
            <p:pic>
              <p:nvPicPr>
                <p:cNvPr id="57714" name="Ink 57713">
                  <a:extLst>
                    <a:ext uri="{FF2B5EF4-FFF2-40B4-BE49-F238E27FC236}">
                      <a16:creationId xmlns:a16="http://schemas.microsoft.com/office/drawing/2014/main" id="{78AAF91A-CE88-741A-67B2-8DBC43159CB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881952" y="4851432"/>
                  <a:ext cx="6274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715" name="Ink 57714">
                  <a:extLst>
                    <a:ext uri="{FF2B5EF4-FFF2-40B4-BE49-F238E27FC236}">
                      <a16:creationId xmlns:a16="http://schemas.microsoft.com/office/drawing/2014/main" id="{B7823086-68BC-66FB-17AF-69AAD3884D01}"/>
                    </a:ext>
                  </a:extLst>
                </p14:cNvPr>
                <p14:cNvContentPartPr/>
                <p14:nvPr/>
              </p14:nvContentPartPr>
              <p14:xfrm>
                <a:off x="3955752" y="4933152"/>
                <a:ext cx="77400" cy="24480"/>
              </p14:xfrm>
            </p:contentPart>
          </mc:Choice>
          <mc:Fallback xmlns="">
            <p:pic>
              <p:nvPicPr>
                <p:cNvPr id="57715" name="Ink 57714">
                  <a:extLst>
                    <a:ext uri="{FF2B5EF4-FFF2-40B4-BE49-F238E27FC236}">
                      <a16:creationId xmlns:a16="http://schemas.microsoft.com/office/drawing/2014/main" id="{B7823086-68BC-66FB-17AF-69AAD3884D0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946752" y="4924512"/>
                  <a:ext cx="95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7719" name="Ink 57718">
                  <a:extLst>
                    <a:ext uri="{FF2B5EF4-FFF2-40B4-BE49-F238E27FC236}">
                      <a16:creationId xmlns:a16="http://schemas.microsoft.com/office/drawing/2014/main" id="{A0EF2994-ECBD-3A11-0696-12D44FF65036}"/>
                    </a:ext>
                  </a:extLst>
                </p14:cNvPr>
                <p14:cNvContentPartPr/>
                <p14:nvPr/>
              </p14:nvContentPartPr>
              <p14:xfrm>
                <a:off x="4534992" y="4823712"/>
                <a:ext cx="374760" cy="367920"/>
              </p14:xfrm>
            </p:contentPart>
          </mc:Choice>
          <mc:Fallback xmlns="">
            <p:pic>
              <p:nvPicPr>
                <p:cNvPr id="57719" name="Ink 57718">
                  <a:extLst>
                    <a:ext uri="{FF2B5EF4-FFF2-40B4-BE49-F238E27FC236}">
                      <a16:creationId xmlns:a16="http://schemas.microsoft.com/office/drawing/2014/main" id="{A0EF2994-ECBD-3A11-0696-12D44FF6503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525992" y="4815072"/>
                  <a:ext cx="392400" cy="38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8E1564-64B1-D19F-4AD1-E6A92408C533}"/>
              </a:ext>
            </a:extLst>
          </p:cNvPr>
          <p:cNvGrpSpPr/>
          <p:nvPr/>
        </p:nvGrpSpPr>
        <p:grpSpPr>
          <a:xfrm>
            <a:off x="1327032" y="2250432"/>
            <a:ext cx="535680" cy="294840"/>
            <a:chOff x="1327032" y="2250432"/>
            <a:chExt cx="53568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01685D9-E867-4EA8-DA68-76DF4615BDCD}"/>
                    </a:ext>
                  </a:extLst>
                </p14:cNvPr>
                <p14:cNvContentPartPr/>
                <p14:nvPr/>
              </p14:nvContentPartPr>
              <p14:xfrm>
                <a:off x="1360512" y="2250432"/>
                <a:ext cx="276120" cy="294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01685D9-E867-4EA8-DA68-76DF4615BDC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351512" y="2241792"/>
                  <a:ext cx="29376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4E2ECB1-900E-3EC2-4812-CB3197751680}"/>
                    </a:ext>
                  </a:extLst>
                </p14:cNvPr>
                <p14:cNvContentPartPr/>
                <p14:nvPr/>
              </p14:nvContentPartPr>
              <p14:xfrm>
                <a:off x="1327032" y="2383992"/>
                <a:ext cx="19584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4E2ECB1-900E-3EC2-4812-CB319775168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18032" y="2374992"/>
                  <a:ext cx="21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CEA4C23-77F0-3E8C-2A84-2D3037273DA1}"/>
                    </a:ext>
                  </a:extLst>
                </p14:cNvPr>
                <p14:cNvContentPartPr/>
                <p14:nvPr/>
              </p14:nvContentPartPr>
              <p14:xfrm>
                <a:off x="1707192" y="2379312"/>
                <a:ext cx="114840" cy="2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CEA4C23-77F0-3E8C-2A84-2D3037273DA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698192" y="2370312"/>
                  <a:ext cx="132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BE2394E-EF41-39BE-AD3A-3D41B95A7689}"/>
                    </a:ext>
                  </a:extLst>
                </p14:cNvPr>
                <p14:cNvContentPartPr/>
                <p14:nvPr/>
              </p14:nvContentPartPr>
              <p14:xfrm>
                <a:off x="1759032" y="2434032"/>
                <a:ext cx="10368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BE2394E-EF41-39BE-AD3A-3D41B95A768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50392" y="2425392"/>
                  <a:ext cx="121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D269C4-00CA-AF70-B45F-514623A4B28E}"/>
                  </a:ext>
                </a:extLst>
              </p14:cNvPr>
              <p14:cNvContentPartPr/>
              <p14:nvPr/>
            </p14:nvContentPartPr>
            <p14:xfrm>
              <a:off x="2259432" y="2086992"/>
              <a:ext cx="239400" cy="425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D269C4-00CA-AF70-B45F-514623A4B28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250432" y="2077992"/>
                <a:ext cx="257040" cy="44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A70AD350-2F65-CD73-11FF-90659FEACC7E}"/>
              </a:ext>
            </a:extLst>
          </p:cNvPr>
          <p:cNvGrpSpPr/>
          <p:nvPr/>
        </p:nvGrpSpPr>
        <p:grpSpPr>
          <a:xfrm>
            <a:off x="2894472" y="2016432"/>
            <a:ext cx="453240" cy="465840"/>
            <a:chOff x="2894472" y="2016432"/>
            <a:chExt cx="45324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FC580AD-112C-FF77-E144-2173B2FD41B6}"/>
                    </a:ext>
                  </a:extLst>
                </p14:cNvPr>
                <p14:cNvContentPartPr/>
                <p14:nvPr/>
              </p14:nvContentPartPr>
              <p14:xfrm>
                <a:off x="2894472" y="2239992"/>
                <a:ext cx="177480" cy="242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FC580AD-112C-FF77-E144-2173B2FD41B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885472" y="2230992"/>
                  <a:ext cx="1951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54433C5-9006-1D19-E2B9-FB9A4797BD3E}"/>
                    </a:ext>
                  </a:extLst>
                </p14:cNvPr>
                <p14:cNvContentPartPr/>
                <p14:nvPr/>
              </p14:nvContentPartPr>
              <p14:xfrm>
                <a:off x="3031992" y="2138832"/>
                <a:ext cx="93240" cy="5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54433C5-9006-1D19-E2B9-FB9A4797BD3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22992" y="2130192"/>
                  <a:ext cx="1108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29EA58D-0A26-5670-704A-00CC92F1848A}"/>
                    </a:ext>
                  </a:extLst>
                </p14:cNvPr>
                <p14:cNvContentPartPr/>
                <p14:nvPr/>
              </p14:nvContentPartPr>
              <p14:xfrm>
                <a:off x="3214872" y="2016432"/>
                <a:ext cx="121320" cy="222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29EA58D-0A26-5670-704A-00CC92F184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205872" y="2007792"/>
                  <a:ext cx="1389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5121A71-8759-9823-698F-AB2D727C88BC}"/>
                    </a:ext>
                  </a:extLst>
                </p14:cNvPr>
                <p14:cNvContentPartPr/>
                <p14:nvPr/>
              </p14:nvContentPartPr>
              <p14:xfrm>
                <a:off x="3232872" y="2137392"/>
                <a:ext cx="114840" cy="20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5121A71-8759-9823-698F-AB2D727C88B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223872" y="2128752"/>
                  <a:ext cx="13248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248B3A-D0E8-BE97-095B-9C6F358BAC3A}"/>
                  </a:ext>
                </a:extLst>
              </p14:cNvPr>
              <p14:cNvContentPartPr/>
              <p14:nvPr/>
            </p14:nvContentPartPr>
            <p14:xfrm>
              <a:off x="3214152" y="1865592"/>
              <a:ext cx="137880" cy="65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248B3A-D0E8-BE97-095B-9C6F358BAC3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205152" y="1856952"/>
                <a:ext cx="1555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06DF568-847C-9F4D-7A56-3EBDBF570EB1}"/>
                  </a:ext>
                </a:extLst>
              </p14:cNvPr>
              <p14:cNvContentPartPr/>
              <p14:nvPr/>
            </p14:nvContentPartPr>
            <p14:xfrm>
              <a:off x="3762432" y="2233872"/>
              <a:ext cx="1191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06DF568-847C-9F4D-7A56-3EBDBF570EB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753792" y="2225232"/>
                <a:ext cx="136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B01C648-6443-5707-CE79-FE15A41FB45E}"/>
                  </a:ext>
                </a:extLst>
              </p14:cNvPr>
              <p14:cNvContentPartPr/>
              <p14:nvPr/>
            </p14:nvContentPartPr>
            <p14:xfrm>
              <a:off x="3791592" y="2333592"/>
              <a:ext cx="12420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B01C648-6443-5707-CE79-FE15A41FB45E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782592" y="2324952"/>
                <a:ext cx="1418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C791642-A4AE-E3BE-1CED-BF002B9D7710}"/>
              </a:ext>
            </a:extLst>
          </p:cNvPr>
          <p:cNvGrpSpPr/>
          <p:nvPr/>
        </p:nvGrpSpPr>
        <p:grpSpPr>
          <a:xfrm>
            <a:off x="4248072" y="2045232"/>
            <a:ext cx="1184400" cy="358920"/>
            <a:chOff x="4248072" y="2045232"/>
            <a:chExt cx="1184400" cy="3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7FAA8E-EBAD-CB0D-BC7B-246D8C30B3C7}"/>
                    </a:ext>
                  </a:extLst>
                </p14:cNvPr>
                <p14:cNvContentPartPr/>
                <p14:nvPr/>
              </p14:nvContentPartPr>
              <p14:xfrm>
                <a:off x="4248072" y="2059272"/>
                <a:ext cx="155160" cy="344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7FAA8E-EBAD-CB0D-BC7B-246D8C30B3C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239432" y="2050632"/>
                  <a:ext cx="1728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44F2383-5376-6327-797F-8085D525CADD}"/>
                    </a:ext>
                  </a:extLst>
                </p14:cNvPr>
                <p14:cNvContentPartPr/>
                <p14:nvPr/>
              </p14:nvContentPartPr>
              <p14:xfrm>
                <a:off x="4532112" y="2176272"/>
                <a:ext cx="339480" cy="198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44F2383-5376-6327-797F-8085D525CA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23112" y="2167272"/>
                  <a:ext cx="3571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FF7E225-90A8-F2EE-290C-8B2DB6C9AE2B}"/>
                    </a:ext>
                  </a:extLst>
                </p14:cNvPr>
                <p14:cNvContentPartPr/>
                <p14:nvPr/>
              </p14:nvContentPartPr>
              <p14:xfrm>
                <a:off x="4858272" y="2092392"/>
                <a:ext cx="230400" cy="267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FF7E225-90A8-F2EE-290C-8B2DB6C9AE2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49272" y="2083752"/>
                  <a:ext cx="2480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0ABE917-BEA9-04E4-7B77-05BB755C7671}"/>
                    </a:ext>
                  </a:extLst>
                </p14:cNvPr>
                <p14:cNvContentPartPr/>
                <p14:nvPr/>
              </p14:nvContentPartPr>
              <p14:xfrm>
                <a:off x="5231592" y="2045232"/>
                <a:ext cx="200880" cy="338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0ABE917-BEA9-04E4-7B77-05BB755C767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222952" y="2036592"/>
                  <a:ext cx="2185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A1300FC-AAD9-B2BB-F177-D1E65037604F}"/>
                    </a:ext>
                  </a:extLst>
                </p14:cNvPr>
                <p14:cNvContentPartPr/>
                <p14:nvPr/>
              </p14:nvContentPartPr>
              <p14:xfrm>
                <a:off x="5056272" y="2272032"/>
                <a:ext cx="22320" cy="104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A1300FC-AAD9-B2BB-F177-D1E65037604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047272" y="2263392"/>
                  <a:ext cx="39960" cy="12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4" name="Group 57343">
            <a:extLst>
              <a:ext uri="{FF2B5EF4-FFF2-40B4-BE49-F238E27FC236}">
                <a16:creationId xmlns:a16="http://schemas.microsoft.com/office/drawing/2014/main" id="{D2F74054-2AC0-DDA9-9A61-9F8F07D5DADA}"/>
              </a:ext>
            </a:extLst>
          </p:cNvPr>
          <p:cNvGrpSpPr/>
          <p:nvPr/>
        </p:nvGrpSpPr>
        <p:grpSpPr>
          <a:xfrm>
            <a:off x="1246392" y="2641752"/>
            <a:ext cx="3979800" cy="1513080"/>
            <a:chOff x="1246392" y="2641752"/>
            <a:chExt cx="3979800" cy="151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53C221E-4004-D13C-E019-9C4B703820AA}"/>
                    </a:ext>
                  </a:extLst>
                </p14:cNvPr>
                <p14:cNvContentPartPr/>
                <p14:nvPr/>
              </p14:nvContentPartPr>
              <p14:xfrm>
                <a:off x="2212992" y="2641752"/>
                <a:ext cx="85680" cy="190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53C221E-4004-D13C-E019-9C4B703820A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203992" y="2633112"/>
                  <a:ext cx="1033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E0D37A4-F313-C07A-8972-7DFA56125BA8}"/>
                    </a:ext>
                  </a:extLst>
                </p14:cNvPr>
                <p14:cNvContentPartPr/>
                <p14:nvPr/>
              </p14:nvContentPartPr>
              <p14:xfrm>
                <a:off x="2356632" y="2754432"/>
                <a:ext cx="51840" cy="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E0D37A4-F313-C07A-8972-7DFA56125BA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47632" y="2745432"/>
                  <a:ext cx="69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FA03EBC-44D0-9BAD-07AB-4E6B2315E603}"/>
                    </a:ext>
                  </a:extLst>
                </p14:cNvPr>
                <p14:cNvContentPartPr/>
                <p14:nvPr/>
              </p14:nvContentPartPr>
              <p14:xfrm>
                <a:off x="2360592" y="2819592"/>
                <a:ext cx="116280" cy="2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FA03EBC-44D0-9BAD-07AB-4E6B2315E60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51592" y="2810592"/>
                  <a:ext cx="133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6BC31A2-8B36-F92E-B14B-5404F11F6D0E}"/>
                    </a:ext>
                  </a:extLst>
                </p14:cNvPr>
                <p14:cNvContentPartPr/>
                <p14:nvPr/>
              </p14:nvContentPartPr>
              <p14:xfrm>
                <a:off x="2503872" y="2706912"/>
                <a:ext cx="133920" cy="22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6BC31A2-8B36-F92E-B14B-5404F11F6D0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495232" y="2698272"/>
                  <a:ext cx="1515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DDCB300-22F4-772C-B324-FCD61D33795D}"/>
                    </a:ext>
                  </a:extLst>
                </p14:cNvPr>
                <p14:cNvContentPartPr/>
                <p14:nvPr/>
              </p14:nvContentPartPr>
              <p14:xfrm>
                <a:off x="2589552" y="2648592"/>
                <a:ext cx="360" cy="175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DDCB300-22F4-772C-B324-FCD61D33795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580552" y="2639592"/>
                  <a:ext cx="180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87D5F50-951E-5B93-D2B9-2D8708715279}"/>
                    </a:ext>
                  </a:extLst>
                </p14:cNvPr>
                <p14:cNvContentPartPr/>
                <p14:nvPr/>
              </p14:nvContentPartPr>
              <p14:xfrm>
                <a:off x="2543112" y="2920032"/>
                <a:ext cx="124920" cy="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87D5F50-951E-5B93-D2B9-2D870871527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534472" y="2911392"/>
                  <a:ext cx="142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37A8674-FCDA-D590-E78A-B89B262385BC}"/>
                    </a:ext>
                  </a:extLst>
                </p14:cNvPr>
                <p14:cNvContentPartPr/>
                <p14:nvPr/>
              </p14:nvContentPartPr>
              <p14:xfrm>
                <a:off x="2729232" y="2660112"/>
                <a:ext cx="10080" cy="226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37A8674-FCDA-D590-E78A-B89B262385B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20232" y="2651112"/>
                  <a:ext cx="277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16ECA1C-427F-EF8A-5CFC-096BDC5FE396}"/>
                    </a:ext>
                  </a:extLst>
                </p14:cNvPr>
                <p14:cNvContentPartPr/>
                <p14:nvPr/>
              </p14:nvContentPartPr>
              <p14:xfrm>
                <a:off x="2827152" y="3286152"/>
                <a:ext cx="2880" cy="177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16ECA1C-427F-EF8A-5CFC-096BDC5FE39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818152" y="3277512"/>
                  <a:ext cx="205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729E926-016F-5277-E755-B5192EE2E5B8}"/>
                    </a:ext>
                  </a:extLst>
                </p14:cNvPr>
                <p14:cNvContentPartPr/>
                <p14:nvPr/>
              </p14:nvContentPartPr>
              <p14:xfrm>
                <a:off x="2703312" y="3548952"/>
                <a:ext cx="289080" cy="2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729E926-016F-5277-E755-B5192EE2E5B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694672" y="3539952"/>
                  <a:ext cx="306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43C9BEE-785A-7E34-5CAF-602BD96802E5}"/>
                    </a:ext>
                  </a:extLst>
                </p14:cNvPr>
                <p14:cNvContentPartPr/>
                <p14:nvPr/>
              </p14:nvContentPartPr>
              <p14:xfrm>
                <a:off x="2768112" y="3636072"/>
                <a:ext cx="206280" cy="305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43C9BEE-785A-7E34-5CAF-602BD96802E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759112" y="3627072"/>
                  <a:ext cx="2239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DC3B408-C200-F00C-750C-A9922349F35A}"/>
                    </a:ext>
                  </a:extLst>
                </p14:cNvPr>
                <p14:cNvContentPartPr/>
                <p14:nvPr/>
              </p14:nvContentPartPr>
              <p14:xfrm>
                <a:off x="3074832" y="3288672"/>
                <a:ext cx="255600" cy="655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DC3B408-C200-F00C-750C-A9922349F35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066192" y="3279672"/>
                  <a:ext cx="273240" cy="6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060EA18-0DB7-FD3F-727A-A2F71661B710}"/>
                    </a:ext>
                  </a:extLst>
                </p14:cNvPr>
                <p14:cNvContentPartPr/>
                <p14:nvPr/>
              </p14:nvContentPartPr>
              <p14:xfrm>
                <a:off x="3289752" y="3328272"/>
                <a:ext cx="3240" cy="381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060EA18-0DB7-FD3F-727A-A2F71661B71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281112" y="3319632"/>
                  <a:ext cx="2088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63DCCF5-03DF-5A47-5358-2FFAFD599DB2}"/>
                    </a:ext>
                  </a:extLst>
                </p14:cNvPr>
                <p14:cNvContentPartPr/>
                <p14:nvPr/>
              </p14:nvContentPartPr>
              <p14:xfrm>
                <a:off x="3396672" y="3544632"/>
                <a:ext cx="156960" cy="5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63DCCF5-03DF-5A47-5358-2FFAFD599DB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387672" y="3535992"/>
                  <a:ext cx="1746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32303B9-D5CE-5B5D-47AC-9FE01214738A}"/>
                    </a:ext>
                  </a:extLst>
                </p14:cNvPr>
                <p14:cNvContentPartPr/>
                <p14:nvPr/>
              </p14:nvContentPartPr>
              <p14:xfrm>
                <a:off x="3484152" y="3442392"/>
                <a:ext cx="6480" cy="233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32303B9-D5CE-5B5D-47AC-9FE01214738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475512" y="3433752"/>
                  <a:ext cx="241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A7D99D-3607-7F13-A80F-C75A39845446}"/>
                    </a:ext>
                  </a:extLst>
                </p14:cNvPr>
                <p14:cNvContentPartPr/>
                <p14:nvPr/>
              </p14:nvContentPartPr>
              <p14:xfrm>
                <a:off x="3711672" y="3445992"/>
                <a:ext cx="105120" cy="198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A7D99D-3607-7F13-A80F-C75A3984544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702672" y="3437352"/>
                  <a:ext cx="1227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23F8D34-34A7-852B-9348-F973282170AB}"/>
                    </a:ext>
                  </a:extLst>
                </p14:cNvPr>
                <p14:cNvContentPartPr/>
                <p14:nvPr/>
              </p14:nvContentPartPr>
              <p14:xfrm>
                <a:off x="3944592" y="3336192"/>
                <a:ext cx="87840" cy="258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23F8D34-34A7-852B-9348-F973282170A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935952" y="3327192"/>
                  <a:ext cx="1054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9C6F409-A622-A9BD-CB0C-2A0824FD75D9}"/>
                    </a:ext>
                  </a:extLst>
                </p14:cNvPr>
                <p14:cNvContentPartPr/>
                <p14:nvPr/>
              </p14:nvContentPartPr>
              <p14:xfrm>
                <a:off x="3869712" y="3498912"/>
                <a:ext cx="153000" cy="7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9C6F409-A622-A9BD-CB0C-2A0824FD75D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861072" y="3490272"/>
                  <a:ext cx="1706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18B9B5E-7D07-D7EC-5D33-8380B99097F4}"/>
                    </a:ext>
                  </a:extLst>
                </p14:cNvPr>
                <p14:cNvContentPartPr/>
                <p14:nvPr/>
              </p14:nvContentPartPr>
              <p14:xfrm>
                <a:off x="4065912" y="3325032"/>
                <a:ext cx="504000" cy="305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18B9B5E-7D07-D7EC-5D33-8380B99097F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056912" y="3316392"/>
                  <a:ext cx="52164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897E592-C5FB-C83C-3032-48FF7CB7E756}"/>
                    </a:ext>
                  </a:extLst>
                </p14:cNvPr>
                <p14:cNvContentPartPr/>
                <p14:nvPr/>
              </p14:nvContentPartPr>
              <p14:xfrm>
                <a:off x="4700592" y="3295872"/>
                <a:ext cx="288360" cy="305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897E592-C5FB-C83C-3032-48FF7CB7E75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691592" y="3287232"/>
                  <a:ext cx="3060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04A8DD3-16F9-B67B-DD54-0AD1A01D85EE}"/>
                    </a:ext>
                  </a:extLst>
                </p14:cNvPr>
                <p14:cNvContentPartPr/>
                <p14:nvPr/>
              </p14:nvContentPartPr>
              <p14:xfrm>
                <a:off x="4920192" y="3247272"/>
                <a:ext cx="176760" cy="604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04A8DD3-16F9-B67B-DD54-0AD1A01D85E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911552" y="3238632"/>
                  <a:ext cx="19440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837E1CC-C87A-0DDF-433B-D1C5FFF75DC2}"/>
                    </a:ext>
                  </a:extLst>
                </p14:cNvPr>
                <p14:cNvContentPartPr/>
                <p14:nvPr/>
              </p14:nvContentPartPr>
              <p14:xfrm>
                <a:off x="1334232" y="3503592"/>
                <a:ext cx="360" cy="401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837E1CC-C87A-0DDF-433B-D1C5FFF75DC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325232" y="3494592"/>
                  <a:ext cx="180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D77C7AF-A9B7-C078-348D-1263AD3D64FF}"/>
                    </a:ext>
                  </a:extLst>
                </p14:cNvPr>
                <p14:cNvContentPartPr/>
                <p14:nvPr/>
              </p14:nvContentPartPr>
              <p14:xfrm>
                <a:off x="1324872" y="3506472"/>
                <a:ext cx="201600" cy="217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D77C7AF-A9B7-C078-348D-1263AD3D64F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315872" y="3497832"/>
                  <a:ext cx="2192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DC688C9-53B4-1D52-4EA9-CA262DF7C45C}"/>
                    </a:ext>
                  </a:extLst>
                </p14:cNvPr>
                <p14:cNvContentPartPr/>
                <p14:nvPr/>
              </p14:nvContentPartPr>
              <p14:xfrm>
                <a:off x="1611432" y="3492792"/>
                <a:ext cx="142560" cy="407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C688C9-53B4-1D52-4EA9-CA262DF7C45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602432" y="3483792"/>
                  <a:ext cx="1602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5ED3323-7701-EC9E-1EB1-44AF99CDBB63}"/>
                    </a:ext>
                  </a:extLst>
                </p14:cNvPr>
                <p14:cNvContentPartPr/>
                <p14:nvPr/>
              </p14:nvContentPartPr>
              <p14:xfrm>
                <a:off x="1757232" y="3676392"/>
                <a:ext cx="108000" cy="149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5ED3323-7701-EC9E-1EB1-44AF99CDBB6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48232" y="3667752"/>
                  <a:ext cx="1256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5AB9AFA-8400-D1F5-9418-F6BA897AEB86}"/>
                    </a:ext>
                  </a:extLst>
                </p14:cNvPr>
                <p14:cNvContentPartPr/>
                <p14:nvPr/>
              </p14:nvContentPartPr>
              <p14:xfrm>
                <a:off x="1924632" y="3559392"/>
                <a:ext cx="90720" cy="322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5AB9AFA-8400-D1F5-9418-F6BA897AEB8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915992" y="3550392"/>
                  <a:ext cx="10836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AA7C5AA-52B3-D000-7118-B6E92BE816E0}"/>
                    </a:ext>
                  </a:extLst>
                </p14:cNvPr>
                <p14:cNvContentPartPr/>
                <p14:nvPr/>
              </p14:nvContentPartPr>
              <p14:xfrm>
                <a:off x="2143152" y="3663792"/>
                <a:ext cx="118800" cy="5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AA7C5AA-52B3-D000-7118-B6E92BE816E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134152" y="3654792"/>
                  <a:ext cx="1364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890DAAC-62D2-BF85-5C0E-97577370CB33}"/>
                    </a:ext>
                  </a:extLst>
                </p14:cNvPr>
                <p14:cNvContentPartPr/>
                <p14:nvPr/>
              </p14:nvContentPartPr>
              <p14:xfrm>
                <a:off x="2134152" y="3769632"/>
                <a:ext cx="11952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890DAAC-62D2-BF85-5C0E-97577370CB3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125152" y="3760992"/>
                  <a:ext cx="13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41EBA0F-92FF-FAD8-FB5D-063F50B92ED3}"/>
                    </a:ext>
                  </a:extLst>
                </p14:cNvPr>
                <p14:cNvContentPartPr/>
                <p14:nvPr/>
              </p14:nvContentPartPr>
              <p14:xfrm>
                <a:off x="1327032" y="3721752"/>
                <a:ext cx="514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41EBA0F-92FF-FAD8-FB5D-063F50B92ED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318392" y="3712752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9C8A286-CBFB-6CFD-98AF-C90FA5AF798A}"/>
                    </a:ext>
                  </a:extLst>
                </p14:cNvPr>
                <p14:cNvContentPartPr/>
                <p14:nvPr/>
              </p14:nvContentPartPr>
              <p14:xfrm>
                <a:off x="1246392" y="3262032"/>
                <a:ext cx="2520" cy="762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9C8A286-CBFB-6CFD-98AF-C90FA5AF798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237392" y="3253032"/>
                  <a:ext cx="20160" cy="78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945484B-E8B7-ADD7-8805-0F57190C1E40}"/>
                    </a:ext>
                  </a:extLst>
                </p14:cNvPr>
                <p14:cNvContentPartPr/>
                <p14:nvPr/>
              </p14:nvContentPartPr>
              <p14:xfrm>
                <a:off x="1246392" y="2964312"/>
                <a:ext cx="3979800" cy="1190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945484B-E8B7-ADD7-8805-0F57190C1E4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237392" y="2955312"/>
                  <a:ext cx="3997440" cy="120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A553DC-736E-C7CE-A983-88865C67266B}"/>
              </a:ext>
            </a:extLst>
          </p:cNvPr>
          <p:cNvGrpSpPr/>
          <p:nvPr/>
        </p:nvGrpSpPr>
        <p:grpSpPr>
          <a:xfrm>
            <a:off x="683312" y="5356512"/>
            <a:ext cx="1096200" cy="555840"/>
            <a:chOff x="814032" y="4454712"/>
            <a:chExt cx="1096200" cy="5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302021-A413-364F-6D20-5ED5F859F5A8}"/>
                    </a:ext>
                  </a:extLst>
                </p14:cNvPr>
                <p14:cNvContentPartPr/>
                <p14:nvPr/>
              </p14:nvContentPartPr>
              <p14:xfrm>
                <a:off x="1079352" y="4664952"/>
                <a:ext cx="162000" cy="213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302021-A413-364F-6D20-5ED5F859F5A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70712" y="4655952"/>
                  <a:ext cx="179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EFA1A04-379C-937A-B2F1-59DE93295FC9}"/>
                    </a:ext>
                  </a:extLst>
                </p14:cNvPr>
                <p14:cNvContentPartPr/>
                <p14:nvPr/>
              </p14:nvContentPartPr>
              <p14:xfrm>
                <a:off x="1269432" y="4504752"/>
                <a:ext cx="281880" cy="490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EFA1A04-379C-937A-B2F1-59DE93295FC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260432" y="4496112"/>
                  <a:ext cx="29952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62539E9-9A00-7B90-FEA6-D801D6BFF253}"/>
                    </a:ext>
                  </a:extLst>
                </p14:cNvPr>
                <p14:cNvContentPartPr/>
                <p14:nvPr/>
              </p14:nvContentPartPr>
              <p14:xfrm>
                <a:off x="814032" y="4454712"/>
                <a:ext cx="284760" cy="555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62539E9-9A00-7B90-FEA6-D801D6BFF25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5392" y="4446072"/>
                  <a:ext cx="30240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0F503ED-7846-EB86-9BF0-E607B5AFB46C}"/>
                    </a:ext>
                  </a:extLst>
                </p14:cNvPr>
                <p14:cNvContentPartPr/>
                <p14:nvPr/>
              </p14:nvContentPartPr>
              <p14:xfrm>
                <a:off x="1738872" y="4706352"/>
                <a:ext cx="171360" cy="3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0F503ED-7846-EB86-9BF0-E607B5AFB46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729872" y="4697352"/>
                  <a:ext cx="189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0213933-C2D2-BF66-123D-3F55723DC8F5}"/>
                    </a:ext>
                  </a:extLst>
                </p14:cNvPr>
                <p14:cNvContentPartPr/>
                <p14:nvPr/>
              </p14:nvContentPartPr>
              <p14:xfrm>
                <a:off x="1773072" y="4801392"/>
                <a:ext cx="126360" cy="2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0213933-C2D2-BF66-123D-3F55723DC8F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764432" y="4792752"/>
                  <a:ext cx="14400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57345" name="Ink 57344">
                <a:extLst>
                  <a:ext uri="{FF2B5EF4-FFF2-40B4-BE49-F238E27FC236}">
                    <a16:creationId xmlns:a16="http://schemas.microsoft.com/office/drawing/2014/main" id="{A260043B-CF25-5136-E8A2-3BE0F0324A31}"/>
                  </a:ext>
                </a:extLst>
              </p14:cNvPr>
              <p14:cNvContentPartPr/>
              <p14:nvPr/>
            </p14:nvContentPartPr>
            <p14:xfrm>
              <a:off x="2383232" y="5292432"/>
              <a:ext cx="308880" cy="432360"/>
            </p14:xfrm>
          </p:contentPart>
        </mc:Choice>
        <mc:Fallback xmlns="">
          <p:pic>
            <p:nvPicPr>
              <p:cNvPr id="57345" name="Ink 57344">
                <a:extLst>
                  <a:ext uri="{FF2B5EF4-FFF2-40B4-BE49-F238E27FC236}">
                    <a16:creationId xmlns:a16="http://schemas.microsoft.com/office/drawing/2014/main" id="{A260043B-CF25-5136-E8A2-3BE0F0324A3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2374232" y="5283432"/>
                <a:ext cx="326520" cy="4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57347" name="Ink 57346">
                <a:extLst>
                  <a:ext uri="{FF2B5EF4-FFF2-40B4-BE49-F238E27FC236}">
                    <a16:creationId xmlns:a16="http://schemas.microsoft.com/office/drawing/2014/main" id="{E471ECF6-7C93-2F32-E61B-D7E085CEC4FD}"/>
                  </a:ext>
                </a:extLst>
              </p14:cNvPr>
              <p14:cNvContentPartPr/>
              <p14:nvPr/>
            </p14:nvContentPartPr>
            <p14:xfrm>
              <a:off x="2302592" y="5862672"/>
              <a:ext cx="124560" cy="176760"/>
            </p14:xfrm>
          </p:contentPart>
        </mc:Choice>
        <mc:Fallback xmlns="">
          <p:pic>
            <p:nvPicPr>
              <p:cNvPr id="57347" name="Ink 57346">
                <a:extLst>
                  <a:ext uri="{FF2B5EF4-FFF2-40B4-BE49-F238E27FC236}">
                    <a16:creationId xmlns:a16="http://schemas.microsoft.com/office/drawing/2014/main" id="{E471ECF6-7C93-2F32-E61B-D7E085CEC4FD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293618" y="5853690"/>
                <a:ext cx="142149" cy="1943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57348" name="Ink 57347">
                <a:extLst>
                  <a:ext uri="{FF2B5EF4-FFF2-40B4-BE49-F238E27FC236}">
                    <a16:creationId xmlns:a16="http://schemas.microsoft.com/office/drawing/2014/main" id="{CE472850-28CC-B2A0-0DEF-0299CE41202A}"/>
                  </a:ext>
                </a:extLst>
              </p14:cNvPr>
              <p14:cNvContentPartPr/>
              <p14:nvPr/>
            </p14:nvContentPartPr>
            <p14:xfrm>
              <a:off x="2491232" y="5951592"/>
              <a:ext cx="33840" cy="360"/>
            </p14:xfrm>
          </p:contentPart>
        </mc:Choice>
        <mc:Fallback xmlns="">
          <p:pic>
            <p:nvPicPr>
              <p:cNvPr id="57348" name="Ink 57347">
                <a:extLst>
                  <a:ext uri="{FF2B5EF4-FFF2-40B4-BE49-F238E27FC236}">
                    <a16:creationId xmlns:a16="http://schemas.microsoft.com/office/drawing/2014/main" id="{CE472850-28CC-B2A0-0DEF-0299CE41202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2482232" y="5942592"/>
                <a:ext cx="51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57349" name="Ink 57348">
                <a:extLst>
                  <a:ext uri="{FF2B5EF4-FFF2-40B4-BE49-F238E27FC236}">
                    <a16:creationId xmlns:a16="http://schemas.microsoft.com/office/drawing/2014/main" id="{3621C2C6-858C-0C6D-8624-6F415DC5FCD3}"/>
                  </a:ext>
                </a:extLst>
              </p14:cNvPr>
              <p14:cNvContentPartPr/>
              <p14:nvPr/>
            </p14:nvContentPartPr>
            <p14:xfrm>
              <a:off x="2491952" y="6019632"/>
              <a:ext cx="60480" cy="360"/>
            </p14:xfrm>
          </p:contentPart>
        </mc:Choice>
        <mc:Fallback xmlns="">
          <p:pic>
            <p:nvPicPr>
              <p:cNvPr id="57349" name="Ink 57348">
                <a:extLst>
                  <a:ext uri="{FF2B5EF4-FFF2-40B4-BE49-F238E27FC236}">
                    <a16:creationId xmlns:a16="http://schemas.microsoft.com/office/drawing/2014/main" id="{3621C2C6-858C-0C6D-8624-6F415DC5FCD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483005" y="6010632"/>
                <a:ext cx="78016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57350" name="Ink 57349">
                <a:extLst>
                  <a:ext uri="{FF2B5EF4-FFF2-40B4-BE49-F238E27FC236}">
                    <a16:creationId xmlns:a16="http://schemas.microsoft.com/office/drawing/2014/main" id="{AB4535B8-178B-8069-3255-554AEAC82DC2}"/>
                  </a:ext>
                </a:extLst>
              </p14:cNvPr>
              <p14:cNvContentPartPr/>
              <p14:nvPr/>
            </p14:nvContentPartPr>
            <p14:xfrm>
              <a:off x="2647832" y="5910912"/>
              <a:ext cx="72000" cy="360"/>
            </p14:xfrm>
          </p:contentPart>
        </mc:Choice>
        <mc:Fallback xmlns="">
          <p:pic>
            <p:nvPicPr>
              <p:cNvPr id="57350" name="Ink 57349">
                <a:extLst>
                  <a:ext uri="{FF2B5EF4-FFF2-40B4-BE49-F238E27FC236}">
                    <a16:creationId xmlns:a16="http://schemas.microsoft.com/office/drawing/2014/main" id="{AB4535B8-178B-8069-3255-554AEAC82DC2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2638787" y="5901912"/>
                <a:ext cx="89729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57351" name="Ink 57350">
                <a:extLst>
                  <a:ext uri="{FF2B5EF4-FFF2-40B4-BE49-F238E27FC236}">
                    <a16:creationId xmlns:a16="http://schemas.microsoft.com/office/drawing/2014/main" id="{7CBE9756-2F2A-D55A-A159-817ACD17873C}"/>
                  </a:ext>
                </a:extLst>
              </p14:cNvPr>
              <p14:cNvContentPartPr/>
              <p14:nvPr/>
            </p14:nvContentPartPr>
            <p14:xfrm>
              <a:off x="2705072" y="5833872"/>
              <a:ext cx="5040" cy="146880"/>
            </p14:xfrm>
          </p:contentPart>
        </mc:Choice>
        <mc:Fallback xmlns="">
          <p:pic>
            <p:nvPicPr>
              <p:cNvPr id="57351" name="Ink 57350">
                <a:extLst>
                  <a:ext uri="{FF2B5EF4-FFF2-40B4-BE49-F238E27FC236}">
                    <a16:creationId xmlns:a16="http://schemas.microsoft.com/office/drawing/2014/main" id="{7CBE9756-2F2A-D55A-A159-817ACD17873C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2696072" y="5824894"/>
                <a:ext cx="22680" cy="164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57352" name="Ink 57351">
                <a:extLst>
                  <a:ext uri="{FF2B5EF4-FFF2-40B4-BE49-F238E27FC236}">
                    <a16:creationId xmlns:a16="http://schemas.microsoft.com/office/drawing/2014/main" id="{71CD523A-3E10-FBB6-3F2C-3FBE69747CFB}"/>
                  </a:ext>
                </a:extLst>
              </p14:cNvPr>
              <p14:cNvContentPartPr/>
              <p14:nvPr/>
            </p14:nvContentPartPr>
            <p14:xfrm>
              <a:off x="2662952" y="6008832"/>
              <a:ext cx="93600" cy="2520"/>
            </p14:xfrm>
          </p:contentPart>
        </mc:Choice>
        <mc:Fallback xmlns="">
          <p:pic>
            <p:nvPicPr>
              <p:cNvPr id="57352" name="Ink 57351">
                <a:extLst>
                  <a:ext uri="{FF2B5EF4-FFF2-40B4-BE49-F238E27FC236}">
                    <a16:creationId xmlns:a16="http://schemas.microsoft.com/office/drawing/2014/main" id="{71CD523A-3E10-FBB6-3F2C-3FBE69747CFB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2653952" y="5999832"/>
                <a:ext cx="11124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57353" name="Ink 57352">
                <a:extLst>
                  <a:ext uri="{FF2B5EF4-FFF2-40B4-BE49-F238E27FC236}">
                    <a16:creationId xmlns:a16="http://schemas.microsoft.com/office/drawing/2014/main" id="{CE4CF64C-38C7-AC32-D0B7-18C99AB8164B}"/>
                  </a:ext>
                </a:extLst>
              </p14:cNvPr>
              <p14:cNvContentPartPr/>
              <p14:nvPr/>
            </p14:nvContentPartPr>
            <p14:xfrm>
              <a:off x="2710112" y="5925672"/>
              <a:ext cx="46440" cy="360"/>
            </p14:xfrm>
          </p:contentPart>
        </mc:Choice>
        <mc:Fallback xmlns="">
          <p:pic>
            <p:nvPicPr>
              <p:cNvPr id="57353" name="Ink 57352">
                <a:extLst>
                  <a:ext uri="{FF2B5EF4-FFF2-40B4-BE49-F238E27FC236}">
                    <a16:creationId xmlns:a16="http://schemas.microsoft.com/office/drawing/2014/main" id="{CE4CF64C-38C7-AC32-D0B7-18C99AB8164B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701112" y="5916672"/>
                <a:ext cx="64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57354" name="Ink 57353">
                <a:extLst>
                  <a:ext uri="{FF2B5EF4-FFF2-40B4-BE49-F238E27FC236}">
                    <a16:creationId xmlns:a16="http://schemas.microsoft.com/office/drawing/2014/main" id="{B4322DD9-4BAF-CD16-981A-EA4401E9E218}"/>
                  </a:ext>
                </a:extLst>
              </p14:cNvPr>
              <p14:cNvContentPartPr/>
              <p14:nvPr/>
            </p14:nvContentPartPr>
            <p14:xfrm>
              <a:off x="2854472" y="5900112"/>
              <a:ext cx="5040" cy="163800"/>
            </p14:xfrm>
          </p:contentPart>
        </mc:Choice>
        <mc:Fallback xmlns="">
          <p:pic>
            <p:nvPicPr>
              <p:cNvPr id="57354" name="Ink 57353">
                <a:extLst>
                  <a:ext uri="{FF2B5EF4-FFF2-40B4-BE49-F238E27FC236}">
                    <a16:creationId xmlns:a16="http://schemas.microsoft.com/office/drawing/2014/main" id="{B4322DD9-4BAF-CD16-981A-EA4401E9E218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845472" y="5891112"/>
                <a:ext cx="22680" cy="18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70" name="Group 57369">
            <a:extLst>
              <a:ext uri="{FF2B5EF4-FFF2-40B4-BE49-F238E27FC236}">
                <a16:creationId xmlns:a16="http://schemas.microsoft.com/office/drawing/2014/main" id="{22D578C2-661C-6314-52D6-F12D9D78623C}"/>
              </a:ext>
            </a:extLst>
          </p:cNvPr>
          <p:cNvGrpSpPr/>
          <p:nvPr/>
        </p:nvGrpSpPr>
        <p:grpSpPr>
          <a:xfrm>
            <a:off x="2858432" y="5239512"/>
            <a:ext cx="968760" cy="366480"/>
            <a:chOff x="2989152" y="4337712"/>
            <a:chExt cx="968760" cy="3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7355" name="Ink 57354">
                  <a:extLst>
                    <a:ext uri="{FF2B5EF4-FFF2-40B4-BE49-F238E27FC236}">
                      <a16:creationId xmlns:a16="http://schemas.microsoft.com/office/drawing/2014/main" id="{A0051D14-0F94-D2E7-951C-AC5E1B7E13ED}"/>
                    </a:ext>
                  </a:extLst>
                </p14:cNvPr>
                <p14:cNvContentPartPr/>
                <p14:nvPr/>
              </p14:nvContentPartPr>
              <p14:xfrm>
                <a:off x="2989152" y="4474872"/>
                <a:ext cx="102600" cy="219240"/>
              </p14:xfrm>
            </p:contentPart>
          </mc:Choice>
          <mc:Fallback xmlns="">
            <p:pic>
              <p:nvPicPr>
                <p:cNvPr id="57355" name="Ink 57354">
                  <a:extLst>
                    <a:ext uri="{FF2B5EF4-FFF2-40B4-BE49-F238E27FC236}">
                      <a16:creationId xmlns:a16="http://schemas.microsoft.com/office/drawing/2014/main" id="{A0051D14-0F94-D2E7-951C-AC5E1B7E13E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980512" y="4466232"/>
                  <a:ext cx="1202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7356" name="Ink 57355">
                  <a:extLst>
                    <a:ext uri="{FF2B5EF4-FFF2-40B4-BE49-F238E27FC236}">
                      <a16:creationId xmlns:a16="http://schemas.microsoft.com/office/drawing/2014/main" id="{E11E0B91-234C-04C0-6746-3BCC51A861EA}"/>
                    </a:ext>
                  </a:extLst>
                </p14:cNvPr>
                <p14:cNvContentPartPr/>
                <p14:nvPr/>
              </p14:nvContentPartPr>
              <p14:xfrm>
                <a:off x="3184632" y="4640112"/>
                <a:ext cx="360" cy="36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E11E0B91-234C-04C0-6746-3BCC51A861E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175992" y="46314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57357" name="Ink 57356">
                  <a:extLst>
                    <a:ext uri="{FF2B5EF4-FFF2-40B4-BE49-F238E27FC236}">
                      <a16:creationId xmlns:a16="http://schemas.microsoft.com/office/drawing/2014/main" id="{F4695243-FECD-947C-38CA-197CE4A92544}"/>
                    </a:ext>
                  </a:extLst>
                </p14:cNvPr>
                <p14:cNvContentPartPr/>
                <p14:nvPr/>
              </p14:nvContentPartPr>
              <p14:xfrm>
                <a:off x="3293352" y="4393872"/>
                <a:ext cx="142560" cy="29412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F4695243-FECD-947C-38CA-197CE4A9254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284712" y="4385232"/>
                  <a:ext cx="1602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57358" name="Ink 57357">
                  <a:extLst>
                    <a:ext uri="{FF2B5EF4-FFF2-40B4-BE49-F238E27FC236}">
                      <a16:creationId xmlns:a16="http://schemas.microsoft.com/office/drawing/2014/main" id="{13E97935-9F37-BD77-0DDD-C32C3AC8067F}"/>
                    </a:ext>
                  </a:extLst>
                </p14:cNvPr>
                <p14:cNvContentPartPr/>
                <p14:nvPr/>
              </p14:nvContentPartPr>
              <p14:xfrm>
                <a:off x="3464352" y="4337712"/>
                <a:ext cx="96120" cy="366480"/>
              </p14:xfrm>
            </p:contentPart>
          </mc:Choice>
          <mc:Fallback xmlns="">
            <p:pic>
              <p:nvPicPr>
                <p:cNvPr id="57358" name="Ink 57357">
                  <a:extLst>
                    <a:ext uri="{FF2B5EF4-FFF2-40B4-BE49-F238E27FC236}">
                      <a16:creationId xmlns:a16="http://schemas.microsoft.com/office/drawing/2014/main" id="{13E97935-9F37-BD77-0DDD-C32C3AC8067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455712" y="4329072"/>
                  <a:ext cx="11376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57359" name="Ink 57358">
                  <a:extLst>
                    <a:ext uri="{FF2B5EF4-FFF2-40B4-BE49-F238E27FC236}">
                      <a16:creationId xmlns:a16="http://schemas.microsoft.com/office/drawing/2014/main" id="{EBC60893-81EC-93DB-8692-B06C79B68B95}"/>
                    </a:ext>
                  </a:extLst>
                </p14:cNvPr>
                <p14:cNvContentPartPr/>
                <p14:nvPr/>
              </p14:nvContentPartPr>
              <p14:xfrm>
                <a:off x="3556512" y="4484952"/>
                <a:ext cx="92520" cy="128520"/>
              </p14:xfrm>
            </p:contentPart>
          </mc:Choice>
          <mc:Fallback xmlns="">
            <p:pic>
              <p:nvPicPr>
                <p:cNvPr id="57359" name="Ink 57358">
                  <a:extLst>
                    <a:ext uri="{FF2B5EF4-FFF2-40B4-BE49-F238E27FC236}">
                      <a16:creationId xmlns:a16="http://schemas.microsoft.com/office/drawing/2014/main" id="{EBC60893-81EC-93DB-8692-B06C79B68B95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547512" y="4475952"/>
                  <a:ext cx="1101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57360" name="Ink 57359">
                  <a:extLst>
                    <a:ext uri="{FF2B5EF4-FFF2-40B4-BE49-F238E27FC236}">
                      <a16:creationId xmlns:a16="http://schemas.microsoft.com/office/drawing/2014/main" id="{BADA5C52-0109-58F7-DC29-EEC0B9BC56EC}"/>
                    </a:ext>
                  </a:extLst>
                </p14:cNvPr>
                <p14:cNvContentPartPr/>
                <p14:nvPr/>
              </p14:nvContentPartPr>
              <p14:xfrm>
                <a:off x="3643272" y="4412592"/>
                <a:ext cx="88560" cy="269280"/>
              </p14:xfrm>
            </p:contentPart>
          </mc:Choice>
          <mc:Fallback xmlns="">
            <p:pic>
              <p:nvPicPr>
                <p:cNvPr id="57360" name="Ink 57359">
                  <a:extLst>
                    <a:ext uri="{FF2B5EF4-FFF2-40B4-BE49-F238E27FC236}">
                      <a16:creationId xmlns:a16="http://schemas.microsoft.com/office/drawing/2014/main" id="{BADA5C52-0109-58F7-DC29-EEC0B9BC56E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634272" y="4403952"/>
                  <a:ext cx="1062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7361" name="Ink 57360">
                  <a:extLst>
                    <a:ext uri="{FF2B5EF4-FFF2-40B4-BE49-F238E27FC236}">
                      <a16:creationId xmlns:a16="http://schemas.microsoft.com/office/drawing/2014/main" id="{70E656CA-4312-61B3-0EE1-192447B3E9D6}"/>
                    </a:ext>
                  </a:extLst>
                </p14:cNvPr>
                <p14:cNvContentPartPr/>
                <p14:nvPr/>
              </p14:nvContentPartPr>
              <p14:xfrm>
                <a:off x="3847392" y="4533192"/>
                <a:ext cx="94320" cy="360"/>
              </p14:xfrm>
            </p:contentPart>
          </mc:Choice>
          <mc:Fallback xmlns="">
            <p:pic>
              <p:nvPicPr>
                <p:cNvPr id="57361" name="Ink 57360">
                  <a:extLst>
                    <a:ext uri="{FF2B5EF4-FFF2-40B4-BE49-F238E27FC236}">
                      <a16:creationId xmlns:a16="http://schemas.microsoft.com/office/drawing/2014/main" id="{70E656CA-4312-61B3-0EE1-192447B3E9D6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838392" y="4524552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3D687491-3379-ADAF-F071-28C91D742485}"/>
                    </a:ext>
                  </a:extLst>
                </p14:cNvPr>
                <p14:cNvContentPartPr/>
                <p14:nvPr/>
              </p14:nvContentPartPr>
              <p14:xfrm>
                <a:off x="3850272" y="4613832"/>
                <a:ext cx="107640" cy="36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3D687491-3379-ADAF-F071-28C91D74248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841632" y="4605192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57369" name="Ink 57368">
                  <a:extLst>
                    <a:ext uri="{FF2B5EF4-FFF2-40B4-BE49-F238E27FC236}">
                      <a16:creationId xmlns:a16="http://schemas.microsoft.com/office/drawing/2014/main" id="{F592814A-52A6-7991-7F99-23A062CEE8B6}"/>
                    </a:ext>
                  </a:extLst>
                </p14:cNvPr>
                <p14:cNvContentPartPr/>
                <p14:nvPr/>
              </p14:nvContentPartPr>
              <p14:xfrm>
                <a:off x="3320712" y="4395312"/>
                <a:ext cx="2520" cy="52920"/>
              </p14:xfrm>
            </p:contentPart>
          </mc:Choice>
          <mc:Fallback xmlns="">
            <p:pic>
              <p:nvPicPr>
                <p:cNvPr id="57369" name="Ink 57368">
                  <a:extLst>
                    <a:ext uri="{FF2B5EF4-FFF2-40B4-BE49-F238E27FC236}">
                      <a16:creationId xmlns:a16="http://schemas.microsoft.com/office/drawing/2014/main" id="{F592814A-52A6-7991-7F99-23A062CEE8B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312072" y="4386672"/>
                  <a:ext cx="2016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05" name="Group 57404">
            <a:extLst>
              <a:ext uri="{FF2B5EF4-FFF2-40B4-BE49-F238E27FC236}">
                <a16:creationId xmlns:a16="http://schemas.microsoft.com/office/drawing/2014/main" id="{ABE1B1A7-72BA-3271-A6F5-6FA74A6DB0B3}"/>
              </a:ext>
            </a:extLst>
          </p:cNvPr>
          <p:cNvGrpSpPr/>
          <p:nvPr/>
        </p:nvGrpSpPr>
        <p:grpSpPr>
          <a:xfrm>
            <a:off x="4131392" y="5019912"/>
            <a:ext cx="3780000" cy="747720"/>
            <a:chOff x="4262112" y="4118112"/>
            <a:chExt cx="3780000" cy="74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57371" name="Ink 57370">
                  <a:extLst>
                    <a:ext uri="{FF2B5EF4-FFF2-40B4-BE49-F238E27FC236}">
                      <a16:creationId xmlns:a16="http://schemas.microsoft.com/office/drawing/2014/main" id="{AD25B7F2-8536-870A-0D67-FE184061F153}"/>
                    </a:ext>
                  </a:extLst>
                </p14:cNvPr>
                <p14:cNvContentPartPr/>
                <p14:nvPr/>
              </p14:nvContentPartPr>
              <p14:xfrm>
                <a:off x="4352832" y="4281552"/>
                <a:ext cx="360" cy="76320"/>
              </p14:xfrm>
            </p:contentPart>
          </mc:Choice>
          <mc:Fallback xmlns="">
            <p:pic>
              <p:nvPicPr>
                <p:cNvPr id="57371" name="Ink 57370">
                  <a:extLst>
                    <a:ext uri="{FF2B5EF4-FFF2-40B4-BE49-F238E27FC236}">
                      <a16:creationId xmlns:a16="http://schemas.microsoft.com/office/drawing/2014/main" id="{AD25B7F2-8536-870A-0D67-FE184061F15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343832" y="4272552"/>
                  <a:ext cx="180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57373" name="Ink 57372">
                  <a:extLst>
                    <a:ext uri="{FF2B5EF4-FFF2-40B4-BE49-F238E27FC236}">
                      <a16:creationId xmlns:a16="http://schemas.microsoft.com/office/drawing/2014/main" id="{F089BF64-9D0F-9981-DB69-5345F324F8C0}"/>
                    </a:ext>
                  </a:extLst>
                </p14:cNvPr>
                <p14:cNvContentPartPr/>
                <p14:nvPr/>
              </p14:nvContentPartPr>
              <p14:xfrm>
                <a:off x="4267872" y="4461192"/>
                <a:ext cx="127080" cy="360"/>
              </p14:xfrm>
            </p:contentPart>
          </mc:Choice>
          <mc:Fallback xmlns="">
            <p:pic>
              <p:nvPicPr>
                <p:cNvPr id="57373" name="Ink 57372">
                  <a:extLst>
                    <a:ext uri="{FF2B5EF4-FFF2-40B4-BE49-F238E27FC236}">
                      <a16:creationId xmlns:a16="http://schemas.microsoft.com/office/drawing/2014/main" id="{F089BF64-9D0F-9981-DB69-5345F324F8C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59232" y="4452192"/>
                  <a:ext cx="144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7374" name="Ink 57373">
                  <a:extLst>
                    <a:ext uri="{FF2B5EF4-FFF2-40B4-BE49-F238E27FC236}">
                      <a16:creationId xmlns:a16="http://schemas.microsoft.com/office/drawing/2014/main" id="{ECBFD2C4-F6D5-6FE7-DE95-E6076A982174}"/>
                    </a:ext>
                  </a:extLst>
                </p14:cNvPr>
                <p14:cNvContentPartPr/>
                <p14:nvPr/>
              </p14:nvContentPartPr>
              <p14:xfrm>
                <a:off x="4262112" y="4559472"/>
                <a:ext cx="152640" cy="306360"/>
              </p14:xfrm>
            </p:contentPart>
          </mc:Choice>
          <mc:Fallback xmlns="">
            <p:pic>
              <p:nvPicPr>
                <p:cNvPr id="57374" name="Ink 57373">
                  <a:extLst>
                    <a:ext uri="{FF2B5EF4-FFF2-40B4-BE49-F238E27FC236}">
                      <a16:creationId xmlns:a16="http://schemas.microsoft.com/office/drawing/2014/main" id="{ECBFD2C4-F6D5-6FE7-DE95-E6076A98217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253472" y="4550472"/>
                  <a:ext cx="1702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7375" name="Ink 57374">
                  <a:extLst>
                    <a:ext uri="{FF2B5EF4-FFF2-40B4-BE49-F238E27FC236}">
                      <a16:creationId xmlns:a16="http://schemas.microsoft.com/office/drawing/2014/main" id="{F8F989D6-DA70-F12D-1280-5D5259E4779C}"/>
                    </a:ext>
                  </a:extLst>
                </p14:cNvPr>
                <p14:cNvContentPartPr/>
                <p14:nvPr/>
              </p14:nvContentPartPr>
              <p14:xfrm>
                <a:off x="4589352" y="4295592"/>
                <a:ext cx="174600" cy="554400"/>
              </p14:xfrm>
            </p:contentPart>
          </mc:Choice>
          <mc:Fallback xmlns="">
            <p:pic>
              <p:nvPicPr>
                <p:cNvPr id="57375" name="Ink 57374">
                  <a:extLst>
                    <a:ext uri="{FF2B5EF4-FFF2-40B4-BE49-F238E27FC236}">
                      <a16:creationId xmlns:a16="http://schemas.microsoft.com/office/drawing/2014/main" id="{F8F989D6-DA70-F12D-1280-5D5259E4779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80352" y="4286952"/>
                  <a:ext cx="19224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7376" name="Ink 57375">
                  <a:extLst>
                    <a:ext uri="{FF2B5EF4-FFF2-40B4-BE49-F238E27FC236}">
                      <a16:creationId xmlns:a16="http://schemas.microsoft.com/office/drawing/2014/main" id="{7CA7D565-8222-A76C-C85C-DDE93BC45DA2}"/>
                    </a:ext>
                  </a:extLst>
                </p14:cNvPr>
                <p14:cNvContentPartPr/>
                <p14:nvPr/>
              </p14:nvContentPartPr>
              <p14:xfrm>
                <a:off x="4757472" y="4448232"/>
                <a:ext cx="360" cy="273600"/>
              </p14:xfrm>
            </p:contentPart>
          </mc:Choice>
          <mc:Fallback xmlns="">
            <p:pic>
              <p:nvPicPr>
                <p:cNvPr id="57376" name="Ink 57375">
                  <a:extLst>
                    <a:ext uri="{FF2B5EF4-FFF2-40B4-BE49-F238E27FC236}">
                      <a16:creationId xmlns:a16="http://schemas.microsoft.com/office/drawing/2014/main" id="{7CA7D565-8222-A76C-C85C-DDE93BC45DA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748832" y="4439592"/>
                  <a:ext cx="180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7377" name="Ink 57376">
                  <a:extLst>
                    <a:ext uri="{FF2B5EF4-FFF2-40B4-BE49-F238E27FC236}">
                      <a16:creationId xmlns:a16="http://schemas.microsoft.com/office/drawing/2014/main" id="{7D3EA805-14C8-048D-4A72-A525EC4CBF4A}"/>
                    </a:ext>
                  </a:extLst>
                </p14:cNvPr>
                <p14:cNvContentPartPr/>
                <p14:nvPr/>
              </p14:nvContentPartPr>
              <p14:xfrm>
                <a:off x="4851432" y="4612752"/>
                <a:ext cx="131040" cy="2520"/>
              </p14:xfrm>
            </p:contentPart>
          </mc:Choice>
          <mc:Fallback xmlns="">
            <p:pic>
              <p:nvPicPr>
                <p:cNvPr id="57377" name="Ink 57376">
                  <a:extLst>
                    <a:ext uri="{FF2B5EF4-FFF2-40B4-BE49-F238E27FC236}">
                      <a16:creationId xmlns:a16="http://schemas.microsoft.com/office/drawing/2014/main" id="{7D3EA805-14C8-048D-4A72-A525EC4CBF4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842432" y="4604112"/>
                  <a:ext cx="148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7378" name="Ink 57377">
                  <a:extLst>
                    <a:ext uri="{FF2B5EF4-FFF2-40B4-BE49-F238E27FC236}">
                      <a16:creationId xmlns:a16="http://schemas.microsoft.com/office/drawing/2014/main" id="{7B84AF48-1506-AF7D-9890-E2D6EDB4711D}"/>
                    </a:ext>
                  </a:extLst>
                </p14:cNvPr>
                <p14:cNvContentPartPr/>
                <p14:nvPr/>
              </p14:nvContentPartPr>
              <p14:xfrm>
                <a:off x="4930632" y="4523112"/>
                <a:ext cx="360" cy="159480"/>
              </p14:xfrm>
            </p:contentPart>
          </mc:Choice>
          <mc:Fallback xmlns="">
            <p:pic>
              <p:nvPicPr>
                <p:cNvPr id="57378" name="Ink 57377">
                  <a:extLst>
                    <a:ext uri="{FF2B5EF4-FFF2-40B4-BE49-F238E27FC236}">
                      <a16:creationId xmlns:a16="http://schemas.microsoft.com/office/drawing/2014/main" id="{7B84AF48-1506-AF7D-9890-E2D6EDB4711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921992" y="4514112"/>
                  <a:ext cx="180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7379" name="Ink 57378">
                  <a:extLst>
                    <a:ext uri="{FF2B5EF4-FFF2-40B4-BE49-F238E27FC236}">
                      <a16:creationId xmlns:a16="http://schemas.microsoft.com/office/drawing/2014/main" id="{4DFC1045-917C-28DD-3A2D-00A298EF06DD}"/>
                    </a:ext>
                  </a:extLst>
                </p14:cNvPr>
                <p14:cNvContentPartPr/>
                <p14:nvPr/>
              </p14:nvContentPartPr>
              <p14:xfrm>
                <a:off x="5094792" y="4409352"/>
                <a:ext cx="65880" cy="223200"/>
              </p14:xfrm>
            </p:contentPart>
          </mc:Choice>
          <mc:Fallback xmlns="">
            <p:pic>
              <p:nvPicPr>
                <p:cNvPr id="57379" name="Ink 57378">
                  <a:extLst>
                    <a:ext uri="{FF2B5EF4-FFF2-40B4-BE49-F238E27FC236}">
                      <a16:creationId xmlns:a16="http://schemas.microsoft.com/office/drawing/2014/main" id="{4DFC1045-917C-28DD-3A2D-00A298EF06D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086152" y="4400352"/>
                  <a:ext cx="835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7380" name="Ink 57379">
                  <a:extLst>
                    <a:ext uri="{FF2B5EF4-FFF2-40B4-BE49-F238E27FC236}">
                      <a16:creationId xmlns:a16="http://schemas.microsoft.com/office/drawing/2014/main" id="{BC8604DF-4CC8-D293-B941-EA841E5F8B89}"/>
                    </a:ext>
                  </a:extLst>
                </p14:cNvPr>
                <p14:cNvContentPartPr/>
                <p14:nvPr/>
              </p14:nvContentPartPr>
              <p14:xfrm>
                <a:off x="5045472" y="4541112"/>
                <a:ext cx="102960" cy="3600"/>
              </p14:xfrm>
            </p:contentPart>
          </mc:Choice>
          <mc:Fallback xmlns="">
            <p:pic>
              <p:nvPicPr>
                <p:cNvPr id="57380" name="Ink 57379">
                  <a:extLst>
                    <a:ext uri="{FF2B5EF4-FFF2-40B4-BE49-F238E27FC236}">
                      <a16:creationId xmlns:a16="http://schemas.microsoft.com/office/drawing/2014/main" id="{BC8604DF-4CC8-D293-B941-EA841E5F8B8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036472" y="4532472"/>
                  <a:ext cx="120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7381" name="Ink 57380">
                  <a:extLst>
                    <a:ext uri="{FF2B5EF4-FFF2-40B4-BE49-F238E27FC236}">
                      <a16:creationId xmlns:a16="http://schemas.microsoft.com/office/drawing/2014/main" id="{47878C69-C7DB-EE19-995C-8AD071B3F8D1}"/>
                    </a:ext>
                  </a:extLst>
                </p14:cNvPr>
                <p14:cNvContentPartPr/>
                <p14:nvPr/>
              </p14:nvContentPartPr>
              <p14:xfrm>
                <a:off x="5231952" y="4430952"/>
                <a:ext cx="454320" cy="202320"/>
              </p14:xfrm>
            </p:contentPart>
          </mc:Choice>
          <mc:Fallback xmlns="">
            <p:pic>
              <p:nvPicPr>
                <p:cNvPr id="57381" name="Ink 57380">
                  <a:extLst>
                    <a:ext uri="{FF2B5EF4-FFF2-40B4-BE49-F238E27FC236}">
                      <a16:creationId xmlns:a16="http://schemas.microsoft.com/office/drawing/2014/main" id="{47878C69-C7DB-EE19-995C-8AD071B3F8D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222952" y="4421952"/>
                  <a:ext cx="4719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7382" name="Ink 57381">
                  <a:extLst>
                    <a:ext uri="{FF2B5EF4-FFF2-40B4-BE49-F238E27FC236}">
                      <a16:creationId xmlns:a16="http://schemas.microsoft.com/office/drawing/2014/main" id="{7682057C-DFF7-791B-78F8-8980E5D065FC}"/>
                    </a:ext>
                  </a:extLst>
                </p14:cNvPr>
                <p14:cNvContentPartPr/>
                <p14:nvPr/>
              </p14:nvContentPartPr>
              <p14:xfrm>
                <a:off x="5769072" y="4411512"/>
                <a:ext cx="154080" cy="235440"/>
              </p14:xfrm>
            </p:contentPart>
          </mc:Choice>
          <mc:Fallback xmlns="">
            <p:pic>
              <p:nvPicPr>
                <p:cNvPr id="57382" name="Ink 57381">
                  <a:extLst>
                    <a:ext uri="{FF2B5EF4-FFF2-40B4-BE49-F238E27FC236}">
                      <a16:creationId xmlns:a16="http://schemas.microsoft.com/office/drawing/2014/main" id="{7682057C-DFF7-791B-78F8-8980E5D065F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760432" y="4402512"/>
                  <a:ext cx="1717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7383" name="Ink 57382">
                  <a:extLst>
                    <a:ext uri="{FF2B5EF4-FFF2-40B4-BE49-F238E27FC236}">
                      <a16:creationId xmlns:a16="http://schemas.microsoft.com/office/drawing/2014/main" id="{8EB3E1AB-5A7C-327D-60A1-1089DB537514}"/>
                    </a:ext>
                  </a:extLst>
                </p14:cNvPr>
                <p14:cNvContentPartPr/>
                <p14:nvPr/>
              </p14:nvContentPartPr>
              <p14:xfrm>
                <a:off x="5970312" y="4333032"/>
                <a:ext cx="70560" cy="473760"/>
              </p14:xfrm>
            </p:contentPart>
          </mc:Choice>
          <mc:Fallback xmlns="">
            <p:pic>
              <p:nvPicPr>
                <p:cNvPr id="57383" name="Ink 57382">
                  <a:extLst>
                    <a:ext uri="{FF2B5EF4-FFF2-40B4-BE49-F238E27FC236}">
                      <a16:creationId xmlns:a16="http://schemas.microsoft.com/office/drawing/2014/main" id="{8EB3E1AB-5A7C-327D-60A1-1089DB53751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961312" y="4324392"/>
                  <a:ext cx="8820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7384" name="Ink 57383">
                  <a:extLst>
                    <a:ext uri="{FF2B5EF4-FFF2-40B4-BE49-F238E27FC236}">
                      <a16:creationId xmlns:a16="http://schemas.microsoft.com/office/drawing/2014/main" id="{47629E73-443A-C268-DD80-1212AC589E75}"/>
                    </a:ext>
                  </a:extLst>
                </p14:cNvPr>
                <p14:cNvContentPartPr/>
                <p14:nvPr/>
              </p14:nvContentPartPr>
              <p14:xfrm>
                <a:off x="6247512" y="4495752"/>
                <a:ext cx="90000" cy="360"/>
              </p14:xfrm>
            </p:contentPart>
          </mc:Choice>
          <mc:Fallback xmlns="">
            <p:pic>
              <p:nvPicPr>
                <p:cNvPr id="57384" name="Ink 57383">
                  <a:extLst>
                    <a:ext uri="{FF2B5EF4-FFF2-40B4-BE49-F238E27FC236}">
                      <a16:creationId xmlns:a16="http://schemas.microsoft.com/office/drawing/2014/main" id="{47629E73-443A-C268-DD80-1212AC589E7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238872" y="4487112"/>
                  <a:ext cx="10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7385" name="Ink 57384">
                  <a:extLst>
                    <a:ext uri="{FF2B5EF4-FFF2-40B4-BE49-F238E27FC236}">
                      <a16:creationId xmlns:a16="http://schemas.microsoft.com/office/drawing/2014/main" id="{F5F6701B-9E82-C6C7-B6CD-F5FEFA643878}"/>
                    </a:ext>
                  </a:extLst>
                </p14:cNvPr>
                <p14:cNvContentPartPr/>
                <p14:nvPr/>
              </p14:nvContentPartPr>
              <p14:xfrm>
                <a:off x="6463872" y="4345632"/>
                <a:ext cx="2520" cy="121680"/>
              </p14:xfrm>
            </p:contentPart>
          </mc:Choice>
          <mc:Fallback xmlns="">
            <p:pic>
              <p:nvPicPr>
                <p:cNvPr id="57385" name="Ink 57384">
                  <a:extLst>
                    <a:ext uri="{FF2B5EF4-FFF2-40B4-BE49-F238E27FC236}">
                      <a16:creationId xmlns:a16="http://schemas.microsoft.com/office/drawing/2014/main" id="{F5F6701B-9E82-C6C7-B6CD-F5FEFA64387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455232" y="4336632"/>
                  <a:ext cx="201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57386" name="Ink 57385">
                  <a:extLst>
                    <a:ext uri="{FF2B5EF4-FFF2-40B4-BE49-F238E27FC236}">
                      <a16:creationId xmlns:a16="http://schemas.microsoft.com/office/drawing/2014/main" id="{7FD2856C-35C6-638B-642D-A96AA4A61028}"/>
                    </a:ext>
                  </a:extLst>
                </p14:cNvPr>
                <p14:cNvContentPartPr/>
                <p14:nvPr/>
              </p14:nvContentPartPr>
              <p14:xfrm>
                <a:off x="6421032" y="4497192"/>
                <a:ext cx="91440" cy="360"/>
              </p14:xfrm>
            </p:contentPart>
          </mc:Choice>
          <mc:Fallback xmlns="">
            <p:pic>
              <p:nvPicPr>
                <p:cNvPr id="57386" name="Ink 57385">
                  <a:extLst>
                    <a:ext uri="{FF2B5EF4-FFF2-40B4-BE49-F238E27FC236}">
                      <a16:creationId xmlns:a16="http://schemas.microsoft.com/office/drawing/2014/main" id="{7FD2856C-35C6-638B-642D-A96AA4A6102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412392" y="4488192"/>
                  <a:ext cx="10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57387" name="Ink 57386">
                  <a:extLst>
                    <a:ext uri="{FF2B5EF4-FFF2-40B4-BE49-F238E27FC236}">
                      <a16:creationId xmlns:a16="http://schemas.microsoft.com/office/drawing/2014/main" id="{43F16ECE-7139-E83B-3B78-2F4C129D0F22}"/>
                    </a:ext>
                  </a:extLst>
                </p14:cNvPr>
                <p14:cNvContentPartPr/>
                <p14:nvPr/>
              </p14:nvContentPartPr>
              <p14:xfrm>
                <a:off x="6454152" y="4590072"/>
                <a:ext cx="124920" cy="130320"/>
              </p14:xfrm>
            </p:contentPart>
          </mc:Choice>
          <mc:Fallback xmlns="">
            <p:pic>
              <p:nvPicPr>
                <p:cNvPr id="57387" name="Ink 57386">
                  <a:extLst>
                    <a:ext uri="{FF2B5EF4-FFF2-40B4-BE49-F238E27FC236}">
                      <a16:creationId xmlns:a16="http://schemas.microsoft.com/office/drawing/2014/main" id="{43F16ECE-7139-E83B-3B78-2F4C129D0F2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445152" y="4581072"/>
                  <a:ext cx="1425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7391" name="Ink 57390">
                  <a:extLst>
                    <a:ext uri="{FF2B5EF4-FFF2-40B4-BE49-F238E27FC236}">
                      <a16:creationId xmlns:a16="http://schemas.microsoft.com/office/drawing/2014/main" id="{4E77BFDC-88FB-094E-5E14-32DA46CCAF73}"/>
                    </a:ext>
                  </a:extLst>
                </p14:cNvPr>
                <p14:cNvContentPartPr/>
                <p14:nvPr/>
              </p14:nvContentPartPr>
              <p14:xfrm>
                <a:off x="6457752" y="4687632"/>
                <a:ext cx="143280" cy="136800"/>
              </p14:xfrm>
            </p:contentPart>
          </mc:Choice>
          <mc:Fallback xmlns="">
            <p:pic>
              <p:nvPicPr>
                <p:cNvPr id="57391" name="Ink 57390">
                  <a:extLst>
                    <a:ext uri="{FF2B5EF4-FFF2-40B4-BE49-F238E27FC236}">
                      <a16:creationId xmlns:a16="http://schemas.microsoft.com/office/drawing/2014/main" id="{4E77BFDC-88FB-094E-5E14-32DA46CCAF73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449112" y="4678992"/>
                  <a:ext cx="1609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7392" name="Ink 57391">
                  <a:extLst>
                    <a:ext uri="{FF2B5EF4-FFF2-40B4-BE49-F238E27FC236}">
                      <a16:creationId xmlns:a16="http://schemas.microsoft.com/office/drawing/2014/main" id="{82151786-0358-DA89-3B23-EE85A6E95F4C}"/>
                    </a:ext>
                  </a:extLst>
                </p14:cNvPr>
                <p14:cNvContentPartPr/>
                <p14:nvPr/>
              </p14:nvContentPartPr>
              <p14:xfrm>
                <a:off x="6723072" y="4202712"/>
                <a:ext cx="145800" cy="561600"/>
              </p14:xfrm>
            </p:contentPart>
          </mc:Choice>
          <mc:Fallback xmlns="">
            <p:pic>
              <p:nvPicPr>
                <p:cNvPr id="57392" name="Ink 57391">
                  <a:extLst>
                    <a:ext uri="{FF2B5EF4-FFF2-40B4-BE49-F238E27FC236}">
                      <a16:creationId xmlns:a16="http://schemas.microsoft.com/office/drawing/2014/main" id="{82151786-0358-DA89-3B23-EE85A6E95F4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714432" y="4194072"/>
                  <a:ext cx="16344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7393" name="Ink 57392">
                  <a:extLst>
                    <a:ext uri="{FF2B5EF4-FFF2-40B4-BE49-F238E27FC236}">
                      <a16:creationId xmlns:a16="http://schemas.microsoft.com/office/drawing/2014/main" id="{5F302E9D-2B2D-DBE5-EF77-46F0DB8C2261}"/>
                    </a:ext>
                  </a:extLst>
                </p14:cNvPr>
                <p14:cNvContentPartPr/>
                <p14:nvPr/>
              </p14:nvContentPartPr>
              <p14:xfrm>
                <a:off x="6868512" y="4284432"/>
                <a:ext cx="360" cy="288360"/>
              </p14:xfrm>
            </p:contentPart>
          </mc:Choice>
          <mc:Fallback xmlns="">
            <p:pic>
              <p:nvPicPr>
                <p:cNvPr id="57393" name="Ink 57392">
                  <a:extLst>
                    <a:ext uri="{FF2B5EF4-FFF2-40B4-BE49-F238E27FC236}">
                      <a16:creationId xmlns:a16="http://schemas.microsoft.com/office/drawing/2014/main" id="{5F302E9D-2B2D-DBE5-EF77-46F0DB8C226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859872" y="4275432"/>
                  <a:ext cx="180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7394" name="Ink 57393">
                  <a:extLst>
                    <a:ext uri="{FF2B5EF4-FFF2-40B4-BE49-F238E27FC236}">
                      <a16:creationId xmlns:a16="http://schemas.microsoft.com/office/drawing/2014/main" id="{945A86C4-3B46-1300-BC91-F2F4FE401F57}"/>
                    </a:ext>
                  </a:extLst>
                </p14:cNvPr>
                <p14:cNvContentPartPr/>
                <p14:nvPr/>
              </p14:nvContentPartPr>
              <p14:xfrm>
                <a:off x="6957432" y="4461912"/>
                <a:ext cx="92160" cy="15840"/>
              </p14:xfrm>
            </p:contentPart>
          </mc:Choice>
          <mc:Fallback xmlns="">
            <p:pic>
              <p:nvPicPr>
                <p:cNvPr id="57394" name="Ink 57393">
                  <a:extLst>
                    <a:ext uri="{FF2B5EF4-FFF2-40B4-BE49-F238E27FC236}">
                      <a16:creationId xmlns:a16="http://schemas.microsoft.com/office/drawing/2014/main" id="{945A86C4-3B46-1300-BC91-F2F4FE401F5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948792" y="4452912"/>
                  <a:ext cx="109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7395" name="Ink 57394">
                  <a:extLst>
                    <a:ext uri="{FF2B5EF4-FFF2-40B4-BE49-F238E27FC236}">
                      <a16:creationId xmlns:a16="http://schemas.microsoft.com/office/drawing/2014/main" id="{686C3FF8-A05B-3983-4543-F1050BFAFF38}"/>
                    </a:ext>
                  </a:extLst>
                </p14:cNvPr>
                <p14:cNvContentPartPr/>
                <p14:nvPr/>
              </p14:nvContentPartPr>
              <p14:xfrm>
                <a:off x="7194672" y="4273632"/>
                <a:ext cx="51480" cy="204120"/>
              </p14:xfrm>
            </p:contentPart>
          </mc:Choice>
          <mc:Fallback xmlns="">
            <p:pic>
              <p:nvPicPr>
                <p:cNvPr id="57395" name="Ink 57394">
                  <a:extLst>
                    <a:ext uri="{FF2B5EF4-FFF2-40B4-BE49-F238E27FC236}">
                      <a16:creationId xmlns:a16="http://schemas.microsoft.com/office/drawing/2014/main" id="{686C3FF8-A05B-3983-4543-F1050BFAFF3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185672" y="4264632"/>
                  <a:ext cx="69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7396" name="Ink 57395">
                  <a:extLst>
                    <a:ext uri="{FF2B5EF4-FFF2-40B4-BE49-F238E27FC236}">
                      <a16:creationId xmlns:a16="http://schemas.microsoft.com/office/drawing/2014/main" id="{E967184E-E938-479C-7AAC-9583B77F3F8A}"/>
                    </a:ext>
                  </a:extLst>
                </p14:cNvPr>
                <p14:cNvContentPartPr/>
                <p14:nvPr/>
              </p14:nvContentPartPr>
              <p14:xfrm>
                <a:off x="7142472" y="4371552"/>
                <a:ext cx="102240" cy="360"/>
              </p14:xfrm>
            </p:contentPart>
          </mc:Choice>
          <mc:Fallback xmlns="">
            <p:pic>
              <p:nvPicPr>
                <p:cNvPr id="57396" name="Ink 57395">
                  <a:extLst>
                    <a:ext uri="{FF2B5EF4-FFF2-40B4-BE49-F238E27FC236}">
                      <a16:creationId xmlns:a16="http://schemas.microsoft.com/office/drawing/2014/main" id="{E967184E-E938-479C-7AAC-9583B77F3F8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33472" y="4362912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57397" name="Ink 57396">
                  <a:extLst>
                    <a:ext uri="{FF2B5EF4-FFF2-40B4-BE49-F238E27FC236}">
                      <a16:creationId xmlns:a16="http://schemas.microsoft.com/office/drawing/2014/main" id="{D490BA7D-18FD-4F90-481F-5F4FB4296AA4}"/>
                    </a:ext>
                  </a:extLst>
                </p14:cNvPr>
                <p14:cNvContentPartPr/>
                <p14:nvPr/>
              </p14:nvContentPartPr>
              <p14:xfrm>
                <a:off x="7314552" y="4178952"/>
                <a:ext cx="322200" cy="305640"/>
              </p14:xfrm>
            </p:contentPart>
          </mc:Choice>
          <mc:Fallback xmlns="">
            <p:pic>
              <p:nvPicPr>
                <p:cNvPr id="57397" name="Ink 57396">
                  <a:extLst>
                    <a:ext uri="{FF2B5EF4-FFF2-40B4-BE49-F238E27FC236}">
                      <a16:creationId xmlns:a16="http://schemas.microsoft.com/office/drawing/2014/main" id="{D490BA7D-18FD-4F90-481F-5F4FB4296AA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305552" y="4169952"/>
                  <a:ext cx="33984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57398" name="Ink 57397">
                  <a:extLst>
                    <a:ext uri="{FF2B5EF4-FFF2-40B4-BE49-F238E27FC236}">
                      <a16:creationId xmlns:a16="http://schemas.microsoft.com/office/drawing/2014/main" id="{451D525B-4353-9C5F-969A-E152EA264CC0}"/>
                    </a:ext>
                  </a:extLst>
                </p14:cNvPr>
                <p14:cNvContentPartPr/>
                <p14:nvPr/>
              </p14:nvContentPartPr>
              <p14:xfrm>
                <a:off x="7462872" y="4396392"/>
                <a:ext cx="360" cy="78480"/>
              </p14:xfrm>
            </p:contentPart>
          </mc:Choice>
          <mc:Fallback xmlns="">
            <p:pic>
              <p:nvPicPr>
                <p:cNvPr id="57398" name="Ink 57397">
                  <a:extLst>
                    <a:ext uri="{FF2B5EF4-FFF2-40B4-BE49-F238E27FC236}">
                      <a16:creationId xmlns:a16="http://schemas.microsoft.com/office/drawing/2014/main" id="{451D525B-4353-9C5F-969A-E152EA264CC0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453872" y="4387392"/>
                  <a:ext cx="180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57399" name="Ink 57398">
                  <a:extLst>
                    <a:ext uri="{FF2B5EF4-FFF2-40B4-BE49-F238E27FC236}">
                      <a16:creationId xmlns:a16="http://schemas.microsoft.com/office/drawing/2014/main" id="{507A56B3-DAE4-55F0-9788-769F6AE70643}"/>
                    </a:ext>
                  </a:extLst>
                </p14:cNvPr>
                <p14:cNvContentPartPr/>
                <p14:nvPr/>
              </p14:nvContentPartPr>
              <p14:xfrm>
                <a:off x="7777512" y="4240872"/>
                <a:ext cx="151560" cy="216720"/>
              </p14:xfrm>
            </p:contentPart>
          </mc:Choice>
          <mc:Fallback xmlns="">
            <p:pic>
              <p:nvPicPr>
                <p:cNvPr id="57399" name="Ink 57398">
                  <a:extLst>
                    <a:ext uri="{FF2B5EF4-FFF2-40B4-BE49-F238E27FC236}">
                      <a16:creationId xmlns:a16="http://schemas.microsoft.com/office/drawing/2014/main" id="{507A56B3-DAE4-55F0-9788-769F6AE7064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768872" y="4232232"/>
                  <a:ext cx="1692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7400" name="Ink 57399">
                  <a:extLst>
                    <a:ext uri="{FF2B5EF4-FFF2-40B4-BE49-F238E27FC236}">
                      <a16:creationId xmlns:a16="http://schemas.microsoft.com/office/drawing/2014/main" id="{CD63446A-57AB-CDD4-86E7-AFCFBEA8288D}"/>
                    </a:ext>
                  </a:extLst>
                </p14:cNvPr>
                <p14:cNvContentPartPr/>
                <p14:nvPr/>
              </p14:nvContentPartPr>
              <p14:xfrm>
                <a:off x="7851312" y="4191912"/>
                <a:ext cx="190800" cy="458640"/>
              </p14:xfrm>
            </p:contentPart>
          </mc:Choice>
          <mc:Fallback xmlns="">
            <p:pic>
              <p:nvPicPr>
                <p:cNvPr id="57400" name="Ink 57399">
                  <a:extLst>
                    <a:ext uri="{FF2B5EF4-FFF2-40B4-BE49-F238E27FC236}">
                      <a16:creationId xmlns:a16="http://schemas.microsoft.com/office/drawing/2014/main" id="{CD63446A-57AB-CDD4-86E7-AFCFBEA8288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842672" y="4183272"/>
                  <a:ext cx="20844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57402" name="Ink 57401">
                  <a:extLst>
                    <a:ext uri="{FF2B5EF4-FFF2-40B4-BE49-F238E27FC236}">
                      <a16:creationId xmlns:a16="http://schemas.microsoft.com/office/drawing/2014/main" id="{43AD375E-F35B-2C68-13D5-57785DDDE02A}"/>
                    </a:ext>
                  </a:extLst>
                </p14:cNvPr>
                <p14:cNvContentPartPr/>
                <p14:nvPr/>
              </p14:nvContentPartPr>
              <p14:xfrm>
                <a:off x="6746112" y="4118112"/>
                <a:ext cx="402480" cy="464040"/>
              </p14:xfrm>
            </p:contentPart>
          </mc:Choice>
          <mc:Fallback xmlns="">
            <p:pic>
              <p:nvPicPr>
                <p:cNvPr id="57402" name="Ink 57401">
                  <a:extLst>
                    <a:ext uri="{FF2B5EF4-FFF2-40B4-BE49-F238E27FC236}">
                      <a16:creationId xmlns:a16="http://schemas.microsoft.com/office/drawing/2014/main" id="{43AD375E-F35B-2C68-13D5-57785DDDE02A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737472" y="4109472"/>
                  <a:ext cx="4201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57404" name="Ink 57403">
                  <a:extLst>
                    <a:ext uri="{FF2B5EF4-FFF2-40B4-BE49-F238E27FC236}">
                      <a16:creationId xmlns:a16="http://schemas.microsoft.com/office/drawing/2014/main" id="{7545139D-8630-8DBC-CE92-0CB9A9566360}"/>
                    </a:ext>
                  </a:extLst>
                </p14:cNvPr>
                <p14:cNvContentPartPr/>
                <p14:nvPr/>
              </p14:nvContentPartPr>
              <p14:xfrm>
                <a:off x="4552272" y="4425912"/>
                <a:ext cx="358200" cy="246600"/>
              </p14:xfrm>
            </p:contentPart>
          </mc:Choice>
          <mc:Fallback xmlns="">
            <p:pic>
              <p:nvPicPr>
                <p:cNvPr id="57404" name="Ink 57403">
                  <a:extLst>
                    <a:ext uri="{FF2B5EF4-FFF2-40B4-BE49-F238E27FC236}">
                      <a16:creationId xmlns:a16="http://schemas.microsoft.com/office/drawing/2014/main" id="{7545139D-8630-8DBC-CE92-0CB9A956636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543272" y="4417272"/>
                  <a:ext cx="375840" cy="26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57406" name="Ink 57405">
                <a:extLst>
                  <a:ext uri="{FF2B5EF4-FFF2-40B4-BE49-F238E27FC236}">
                    <a16:creationId xmlns:a16="http://schemas.microsoft.com/office/drawing/2014/main" id="{2B0D586A-4AE8-2C56-B1F1-8305CEF513AD}"/>
                  </a:ext>
                </a:extLst>
              </p14:cNvPr>
              <p14:cNvContentPartPr/>
              <p14:nvPr/>
            </p14:nvContentPartPr>
            <p14:xfrm>
              <a:off x="4391672" y="6224832"/>
              <a:ext cx="128520" cy="3600"/>
            </p14:xfrm>
          </p:contentPart>
        </mc:Choice>
        <mc:Fallback xmlns="">
          <p:pic>
            <p:nvPicPr>
              <p:cNvPr id="57406" name="Ink 57405">
                <a:extLst>
                  <a:ext uri="{FF2B5EF4-FFF2-40B4-BE49-F238E27FC236}">
                    <a16:creationId xmlns:a16="http://schemas.microsoft.com/office/drawing/2014/main" id="{2B0D586A-4AE8-2C56-B1F1-8305CEF513AD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4382672" y="6215832"/>
                <a:ext cx="1461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57407" name="Ink 57406">
                <a:extLst>
                  <a:ext uri="{FF2B5EF4-FFF2-40B4-BE49-F238E27FC236}">
                    <a16:creationId xmlns:a16="http://schemas.microsoft.com/office/drawing/2014/main" id="{59D8C871-3DDB-44EE-DD1B-B9D76762C994}"/>
                  </a:ext>
                </a:extLst>
              </p14:cNvPr>
              <p14:cNvContentPartPr/>
              <p14:nvPr/>
            </p14:nvContentPartPr>
            <p14:xfrm>
              <a:off x="4427312" y="6291072"/>
              <a:ext cx="100800" cy="360"/>
            </p14:xfrm>
          </p:contentPart>
        </mc:Choice>
        <mc:Fallback xmlns="">
          <p:pic>
            <p:nvPicPr>
              <p:cNvPr id="57407" name="Ink 57406">
                <a:extLst>
                  <a:ext uri="{FF2B5EF4-FFF2-40B4-BE49-F238E27FC236}">
                    <a16:creationId xmlns:a16="http://schemas.microsoft.com/office/drawing/2014/main" id="{59D8C871-3DDB-44EE-DD1B-B9D76762C994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4418280" y="6282072"/>
                <a:ext cx="118503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57536" name="Ink 57535">
                <a:extLst>
                  <a:ext uri="{FF2B5EF4-FFF2-40B4-BE49-F238E27FC236}">
                    <a16:creationId xmlns:a16="http://schemas.microsoft.com/office/drawing/2014/main" id="{30DC0EE3-9797-EB3C-45DB-7F3AEC50C996}"/>
                  </a:ext>
                </a:extLst>
              </p14:cNvPr>
              <p14:cNvContentPartPr/>
              <p14:nvPr/>
            </p14:nvContentPartPr>
            <p14:xfrm>
              <a:off x="4766432" y="6046272"/>
              <a:ext cx="73080" cy="317160"/>
            </p14:xfrm>
          </p:contentPart>
        </mc:Choice>
        <mc:Fallback xmlns="">
          <p:pic>
            <p:nvPicPr>
              <p:cNvPr id="57536" name="Ink 57535">
                <a:extLst>
                  <a:ext uri="{FF2B5EF4-FFF2-40B4-BE49-F238E27FC236}">
                    <a16:creationId xmlns:a16="http://schemas.microsoft.com/office/drawing/2014/main" id="{30DC0EE3-9797-EB3C-45DB-7F3AEC50C996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4757432" y="6037262"/>
                <a:ext cx="90720" cy="334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57537" name="Ink 57536">
                <a:extLst>
                  <a:ext uri="{FF2B5EF4-FFF2-40B4-BE49-F238E27FC236}">
                    <a16:creationId xmlns:a16="http://schemas.microsoft.com/office/drawing/2014/main" id="{240738E1-0A93-684A-EFBA-F3CD71A108C0}"/>
                  </a:ext>
                </a:extLst>
              </p14:cNvPr>
              <p14:cNvContentPartPr/>
              <p14:nvPr/>
            </p14:nvContentPartPr>
            <p14:xfrm>
              <a:off x="4675712" y="6207552"/>
              <a:ext cx="169560" cy="20880"/>
            </p14:xfrm>
          </p:contentPart>
        </mc:Choice>
        <mc:Fallback xmlns="">
          <p:pic>
            <p:nvPicPr>
              <p:cNvPr id="57537" name="Ink 57536">
                <a:extLst>
                  <a:ext uri="{FF2B5EF4-FFF2-40B4-BE49-F238E27FC236}">
                    <a16:creationId xmlns:a16="http://schemas.microsoft.com/office/drawing/2014/main" id="{240738E1-0A93-684A-EFBA-F3CD71A108C0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4666693" y="6198552"/>
                <a:ext cx="187238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57538" name="Ink 57537">
                <a:extLst>
                  <a:ext uri="{FF2B5EF4-FFF2-40B4-BE49-F238E27FC236}">
                    <a16:creationId xmlns:a16="http://schemas.microsoft.com/office/drawing/2014/main" id="{EC2D3915-8C9F-BC22-6780-25A10F690C4C}"/>
                  </a:ext>
                </a:extLst>
              </p14:cNvPr>
              <p14:cNvContentPartPr/>
              <p14:nvPr/>
            </p14:nvContentPartPr>
            <p14:xfrm>
              <a:off x="4860032" y="6065712"/>
              <a:ext cx="497880" cy="313200"/>
            </p14:xfrm>
          </p:contentPart>
        </mc:Choice>
        <mc:Fallback xmlns="">
          <p:pic>
            <p:nvPicPr>
              <p:cNvPr id="57538" name="Ink 57537">
                <a:extLst>
                  <a:ext uri="{FF2B5EF4-FFF2-40B4-BE49-F238E27FC236}">
                    <a16:creationId xmlns:a16="http://schemas.microsoft.com/office/drawing/2014/main" id="{EC2D3915-8C9F-BC22-6780-25A10F690C4C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4851025" y="6056702"/>
                <a:ext cx="515533" cy="330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57541" name="Ink 57540">
                <a:extLst>
                  <a:ext uri="{FF2B5EF4-FFF2-40B4-BE49-F238E27FC236}">
                    <a16:creationId xmlns:a16="http://schemas.microsoft.com/office/drawing/2014/main" id="{867E88B0-661C-2CAA-28BB-379E34E308CA}"/>
                  </a:ext>
                </a:extLst>
              </p14:cNvPr>
              <p14:cNvContentPartPr/>
              <p14:nvPr/>
            </p14:nvContentPartPr>
            <p14:xfrm>
              <a:off x="5487872" y="6061752"/>
              <a:ext cx="271440" cy="249840"/>
            </p14:xfrm>
          </p:contentPart>
        </mc:Choice>
        <mc:Fallback xmlns="">
          <p:pic>
            <p:nvPicPr>
              <p:cNvPr id="57541" name="Ink 57540">
                <a:extLst>
                  <a:ext uri="{FF2B5EF4-FFF2-40B4-BE49-F238E27FC236}">
                    <a16:creationId xmlns:a16="http://schemas.microsoft.com/office/drawing/2014/main" id="{867E88B0-661C-2CAA-28BB-379E34E308CA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5478860" y="6052752"/>
                <a:ext cx="289103" cy="26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78" name="Group 57677">
            <a:extLst>
              <a:ext uri="{FF2B5EF4-FFF2-40B4-BE49-F238E27FC236}">
                <a16:creationId xmlns:a16="http://schemas.microsoft.com/office/drawing/2014/main" id="{6BB64934-56E1-B761-0CBC-3C36519D9513}"/>
              </a:ext>
            </a:extLst>
          </p:cNvPr>
          <p:cNvGrpSpPr/>
          <p:nvPr/>
        </p:nvGrpSpPr>
        <p:grpSpPr>
          <a:xfrm>
            <a:off x="6400872" y="2479392"/>
            <a:ext cx="2223720" cy="1325880"/>
            <a:chOff x="6400872" y="2479392"/>
            <a:chExt cx="2223720" cy="13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7542" name="Ink 57541">
                  <a:extLst>
                    <a:ext uri="{FF2B5EF4-FFF2-40B4-BE49-F238E27FC236}">
                      <a16:creationId xmlns:a16="http://schemas.microsoft.com/office/drawing/2014/main" id="{08ECA354-7BFB-10D5-912E-DC29D48EBB51}"/>
                    </a:ext>
                  </a:extLst>
                </p14:cNvPr>
                <p14:cNvContentPartPr/>
                <p14:nvPr/>
              </p14:nvContentPartPr>
              <p14:xfrm>
                <a:off x="6676632" y="2691792"/>
                <a:ext cx="124200" cy="162720"/>
              </p14:xfrm>
            </p:contentPart>
          </mc:Choice>
          <mc:Fallback xmlns="">
            <p:pic>
              <p:nvPicPr>
                <p:cNvPr id="57542" name="Ink 57541">
                  <a:extLst>
                    <a:ext uri="{FF2B5EF4-FFF2-40B4-BE49-F238E27FC236}">
                      <a16:creationId xmlns:a16="http://schemas.microsoft.com/office/drawing/2014/main" id="{08ECA354-7BFB-10D5-912E-DC29D48EBB51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667992" y="2682792"/>
                  <a:ext cx="14184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7543" name="Ink 57542">
                  <a:extLst>
                    <a:ext uri="{FF2B5EF4-FFF2-40B4-BE49-F238E27FC236}">
                      <a16:creationId xmlns:a16="http://schemas.microsoft.com/office/drawing/2014/main" id="{C6B12F6D-2FF3-0BD3-9D2B-87CEDC77C792}"/>
                    </a:ext>
                  </a:extLst>
                </p14:cNvPr>
                <p14:cNvContentPartPr/>
                <p14:nvPr/>
              </p14:nvContentPartPr>
              <p14:xfrm>
                <a:off x="6738552" y="2803032"/>
                <a:ext cx="5040" cy="783360"/>
              </p14:xfrm>
            </p:contentPart>
          </mc:Choice>
          <mc:Fallback xmlns="">
            <p:pic>
              <p:nvPicPr>
                <p:cNvPr id="57543" name="Ink 57542">
                  <a:extLst>
                    <a:ext uri="{FF2B5EF4-FFF2-40B4-BE49-F238E27FC236}">
                      <a16:creationId xmlns:a16="http://schemas.microsoft.com/office/drawing/2014/main" id="{C6B12F6D-2FF3-0BD3-9D2B-87CEDC77C792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729912" y="2794032"/>
                  <a:ext cx="22680" cy="80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7544" name="Ink 57543">
                  <a:extLst>
                    <a:ext uri="{FF2B5EF4-FFF2-40B4-BE49-F238E27FC236}">
                      <a16:creationId xmlns:a16="http://schemas.microsoft.com/office/drawing/2014/main" id="{A341C6FE-8DD3-1622-C664-5C022823953F}"/>
                    </a:ext>
                  </a:extLst>
                </p14:cNvPr>
                <p14:cNvContentPartPr/>
                <p14:nvPr/>
              </p14:nvContentPartPr>
              <p14:xfrm>
                <a:off x="6400872" y="3551472"/>
                <a:ext cx="1849320" cy="23400"/>
              </p14:xfrm>
            </p:contentPart>
          </mc:Choice>
          <mc:Fallback xmlns="">
            <p:pic>
              <p:nvPicPr>
                <p:cNvPr id="57544" name="Ink 57543">
                  <a:extLst>
                    <a:ext uri="{FF2B5EF4-FFF2-40B4-BE49-F238E27FC236}">
                      <a16:creationId xmlns:a16="http://schemas.microsoft.com/office/drawing/2014/main" id="{A341C6FE-8DD3-1622-C664-5C022823953F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392232" y="3542832"/>
                  <a:ext cx="18669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57545" name="Ink 57544">
                  <a:extLst>
                    <a:ext uri="{FF2B5EF4-FFF2-40B4-BE49-F238E27FC236}">
                      <a16:creationId xmlns:a16="http://schemas.microsoft.com/office/drawing/2014/main" id="{7BADFC22-363B-4941-D9F9-1C0400E65AD3}"/>
                    </a:ext>
                  </a:extLst>
                </p14:cNvPr>
                <p14:cNvContentPartPr/>
                <p14:nvPr/>
              </p14:nvContentPartPr>
              <p14:xfrm>
                <a:off x="8110152" y="3463272"/>
                <a:ext cx="127800" cy="212040"/>
              </p14:xfrm>
            </p:contentPart>
          </mc:Choice>
          <mc:Fallback xmlns="">
            <p:pic>
              <p:nvPicPr>
                <p:cNvPr id="57545" name="Ink 57544">
                  <a:extLst>
                    <a:ext uri="{FF2B5EF4-FFF2-40B4-BE49-F238E27FC236}">
                      <a16:creationId xmlns:a16="http://schemas.microsoft.com/office/drawing/2014/main" id="{7BADFC22-363B-4941-D9F9-1C0400E65AD3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101512" y="3454632"/>
                  <a:ext cx="1454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57546" name="Ink 57545">
                  <a:extLst>
                    <a:ext uri="{FF2B5EF4-FFF2-40B4-BE49-F238E27FC236}">
                      <a16:creationId xmlns:a16="http://schemas.microsoft.com/office/drawing/2014/main" id="{3C079FF3-F3AA-4F12-E864-35A94273381D}"/>
                    </a:ext>
                  </a:extLst>
                </p14:cNvPr>
                <p14:cNvContentPartPr/>
                <p14:nvPr/>
              </p14:nvContentPartPr>
              <p14:xfrm>
                <a:off x="8374752" y="3452112"/>
                <a:ext cx="249840" cy="349560"/>
              </p14:xfrm>
            </p:contentPart>
          </mc:Choice>
          <mc:Fallback xmlns="">
            <p:pic>
              <p:nvPicPr>
                <p:cNvPr id="57546" name="Ink 57545">
                  <a:extLst>
                    <a:ext uri="{FF2B5EF4-FFF2-40B4-BE49-F238E27FC236}">
                      <a16:creationId xmlns:a16="http://schemas.microsoft.com/office/drawing/2014/main" id="{3C079FF3-F3AA-4F12-E864-35A94273381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365752" y="3443112"/>
                  <a:ext cx="26748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7547" name="Ink 57546">
                  <a:extLst>
                    <a:ext uri="{FF2B5EF4-FFF2-40B4-BE49-F238E27FC236}">
                      <a16:creationId xmlns:a16="http://schemas.microsoft.com/office/drawing/2014/main" id="{2966988D-C4B4-995A-1A47-843E52D911F1}"/>
                    </a:ext>
                  </a:extLst>
                </p14:cNvPr>
                <p14:cNvContentPartPr/>
                <p14:nvPr/>
              </p14:nvContentPartPr>
              <p14:xfrm>
                <a:off x="6907752" y="2479392"/>
                <a:ext cx="94680" cy="192960"/>
              </p14:xfrm>
            </p:contentPart>
          </mc:Choice>
          <mc:Fallback xmlns="">
            <p:pic>
              <p:nvPicPr>
                <p:cNvPr id="57547" name="Ink 57546">
                  <a:extLst>
                    <a:ext uri="{FF2B5EF4-FFF2-40B4-BE49-F238E27FC236}">
                      <a16:creationId xmlns:a16="http://schemas.microsoft.com/office/drawing/2014/main" id="{2966988D-C4B4-995A-1A47-843E52D911F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898752" y="2470392"/>
                  <a:ext cx="1123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57548" name="Ink 57547">
                  <a:extLst>
                    <a:ext uri="{FF2B5EF4-FFF2-40B4-BE49-F238E27FC236}">
                      <a16:creationId xmlns:a16="http://schemas.microsoft.com/office/drawing/2014/main" id="{CCF00CE8-68AC-5723-87E2-0EF931E90AE3}"/>
                    </a:ext>
                  </a:extLst>
                </p14:cNvPr>
                <p14:cNvContentPartPr/>
                <p14:nvPr/>
              </p14:nvContentPartPr>
              <p14:xfrm>
                <a:off x="7083072" y="2508912"/>
                <a:ext cx="93960" cy="142200"/>
              </p14:xfrm>
            </p:contentPart>
          </mc:Choice>
          <mc:Fallback xmlns="">
            <p:pic>
              <p:nvPicPr>
                <p:cNvPr id="57548" name="Ink 57547">
                  <a:extLst>
                    <a:ext uri="{FF2B5EF4-FFF2-40B4-BE49-F238E27FC236}">
                      <a16:creationId xmlns:a16="http://schemas.microsoft.com/office/drawing/2014/main" id="{CCF00CE8-68AC-5723-87E2-0EF931E90AE3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074072" y="2500272"/>
                  <a:ext cx="1116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57549" name="Ink 57548">
                  <a:extLst>
                    <a:ext uri="{FF2B5EF4-FFF2-40B4-BE49-F238E27FC236}">
                      <a16:creationId xmlns:a16="http://schemas.microsoft.com/office/drawing/2014/main" id="{5D458074-0C7C-AD48-E7A9-321CCD304777}"/>
                    </a:ext>
                  </a:extLst>
                </p14:cNvPr>
                <p14:cNvContentPartPr/>
                <p14:nvPr/>
              </p14:nvContentPartPr>
              <p14:xfrm>
                <a:off x="7202592" y="2495952"/>
                <a:ext cx="139320" cy="176760"/>
              </p14:xfrm>
            </p:contentPart>
          </mc:Choice>
          <mc:Fallback xmlns="">
            <p:pic>
              <p:nvPicPr>
                <p:cNvPr id="57549" name="Ink 57548">
                  <a:extLst>
                    <a:ext uri="{FF2B5EF4-FFF2-40B4-BE49-F238E27FC236}">
                      <a16:creationId xmlns:a16="http://schemas.microsoft.com/office/drawing/2014/main" id="{5D458074-0C7C-AD48-E7A9-321CCD30477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193592" y="2487312"/>
                  <a:ext cx="15696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57552" name="Ink 57551">
                  <a:extLst>
                    <a:ext uri="{FF2B5EF4-FFF2-40B4-BE49-F238E27FC236}">
                      <a16:creationId xmlns:a16="http://schemas.microsoft.com/office/drawing/2014/main" id="{CFC613F8-15A4-493C-B7DB-07EE77371D1D}"/>
                    </a:ext>
                  </a:extLst>
                </p14:cNvPr>
                <p14:cNvContentPartPr/>
                <p14:nvPr/>
              </p14:nvContentPartPr>
              <p14:xfrm>
                <a:off x="6665832" y="3620232"/>
                <a:ext cx="108720" cy="185040"/>
              </p14:xfrm>
            </p:contentPart>
          </mc:Choice>
          <mc:Fallback xmlns="">
            <p:pic>
              <p:nvPicPr>
                <p:cNvPr id="57552" name="Ink 57551">
                  <a:extLst>
                    <a:ext uri="{FF2B5EF4-FFF2-40B4-BE49-F238E27FC236}">
                      <a16:creationId xmlns:a16="http://schemas.microsoft.com/office/drawing/2014/main" id="{CFC613F8-15A4-493C-B7DB-07EE77371D1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656832" y="3611592"/>
                  <a:ext cx="126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57554" name="Ink 57553">
                  <a:extLst>
                    <a:ext uri="{FF2B5EF4-FFF2-40B4-BE49-F238E27FC236}">
                      <a16:creationId xmlns:a16="http://schemas.microsoft.com/office/drawing/2014/main" id="{FE1CA11A-80AF-3E78-A344-26DA437A089E}"/>
                    </a:ext>
                  </a:extLst>
                </p14:cNvPr>
                <p14:cNvContentPartPr/>
                <p14:nvPr/>
              </p14:nvContentPartPr>
              <p14:xfrm>
                <a:off x="6814152" y="2958192"/>
                <a:ext cx="360" cy="360"/>
              </p14:xfrm>
            </p:contentPart>
          </mc:Choice>
          <mc:Fallback xmlns="">
            <p:pic>
              <p:nvPicPr>
                <p:cNvPr id="57554" name="Ink 57553">
                  <a:extLst>
                    <a:ext uri="{FF2B5EF4-FFF2-40B4-BE49-F238E27FC236}">
                      <a16:creationId xmlns:a16="http://schemas.microsoft.com/office/drawing/2014/main" id="{FE1CA11A-80AF-3E78-A344-26DA437A089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805512" y="29491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7556" name="Ink 57555">
                  <a:extLst>
                    <a:ext uri="{FF2B5EF4-FFF2-40B4-BE49-F238E27FC236}">
                      <a16:creationId xmlns:a16="http://schemas.microsoft.com/office/drawing/2014/main" id="{7C44DD16-517C-BACE-A4B7-66D6233DE97A}"/>
                    </a:ext>
                  </a:extLst>
                </p14:cNvPr>
                <p14:cNvContentPartPr/>
                <p14:nvPr/>
              </p14:nvContentPartPr>
              <p14:xfrm>
                <a:off x="6900552" y="2963592"/>
                <a:ext cx="50040" cy="360"/>
              </p14:xfrm>
            </p:contentPart>
          </mc:Choice>
          <mc:Fallback xmlns="">
            <p:pic>
              <p:nvPicPr>
                <p:cNvPr id="57556" name="Ink 57555">
                  <a:extLst>
                    <a:ext uri="{FF2B5EF4-FFF2-40B4-BE49-F238E27FC236}">
                      <a16:creationId xmlns:a16="http://schemas.microsoft.com/office/drawing/2014/main" id="{7C44DD16-517C-BACE-A4B7-66D6233DE97A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891912" y="2954952"/>
                  <a:ext cx="6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7557" name="Ink 57556">
                  <a:extLst>
                    <a:ext uri="{FF2B5EF4-FFF2-40B4-BE49-F238E27FC236}">
                      <a16:creationId xmlns:a16="http://schemas.microsoft.com/office/drawing/2014/main" id="{E5D3F61C-8188-1A2C-5E02-9A8BA2AAA5F8}"/>
                    </a:ext>
                  </a:extLst>
                </p14:cNvPr>
                <p14:cNvContentPartPr/>
                <p14:nvPr/>
              </p14:nvContentPartPr>
              <p14:xfrm>
                <a:off x="7032672" y="2963592"/>
                <a:ext cx="145800" cy="360"/>
              </p14:xfrm>
            </p:contentPart>
          </mc:Choice>
          <mc:Fallback xmlns="">
            <p:pic>
              <p:nvPicPr>
                <p:cNvPr id="57557" name="Ink 57556">
                  <a:extLst>
                    <a:ext uri="{FF2B5EF4-FFF2-40B4-BE49-F238E27FC236}">
                      <a16:creationId xmlns:a16="http://schemas.microsoft.com/office/drawing/2014/main" id="{E5D3F61C-8188-1A2C-5E02-9A8BA2AAA5F8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023672" y="2954952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7558" name="Ink 57557">
                  <a:extLst>
                    <a:ext uri="{FF2B5EF4-FFF2-40B4-BE49-F238E27FC236}">
                      <a16:creationId xmlns:a16="http://schemas.microsoft.com/office/drawing/2014/main" id="{A41C2FB6-5DF4-0D55-F729-EDD9F107998E}"/>
                    </a:ext>
                  </a:extLst>
                </p14:cNvPr>
                <p14:cNvContentPartPr/>
                <p14:nvPr/>
              </p14:nvContentPartPr>
              <p14:xfrm>
                <a:off x="7349112" y="2963592"/>
                <a:ext cx="23760" cy="360"/>
              </p14:xfrm>
            </p:contentPart>
          </mc:Choice>
          <mc:Fallback xmlns="">
            <p:pic>
              <p:nvPicPr>
                <p:cNvPr id="57558" name="Ink 57557">
                  <a:extLst>
                    <a:ext uri="{FF2B5EF4-FFF2-40B4-BE49-F238E27FC236}">
                      <a16:creationId xmlns:a16="http://schemas.microsoft.com/office/drawing/2014/main" id="{A41C2FB6-5DF4-0D55-F729-EDD9F107998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340112" y="2954952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7559" name="Ink 57558">
                  <a:extLst>
                    <a:ext uri="{FF2B5EF4-FFF2-40B4-BE49-F238E27FC236}">
                      <a16:creationId xmlns:a16="http://schemas.microsoft.com/office/drawing/2014/main" id="{AFA78CA1-CDE2-F5E1-8A0A-96D636BEB0D8}"/>
                    </a:ext>
                  </a:extLst>
                </p14:cNvPr>
                <p14:cNvContentPartPr/>
                <p14:nvPr/>
              </p14:nvContentPartPr>
              <p14:xfrm>
                <a:off x="7605432" y="2956392"/>
                <a:ext cx="37440" cy="360"/>
              </p14:xfrm>
            </p:contentPart>
          </mc:Choice>
          <mc:Fallback xmlns="">
            <p:pic>
              <p:nvPicPr>
                <p:cNvPr id="57559" name="Ink 57558">
                  <a:extLst>
                    <a:ext uri="{FF2B5EF4-FFF2-40B4-BE49-F238E27FC236}">
                      <a16:creationId xmlns:a16="http://schemas.microsoft.com/office/drawing/2014/main" id="{AFA78CA1-CDE2-F5E1-8A0A-96D636BEB0D8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596432" y="2947392"/>
                  <a:ext cx="55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57560" name="Ink 57559">
                  <a:extLst>
                    <a:ext uri="{FF2B5EF4-FFF2-40B4-BE49-F238E27FC236}">
                      <a16:creationId xmlns:a16="http://schemas.microsoft.com/office/drawing/2014/main" id="{891C7203-952D-410B-1ED1-D6A6BEBECA66}"/>
                    </a:ext>
                  </a:extLst>
                </p14:cNvPr>
                <p14:cNvContentPartPr/>
                <p14:nvPr/>
              </p14:nvContentPartPr>
              <p14:xfrm>
                <a:off x="7892352" y="2866032"/>
                <a:ext cx="2520" cy="360"/>
              </p14:xfrm>
            </p:contentPart>
          </mc:Choice>
          <mc:Fallback xmlns="">
            <p:pic>
              <p:nvPicPr>
                <p:cNvPr id="57560" name="Ink 57559">
                  <a:extLst>
                    <a:ext uri="{FF2B5EF4-FFF2-40B4-BE49-F238E27FC236}">
                      <a16:creationId xmlns:a16="http://schemas.microsoft.com/office/drawing/2014/main" id="{891C7203-952D-410B-1ED1-D6A6BEBECA6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883712" y="285739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57561" name="Ink 57560">
                  <a:extLst>
                    <a:ext uri="{FF2B5EF4-FFF2-40B4-BE49-F238E27FC236}">
                      <a16:creationId xmlns:a16="http://schemas.microsoft.com/office/drawing/2014/main" id="{E7F5FFAD-BA4A-2C4C-E2AA-0C398D57A132}"/>
                    </a:ext>
                  </a:extLst>
                </p14:cNvPr>
                <p14:cNvContentPartPr/>
                <p14:nvPr/>
              </p14:nvContentPartPr>
              <p14:xfrm>
                <a:off x="7738992" y="2938032"/>
                <a:ext cx="48600" cy="360"/>
              </p14:xfrm>
            </p:contentPart>
          </mc:Choice>
          <mc:Fallback xmlns="">
            <p:pic>
              <p:nvPicPr>
                <p:cNvPr id="57561" name="Ink 57560">
                  <a:extLst>
                    <a:ext uri="{FF2B5EF4-FFF2-40B4-BE49-F238E27FC236}">
                      <a16:creationId xmlns:a16="http://schemas.microsoft.com/office/drawing/2014/main" id="{E7F5FFAD-BA4A-2C4C-E2AA-0C398D57A132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729992" y="2929392"/>
                  <a:ext cx="66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57562" name="Ink 57561">
                  <a:extLst>
                    <a:ext uri="{FF2B5EF4-FFF2-40B4-BE49-F238E27FC236}">
                      <a16:creationId xmlns:a16="http://schemas.microsoft.com/office/drawing/2014/main" id="{B1827633-A3F2-DF1C-A4DE-77B90E1B8639}"/>
                    </a:ext>
                  </a:extLst>
                </p14:cNvPr>
                <p14:cNvContentPartPr/>
                <p14:nvPr/>
              </p14:nvContentPartPr>
              <p14:xfrm>
                <a:off x="7919352" y="2931912"/>
                <a:ext cx="36720" cy="360"/>
              </p14:xfrm>
            </p:contentPart>
          </mc:Choice>
          <mc:Fallback xmlns="">
            <p:pic>
              <p:nvPicPr>
                <p:cNvPr id="57562" name="Ink 57561">
                  <a:extLst>
                    <a:ext uri="{FF2B5EF4-FFF2-40B4-BE49-F238E27FC236}">
                      <a16:creationId xmlns:a16="http://schemas.microsoft.com/office/drawing/2014/main" id="{B1827633-A3F2-DF1C-A4DE-77B90E1B863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910352" y="2922912"/>
                  <a:ext cx="5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57575" name="Ink 57574">
                  <a:extLst>
                    <a:ext uri="{FF2B5EF4-FFF2-40B4-BE49-F238E27FC236}">
                      <a16:creationId xmlns:a16="http://schemas.microsoft.com/office/drawing/2014/main" id="{1543D07C-6C2C-DE13-68DB-7EDF0945975F}"/>
                    </a:ext>
                  </a:extLst>
                </p14:cNvPr>
                <p14:cNvContentPartPr/>
                <p14:nvPr/>
              </p14:nvContentPartPr>
              <p14:xfrm>
                <a:off x="8034552" y="2931912"/>
                <a:ext cx="9360" cy="360"/>
              </p14:xfrm>
            </p:contentPart>
          </mc:Choice>
          <mc:Fallback xmlns="">
            <p:pic>
              <p:nvPicPr>
                <p:cNvPr id="57575" name="Ink 57574">
                  <a:extLst>
                    <a:ext uri="{FF2B5EF4-FFF2-40B4-BE49-F238E27FC236}">
                      <a16:creationId xmlns:a16="http://schemas.microsoft.com/office/drawing/2014/main" id="{1543D07C-6C2C-DE13-68DB-7EDF0945975F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025552" y="2922912"/>
                  <a:ext cx="2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57624" name="Ink 57623">
                  <a:extLst>
                    <a:ext uri="{FF2B5EF4-FFF2-40B4-BE49-F238E27FC236}">
                      <a16:creationId xmlns:a16="http://schemas.microsoft.com/office/drawing/2014/main" id="{C52D8372-391B-FBDA-E873-681FF71C2BBD}"/>
                    </a:ext>
                  </a:extLst>
                </p14:cNvPr>
                <p14:cNvContentPartPr/>
                <p14:nvPr/>
              </p14:nvContentPartPr>
              <p14:xfrm>
                <a:off x="8282592" y="2785752"/>
                <a:ext cx="2520" cy="205920"/>
              </p14:xfrm>
            </p:contentPart>
          </mc:Choice>
          <mc:Fallback xmlns="">
            <p:pic>
              <p:nvPicPr>
                <p:cNvPr id="57624" name="Ink 57623">
                  <a:extLst>
                    <a:ext uri="{FF2B5EF4-FFF2-40B4-BE49-F238E27FC236}">
                      <a16:creationId xmlns:a16="http://schemas.microsoft.com/office/drawing/2014/main" id="{C52D8372-391B-FBDA-E873-681FF71C2BBD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273952" y="2777112"/>
                  <a:ext cx="201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57639" name="Ink 57638">
                  <a:extLst>
                    <a:ext uri="{FF2B5EF4-FFF2-40B4-BE49-F238E27FC236}">
                      <a16:creationId xmlns:a16="http://schemas.microsoft.com/office/drawing/2014/main" id="{DE0CB212-BBF7-B00D-78F1-C34A53C465B9}"/>
                    </a:ext>
                  </a:extLst>
                </p14:cNvPr>
                <p14:cNvContentPartPr/>
                <p14:nvPr/>
              </p14:nvContentPartPr>
              <p14:xfrm>
                <a:off x="8224992" y="2869992"/>
                <a:ext cx="152640" cy="360"/>
              </p14:xfrm>
            </p:contentPart>
          </mc:Choice>
          <mc:Fallback xmlns="">
            <p:pic>
              <p:nvPicPr>
                <p:cNvPr id="57639" name="Ink 57638">
                  <a:extLst>
                    <a:ext uri="{FF2B5EF4-FFF2-40B4-BE49-F238E27FC236}">
                      <a16:creationId xmlns:a16="http://schemas.microsoft.com/office/drawing/2014/main" id="{DE0CB212-BBF7-B00D-78F1-C34A53C465B9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216352" y="2861352"/>
                  <a:ext cx="17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57675" name="Ink 57674">
                  <a:extLst>
                    <a:ext uri="{FF2B5EF4-FFF2-40B4-BE49-F238E27FC236}">
                      <a16:creationId xmlns:a16="http://schemas.microsoft.com/office/drawing/2014/main" id="{09994E9B-402D-637D-27B2-3B20117CB3D6}"/>
                    </a:ext>
                  </a:extLst>
                </p14:cNvPr>
                <p14:cNvContentPartPr/>
                <p14:nvPr/>
              </p14:nvContentPartPr>
              <p14:xfrm>
                <a:off x="8507232" y="2727792"/>
                <a:ext cx="2880" cy="241200"/>
              </p14:xfrm>
            </p:contentPart>
          </mc:Choice>
          <mc:Fallback xmlns="">
            <p:pic>
              <p:nvPicPr>
                <p:cNvPr id="57675" name="Ink 57674">
                  <a:extLst>
                    <a:ext uri="{FF2B5EF4-FFF2-40B4-BE49-F238E27FC236}">
                      <a16:creationId xmlns:a16="http://schemas.microsoft.com/office/drawing/2014/main" id="{09994E9B-402D-637D-27B2-3B20117CB3D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498232" y="2719152"/>
                  <a:ext cx="20520" cy="25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57679" name="Ink 57678">
                <a:extLst>
                  <a:ext uri="{FF2B5EF4-FFF2-40B4-BE49-F238E27FC236}">
                    <a16:creationId xmlns:a16="http://schemas.microsoft.com/office/drawing/2014/main" id="{C9F6EBA6-668B-F696-A79A-55BEA9E02B93}"/>
                  </a:ext>
                </a:extLst>
              </p14:cNvPr>
              <p14:cNvContentPartPr/>
              <p14:nvPr/>
            </p14:nvContentPartPr>
            <p14:xfrm>
              <a:off x="6739272" y="3030552"/>
              <a:ext cx="1405080" cy="545040"/>
            </p14:xfrm>
          </p:contentPart>
        </mc:Choice>
        <mc:Fallback xmlns="">
          <p:pic>
            <p:nvPicPr>
              <p:cNvPr id="57679" name="Ink 57678">
                <a:extLst>
                  <a:ext uri="{FF2B5EF4-FFF2-40B4-BE49-F238E27FC236}">
                    <a16:creationId xmlns:a16="http://schemas.microsoft.com/office/drawing/2014/main" id="{C9F6EBA6-668B-F696-A79A-55BEA9E02B93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6730632" y="3021912"/>
                <a:ext cx="142272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57702" name="Ink 57701">
                <a:extLst>
                  <a:ext uri="{FF2B5EF4-FFF2-40B4-BE49-F238E27FC236}">
                    <a16:creationId xmlns:a16="http://schemas.microsoft.com/office/drawing/2014/main" id="{4B570AEC-250E-8EAB-7A3D-C3447C8858B9}"/>
                  </a:ext>
                </a:extLst>
              </p14:cNvPr>
              <p14:cNvContentPartPr/>
              <p14:nvPr/>
            </p14:nvContentPartPr>
            <p14:xfrm>
              <a:off x="6763032" y="3059712"/>
              <a:ext cx="861120" cy="497520"/>
            </p14:xfrm>
          </p:contentPart>
        </mc:Choice>
        <mc:Fallback xmlns="">
          <p:pic>
            <p:nvPicPr>
              <p:cNvPr id="57702" name="Ink 57701">
                <a:extLst>
                  <a:ext uri="{FF2B5EF4-FFF2-40B4-BE49-F238E27FC236}">
                    <a16:creationId xmlns:a16="http://schemas.microsoft.com/office/drawing/2014/main" id="{4B570AEC-250E-8EAB-7A3D-C3447C8858B9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6754032" y="3050712"/>
                <a:ext cx="878760" cy="51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57716" name="Ink 57715">
                <a:extLst>
                  <a:ext uri="{FF2B5EF4-FFF2-40B4-BE49-F238E27FC236}">
                    <a16:creationId xmlns:a16="http://schemas.microsoft.com/office/drawing/2014/main" id="{22F846F4-7172-174E-5335-1D846439989F}"/>
                  </a:ext>
                </a:extLst>
              </p14:cNvPr>
              <p14:cNvContentPartPr/>
              <p14:nvPr/>
            </p14:nvContentPartPr>
            <p14:xfrm>
              <a:off x="6757992" y="3028752"/>
              <a:ext cx="1424880" cy="522360"/>
            </p14:xfrm>
          </p:contentPart>
        </mc:Choice>
        <mc:Fallback xmlns="">
          <p:pic>
            <p:nvPicPr>
              <p:cNvPr id="57716" name="Ink 57715">
                <a:extLst>
                  <a:ext uri="{FF2B5EF4-FFF2-40B4-BE49-F238E27FC236}">
                    <a16:creationId xmlns:a16="http://schemas.microsoft.com/office/drawing/2014/main" id="{22F846F4-7172-174E-5335-1D846439989F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6749352" y="3019752"/>
                <a:ext cx="1442520" cy="54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65" name="Group 57364">
            <a:extLst>
              <a:ext uri="{FF2B5EF4-FFF2-40B4-BE49-F238E27FC236}">
                <a16:creationId xmlns:a16="http://schemas.microsoft.com/office/drawing/2014/main" id="{B3D4D9A4-2EBE-AA19-3411-AEC5D030049B}"/>
              </a:ext>
            </a:extLst>
          </p:cNvPr>
          <p:cNvGrpSpPr/>
          <p:nvPr/>
        </p:nvGrpSpPr>
        <p:grpSpPr>
          <a:xfrm>
            <a:off x="6502836" y="3998832"/>
            <a:ext cx="706320" cy="276120"/>
            <a:chOff x="6502836" y="3998832"/>
            <a:chExt cx="70632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CB61D7-A66A-2EA0-BDD4-DEA4A45DF3A0}"/>
                    </a:ext>
                  </a:extLst>
                </p14:cNvPr>
                <p14:cNvContentPartPr/>
                <p14:nvPr/>
              </p14:nvContentPartPr>
              <p14:xfrm>
                <a:off x="6502836" y="4011792"/>
                <a:ext cx="70920" cy="205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CB61D7-A66A-2EA0-BDD4-DEA4A45DF3A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494196" y="4002792"/>
                  <a:ext cx="885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EAD3676-B296-7F96-3EC6-65A08FB99EFD}"/>
                    </a:ext>
                  </a:extLst>
                </p14:cNvPr>
                <p14:cNvContentPartPr/>
                <p14:nvPr/>
              </p14:nvContentPartPr>
              <p14:xfrm>
                <a:off x="6610116" y="3999912"/>
                <a:ext cx="64800" cy="232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EAD3676-B296-7F96-3EC6-65A08FB99EF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601476" y="3990912"/>
                  <a:ext cx="824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11D7B59-468C-0DDF-DD42-2C22847AE779}"/>
                    </a:ext>
                  </a:extLst>
                </p14:cNvPr>
                <p14:cNvContentPartPr/>
                <p14:nvPr/>
              </p14:nvContentPartPr>
              <p14:xfrm>
                <a:off x="6727116" y="4012872"/>
                <a:ext cx="64080" cy="262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11D7B59-468C-0DDF-DD42-2C22847AE779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718116" y="4004232"/>
                  <a:ext cx="817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B14844E-1E11-E2A6-1E46-9596AACA408E}"/>
                    </a:ext>
                  </a:extLst>
                </p14:cNvPr>
                <p14:cNvContentPartPr/>
                <p14:nvPr/>
              </p14:nvContentPartPr>
              <p14:xfrm>
                <a:off x="6814236" y="3998832"/>
                <a:ext cx="43200" cy="193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B14844E-1E11-E2A6-1E46-9596AACA408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805236" y="3990192"/>
                  <a:ext cx="608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4321488-0425-79FD-45E9-52FB9B88D2F7}"/>
                    </a:ext>
                  </a:extLst>
                </p14:cNvPr>
                <p14:cNvContentPartPr/>
                <p14:nvPr/>
              </p14:nvContentPartPr>
              <p14:xfrm>
                <a:off x="6907476" y="4035192"/>
                <a:ext cx="67680" cy="166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4321488-0425-79FD-45E9-52FB9B88D2F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898476" y="4026552"/>
                  <a:ext cx="853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57363" name="Ink 57362">
                  <a:extLst>
                    <a:ext uri="{FF2B5EF4-FFF2-40B4-BE49-F238E27FC236}">
                      <a16:creationId xmlns:a16="http://schemas.microsoft.com/office/drawing/2014/main" id="{832B8A72-DF85-42C1-F7F5-200005284C75}"/>
                    </a:ext>
                  </a:extLst>
                </p14:cNvPr>
                <p14:cNvContentPartPr/>
                <p14:nvPr/>
              </p14:nvContentPartPr>
              <p14:xfrm>
                <a:off x="7032036" y="4047072"/>
                <a:ext cx="64080" cy="17028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832B8A72-DF85-42C1-F7F5-200005284C7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023036" y="4038432"/>
                  <a:ext cx="817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57364" name="Ink 57363">
                  <a:extLst>
                    <a:ext uri="{FF2B5EF4-FFF2-40B4-BE49-F238E27FC236}">
                      <a16:creationId xmlns:a16="http://schemas.microsoft.com/office/drawing/2014/main" id="{8FE51E93-6576-B584-8BDC-6775B250A5A8}"/>
                    </a:ext>
                  </a:extLst>
                </p14:cNvPr>
                <p14:cNvContentPartPr/>
                <p14:nvPr/>
              </p14:nvContentPartPr>
              <p14:xfrm>
                <a:off x="7131036" y="4045272"/>
                <a:ext cx="78120" cy="19584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8FE51E93-6576-B584-8BDC-6775B250A5A8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122396" y="4036632"/>
                  <a:ext cx="9576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57366" name="Ink 57365">
                <a:extLst>
                  <a:ext uri="{FF2B5EF4-FFF2-40B4-BE49-F238E27FC236}">
                    <a16:creationId xmlns:a16="http://schemas.microsoft.com/office/drawing/2014/main" id="{D8A652E2-359F-3907-6628-07A1866FB0FC}"/>
                  </a:ext>
                </a:extLst>
              </p14:cNvPr>
              <p14:cNvContentPartPr/>
              <p14:nvPr/>
            </p14:nvContentPartPr>
            <p14:xfrm>
              <a:off x="6377196" y="3999912"/>
              <a:ext cx="95760" cy="219240"/>
            </p14:xfrm>
          </p:contentPart>
        </mc:Choice>
        <mc:Fallback xmlns="">
          <p:pic>
            <p:nvPicPr>
              <p:cNvPr id="57366" name="Ink 57365">
                <a:extLst>
                  <a:ext uri="{FF2B5EF4-FFF2-40B4-BE49-F238E27FC236}">
                    <a16:creationId xmlns:a16="http://schemas.microsoft.com/office/drawing/2014/main" id="{D8A652E2-359F-3907-6628-07A1866FB0FC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6368196" y="3991272"/>
                <a:ext cx="113400" cy="23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03" name="Group 57402">
            <a:extLst>
              <a:ext uri="{FF2B5EF4-FFF2-40B4-BE49-F238E27FC236}">
                <a16:creationId xmlns:a16="http://schemas.microsoft.com/office/drawing/2014/main" id="{310467A0-09A7-205B-5AF4-AC4F94E95E0A}"/>
              </a:ext>
            </a:extLst>
          </p:cNvPr>
          <p:cNvGrpSpPr/>
          <p:nvPr/>
        </p:nvGrpSpPr>
        <p:grpSpPr>
          <a:xfrm>
            <a:off x="8103756" y="2443632"/>
            <a:ext cx="635400" cy="262800"/>
            <a:chOff x="8103756" y="2443632"/>
            <a:chExt cx="63540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57367" name="Ink 57366">
                  <a:extLst>
                    <a:ext uri="{FF2B5EF4-FFF2-40B4-BE49-F238E27FC236}">
                      <a16:creationId xmlns:a16="http://schemas.microsoft.com/office/drawing/2014/main" id="{CCEE0518-F5ED-954B-906A-A6470463FAB7}"/>
                    </a:ext>
                  </a:extLst>
                </p14:cNvPr>
                <p14:cNvContentPartPr/>
                <p14:nvPr/>
              </p14:nvContentPartPr>
              <p14:xfrm>
                <a:off x="8103756" y="2486832"/>
                <a:ext cx="78840" cy="187200"/>
              </p14:xfrm>
            </p:contentPart>
          </mc:Choice>
          <mc:Fallback xmlns="">
            <p:pic>
              <p:nvPicPr>
                <p:cNvPr id="57367" name="Ink 57366">
                  <a:extLst>
                    <a:ext uri="{FF2B5EF4-FFF2-40B4-BE49-F238E27FC236}">
                      <a16:creationId xmlns:a16="http://schemas.microsoft.com/office/drawing/2014/main" id="{CCEE0518-F5ED-954B-906A-A6470463FAB7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094756" y="2478192"/>
                  <a:ext cx="964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57368" name="Ink 57367">
                  <a:extLst>
                    <a:ext uri="{FF2B5EF4-FFF2-40B4-BE49-F238E27FC236}">
                      <a16:creationId xmlns:a16="http://schemas.microsoft.com/office/drawing/2014/main" id="{604D50A2-FBAB-9B04-4C46-F4250550E367}"/>
                    </a:ext>
                  </a:extLst>
                </p14:cNvPr>
                <p14:cNvContentPartPr/>
                <p14:nvPr/>
              </p14:nvContentPartPr>
              <p14:xfrm>
                <a:off x="8225076" y="2492952"/>
                <a:ext cx="49680" cy="16596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604D50A2-FBAB-9B04-4C46-F4250550E367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216436" y="2484312"/>
                  <a:ext cx="673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57388" name="Ink 57387">
                  <a:extLst>
                    <a:ext uri="{FF2B5EF4-FFF2-40B4-BE49-F238E27FC236}">
                      <a16:creationId xmlns:a16="http://schemas.microsoft.com/office/drawing/2014/main" id="{D846F64F-6A9E-C951-237B-D9A51F9AC324}"/>
                    </a:ext>
                  </a:extLst>
                </p14:cNvPr>
                <p14:cNvContentPartPr/>
                <p14:nvPr/>
              </p14:nvContentPartPr>
              <p14:xfrm>
                <a:off x="8321196" y="2472792"/>
                <a:ext cx="62640" cy="204480"/>
              </p14:xfrm>
            </p:contentPart>
          </mc:Choice>
          <mc:Fallback xmlns="">
            <p:pic>
              <p:nvPicPr>
                <p:cNvPr id="57388" name="Ink 57387">
                  <a:extLst>
                    <a:ext uri="{FF2B5EF4-FFF2-40B4-BE49-F238E27FC236}">
                      <a16:creationId xmlns:a16="http://schemas.microsoft.com/office/drawing/2014/main" id="{D846F64F-6A9E-C951-237B-D9A51F9AC32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312196" y="2464152"/>
                  <a:ext cx="802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57389" name="Ink 57388">
                  <a:extLst>
                    <a:ext uri="{FF2B5EF4-FFF2-40B4-BE49-F238E27FC236}">
                      <a16:creationId xmlns:a16="http://schemas.microsoft.com/office/drawing/2014/main" id="{372FFB1D-D83F-0C30-50DB-6FEA78605C43}"/>
                    </a:ext>
                  </a:extLst>
                </p14:cNvPr>
                <p14:cNvContentPartPr/>
                <p14:nvPr/>
              </p14:nvContentPartPr>
              <p14:xfrm>
                <a:off x="8429556" y="2443632"/>
                <a:ext cx="70200" cy="180000"/>
              </p14:xfrm>
            </p:contentPart>
          </mc:Choice>
          <mc:Fallback xmlns="">
            <p:pic>
              <p:nvPicPr>
                <p:cNvPr id="57389" name="Ink 57388">
                  <a:extLst>
                    <a:ext uri="{FF2B5EF4-FFF2-40B4-BE49-F238E27FC236}">
                      <a16:creationId xmlns:a16="http://schemas.microsoft.com/office/drawing/2014/main" id="{372FFB1D-D83F-0C30-50DB-6FEA78605C4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420556" y="2434632"/>
                  <a:ext cx="878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57390" name="Ink 57389">
                  <a:extLst>
                    <a:ext uri="{FF2B5EF4-FFF2-40B4-BE49-F238E27FC236}">
                      <a16:creationId xmlns:a16="http://schemas.microsoft.com/office/drawing/2014/main" id="{66CF0B0D-602A-B883-B190-32775C201DAC}"/>
                    </a:ext>
                  </a:extLst>
                </p14:cNvPr>
                <p14:cNvContentPartPr/>
                <p14:nvPr/>
              </p14:nvContentPartPr>
              <p14:xfrm>
                <a:off x="8548356" y="2507352"/>
                <a:ext cx="55800" cy="146880"/>
              </p14:xfrm>
            </p:contentPart>
          </mc:Choice>
          <mc:Fallback xmlns="">
            <p:pic>
              <p:nvPicPr>
                <p:cNvPr id="57390" name="Ink 57389">
                  <a:extLst>
                    <a:ext uri="{FF2B5EF4-FFF2-40B4-BE49-F238E27FC236}">
                      <a16:creationId xmlns:a16="http://schemas.microsoft.com/office/drawing/2014/main" id="{66CF0B0D-602A-B883-B190-32775C201DAC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539356" y="2498352"/>
                  <a:ext cx="734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57401" name="Ink 57400">
                  <a:extLst>
                    <a:ext uri="{FF2B5EF4-FFF2-40B4-BE49-F238E27FC236}">
                      <a16:creationId xmlns:a16="http://schemas.microsoft.com/office/drawing/2014/main" id="{356C1E02-76E8-00B7-DEC4-86F8454E7D48}"/>
                    </a:ext>
                  </a:extLst>
                </p14:cNvPr>
                <p14:cNvContentPartPr/>
                <p14:nvPr/>
              </p14:nvContentPartPr>
              <p14:xfrm>
                <a:off x="8660676" y="2521752"/>
                <a:ext cx="78480" cy="184680"/>
              </p14:xfrm>
            </p:contentPart>
          </mc:Choice>
          <mc:Fallback xmlns="">
            <p:pic>
              <p:nvPicPr>
                <p:cNvPr id="57401" name="Ink 57400">
                  <a:extLst>
                    <a:ext uri="{FF2B5EF4-FFF2-40B4-BE49-F238E27FC236}">
                      <a16:creationId xmlns:a16="http://schemas.microsoft.com/office/drawing/2014/main" id="{356C1E02-76E8-00B7-DEC4-86F8454E7D48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8651676" y="2512752"/>
                  <a:ext cx="96120" cy="202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539" name="Audio 57538">
            <a:hlinkClick r:id="" action="ppaction://media"/>
            <a:extLst>
              <a:ext uri="{FF2B5EF4-FFF2-40B4-BE49-F238E27FC236}">
                <a16:creationId xmlns:a16="http://schemas.microsoft.com/office/drawing/2014/main" id="{40E37CF2-B657-BE40-DF9C-36875DA22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53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720" y="139392"/>
            <a:ext cx="31245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One Quantum spin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C3BED01-D413-CDF8-5F5C-1640C8C275A5}"/>
              </a:ext>
            </a:extLst>
          </p:cNvPr>
          <p:cNvGrpSpPr/>
          <p:nvPr/>
        </p:nvGrpSpPr>
        <p:grpSpPr>
          <a:xfrm>
            <a:off x="1487952" y="1410120"/>
            <a:ext cx="1275840" cy="204480"/>
            <a:chOff x="1487952" y="1410120"/>
            <a:chExt cx="1275840" cy="20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08FFA7F-FC68-0176-C048-1ED6E5602DC1}"/>
                    </a:ext>
                  </a:extLst>
                </p14:cNvPr>
                <p14:cNvContentPartPr/>
                <p14:nvPr/>
              </p14:nvContentPartPr>
              <p14:xfrm>
                <a:off x="1487952" y="1481040"/>
                <a:ext cx="9406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08FFA7F-FC68-0176-C048-1ED6E5602D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78952" y="1472400"/>
                  <a:ext cx="958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04A907F-312C-84B7-14B5-5C13490B8235}"/>
                    </a:ext>
                  </a:extLst>
                </p14:cNvPr>
                <p14:cNvContentPartPr/>
                <p14:nvPr/>
              </p14:nvContentPartPr>
              <p14:xfrm>
                <a:off x="2354472" y="1410120"/>
                <a:ext cx="106560" cy="137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04A907F-312C-84B7-14B5-5C13490B82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45832" y="1401120"/>
                  <a:ext cx="124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4A6D8DC-44DC-75AB-C27C-4D24BD619FF2}"/>
                    </a:ext>
                  </a:extLst>
                </p14:cNvPr>
                <p14:cNvContentPartPr/>
                <p14:nvPr/>
              </p14:nvContentPartPr>
              <p14:xfrm>
                <a:off x="2576952" y="1475640"/>
                <a:ext cx="186840" cy="138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4A6D8DC-44DC-75AB-C27C-4D24BD619F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68312" y="1467000"/>
                  <a:ext cx="20448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D67F607-66F6-BDBD-151D-860F40D9EBA9}"/>
                  </a:ext>
                </a:extLst>
              </p14:cNvPr>
              <p14:cNvContentPartPr/>
              <p14:nvPr/>
            </p14:nvContentPartPr>
            <p14:xfrm>
              <a:off x="1391472" y="687600"/>
              <a:ext cx="142560" cy="8071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D67F607-66F6-BDBD-151D-860F40D9EB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82472" y="678600"/>
                <a:ext cx="160200" cy="82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89" name="Group 57388">
            <a:extLst>
              <a:ext uri="{FF2B5EF4-FFF2-40B4-BE49-F238E27FC236}">
                <a16:creationId xmlns:a16="http://schemas.microsoft.com/office/drawing/2014/main" id="{891D57C1-27C5-0870-D891-6D8E43971ED6}"/>
              </a:ext>
            </a:extLst>
          </p:cNvPr>
          <p:cNvGrpSpPr/>
          <p:nvPr/>
        </p:nvGrpSpPr>
        <p:grpSpPr>
          <a:xfrm>
            <a:off x="1485432" y="512640"/>
            <a:ext cx="1103400" cy="971640"/>
            <a:chOff x="1485432" y="512640"/>
            <a:chExt cx="1103400" cy="9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7365" name="Ink 57364">
                  <a:extLst>
                    <a:ext uri="{FF2B5EF4-FFF2-40B4-BE49-F238E27FC236}">
                      <a16:creationId xmlns:a16="http://schemas.microsoft.com/office/drawing/2014/main" id="{51EA4459-F53D-3D3E-2E09-FB736670898C}"/>
                    </a:ext>
                  </a:extLst>
                </p14:cNvPr>
                <p14:cNvContentPartPr/>
                <p14:nvPr/>
              </p14:nvContentPartPr>
              <p14:xfrm>
                <a:off x="1485432" y="938520"/>
                <a:ext cx="757080" cy="54576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51EA4459-F53D-3D3E-2E09-FB73667089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76432" y="929520"/>
                  <a:ext cx="774720" cy="56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7366" name="Ink 57365">
                  <a:extLst>
                    <a:ext uri="{FF2B5EF4-FFF2-40B4-BE49-F238E27FC236}">
                      <a16:creationId xmlns:a16="http://schemas.microsoft.com/office/drawing/2014/main" id="{DCDBACE6-12B0-6A9C-7B76-6F82E5D3F22E}"/>
                    </a:ext>
                  </a:extLst>
                </p14:cNvPr>
                <p14:cNvContentPartPr/>
                <p14:nvPr/>
              </p14:nvContentPartPr>
              <p14:xfrm>
                <a:off x="2323512" y="609840"/>
                <a:ext cx="190440" cy="27360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DCDBACE6-12B0-6A9C-7B76-6F82E5D3F2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14872" y="601200"/>
                  <a:ext cx="2080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7368" name="Ink 57367">
                  <a:extLst>
                    <a:ext uri="{FF2B5EF4-FFF2-40B4-BE49-F238E27FC236}">
                      <a16:creationId xmlns:a16="http://schemas.microsoft.com/office/drawing/2014/main" id="{D55A9B2A-3E10-624C-F0B0-7D428739051F}"/>
                    </a:ext>
                  </a:extLst>
                </p14:cNvPr>
                <p14:cNvContentPartPr/>
                <p14:nvPr/>
              </p14:nvContentPartPr>
              <p14:xfrm>
                <a:off x="2372832" y="548640"/>
                <a:ext cx="173520" cy="36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D55A9B2A-3E10-624C-F0B0-7D428739051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64192" y="540000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7388" name="Ink 57387">
                  <a:extLst>
                    <a:ext uri="{FF2B5EF4-FFF2-40B4-BE49-F238E27FC236}">
                      <a16:creationId xmlns:a16="http://schemas.microsoft.com/office/drawing/2014/main" id="{C507C900-4862-A7B2-418F-C2C8B50D6729}"/>
                    </a:ext>
                  </a:extLst>
                </p14:cNvPr>
                <p14:cNvContentPartPr/>
                <p14:nvPr/>
              </p14:nvContentPartPr>
              <p14:xfrm>
                <a:off x="2516472" y="512640"/>
                <a:ext cx="72360" cy="90000"/>
              </p14:xfrm>
            </p:contentPart>
          </mc:Choice>
          <mc:Fallback xmlns="">
            <p:pic>
              <p:nvPicPr>
                <p:cNvPr id="57388" name="Ink 57387">
                  <a:extLst>
                    <a:ext uri="{FF2B5EF4-FFF2-40B4-BE49-F238E27FC236}">
                      <a16:creationId xmlns:a16="http://schemas.microsoft.com/office/drawing/2014/main" id="{C507C900-4862-A7B2-418F-C2C8B50D67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07472" y="503640"/>
                  <a:ext cx="90000" cy="10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7555" name="Ink 57554">
                <a:extLst>
                  <a:ext uri="{FF2B5EF4-FFF2-40B4-BE49-F238E27FC236}">
                    <a16:creationId xmlns:a16="http://schemas.microsoft.com/office/drawing/2014/main" id="{E36E02AF-F469-D096-899E-A4AC04A5456B}"/>
                  </a:ext>
                </a:extLst>
              </p14:cNvPr>
              <p14:cNvContentPartPr/>
              <p14:nvPr/>
            </p14:nvContentPartPr>
            <p14:xfrm>
              <a:off x="5689872" y="1118880"/>
              <a:ext cx="263880" cy="237600"/>
            </p14:xfrm>
          </p:contentPart>
        </mc:Choice>
        <mc:Fallback xmlns="">
          <p:pic>
            <p:nvPicPr>
              <p:cNvPr id="57555" name="Ink 57554">
                <a:extLst>
                  <a:ext uri="{FF2B5EF4-FFF2-40B4-BE49-F238E27FC236}">
                    <a16:creationId xmlns:a16="http://schemas.microsoft.com/office/drawing/2014/main" id="{E36E02AF-F469-D096-899E-A4AC04A5456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680872" y="1109880"/>
                <a:ext cx="281520" cy="25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82" name="Group 57581">
            <a:extLst>
              <a:ext uri="{FF2B5EF4-FFF2-40B4-BE49-F238E27FC236}">
                <a16:creationId xmlns:a16="http://schemas.microsoft.com/office/drawing/2014/main" id="{C1600642-8A5F-4E50-AF64-C7C8B774F13E}"/>
              </a:ext>
            </a:extLst>
          </p:cNvPr>
          <p:cNvGrpSpPr/>
          <p:nvPr/>
        </p:nvGrpSpPr>
        <p:grpSpPr>
          <a:xfrm>
            <a:off x="5736312" y="804600"/>
            <a:ext cx="275400" cy="150120"/>
            <a:chOff x="5736312" y="804600"/>
            <a:chExt cx="275400" cy="1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7578" name="Ink 57577">
                  <a:extLst>
                    <a:ext uri="{FF2B5EF4-FFF2-40B4-BE49-F238E27FC236}">
                      <a16:creationId xmlns:a16="http://schemas.microsoft.com/office/drawing/2014/main" id="{1C3FCC13-22CE-6EA6-9043-3328DE91135C}"/>
                    </a:ext>
                  </a:extLst>
                </p14:cNvPr>
                <p14:cNvContentPartPr/>
                <p14:nvPr/>
              </p14:nvContentPartPr>
              <p14:xfrm>
                <a:off x="5736312" y="876240"/>
                <a:ext cx="245880" cy="2520"/>
              </p14:xfrm>
            </p:contentPart>
          </mc:Choice>
          <mc:Fallback xmlns="">
            <p:pic>
              <p:nvPicPr>
                <p:cNvPr id="57578" name="Ink 57577">
                  <a:extLst>
                    <a:ext uri="{FF2B5EF4-FFF2-40B4-BE49-F238E27FC236}">
                      <a16:creationId xmlns:a16="http://schemas.microsoft.com/office/drawing/2014/main" id="{1C3FCC13-22CE-6EA6-9043-3328DE91135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27312" y="867600"/>
                  <a:ext cx="2635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7579" name="Ink 57578">
                  <a:extLst>
                    <a:ext uri="{FF2B5EF4-FFF2-40B4-BE49-F238E27FC236}">
                      <a16:creationId xmlns:a16="http://schemas.microsoft.com/office/drawing/2014/main" id="{FCBB0B0E-2BFA-DA68-20E6-B1C51C3EB4EC}"/>
                    </a:ext>
                  </a:extLst>
                </p14:cNvPr>
                <p14:cNvContentPartPr/>
                <p14:nvPr/>
              </p14:nvContentPartPr>
              <p14:xfrm>
                <a:off x="5882472" y="804600"/>
                <a:ext cx="129240" cy="150120"/>
              </p14:xfrm>
            </p:contentPart>
          </mc:Choice>
          <mc:Fallback xmlns="">
            <p:pic>
              <p:nvPicPr>
                <p:cNvPr id="57579" name="Ink 57578">
                  <a:extLst>
                    <a:ext uri="{FF2B5EF4-FFF2-40B4-BE49-F238E27FC236}">
                      <a16:creationId xmlns:a16="http://schemas.microsoft.com/office/drawing/2014/main" id="{FCBB0B0E-2BFA-DA68-20E6-B1C51C3EB4E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73832" y="795960"/>
                  <a:ext cx="14688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83" name="Group 57582">
            <a:extLst>
              <a:ext uri="{FF2B5EF4-FFF2-40B4-BE49-F238E27FC236}">
                <a16:creationId xmlns:a16="http://schemas.microsoft.com/office/drawing/2014/main" id="{C245BAF1-17C4-DEEE-557E-1D1DAF369C4D}"/>
              </a:ext>
            </a:extLst>
          </p:cNvPr>
          <p:cNvGrpSpPr/>
          <p:nvPr/>
        </p:nvGrpSpPr>
        <p:grpSpPr>
          <a:xfrm>
            <a:off x="3771432" y="810000"/>
            <a:ext cx="1626480" cy="722520"/>
            <a:chOff x="3771432" y="810000"/>
            <a:chExt cx="1626480" cy="72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390" name="Ink 57389">
                  <a:extLst>
                    <a:ext uri="{FF2B5EF4-FFF2-40B4-BE49-F238E27FC236}">
                      <a16:creationId xmlns:a16="http://schemas.microsoft.com/office/drawing/2014/main" id="{01854D53-B12A-FDE3-75BB-7CD9B228D3CD}"/>
                    </a:ext>
                  </a:extLst>
                </p14:cNvPr>
                <p14:cNvContentPartPr/>
                <p14:nvPr/>
              </p14:nvContentPartPr>
              <p14:xfrm>
                <a:off x="3771432" y="1112040"/>
                <a:ext cx="234000" cy="420480"/>
              </p14:xfrm>
            </p:contentPart>
          </mc:Choice>
          <mc:Fallback xmlns="">
            <p:pic>
              <p:nvPicPr>
                <p:cNvPr id="57390" name="Ink 57389">
                  <a:extLst>
                    <a:ext uri="{FF2B5EF4-FFF2-40B4-BE49-F238E27FC236}">
                      <a16:creationId xmlns:a16="http://schemas.microsoft.com/office/drawing/2014/main" id="{01854D53-B12A-FDE3-75BB-7CD9B228D3C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62432" y="1103400"/>
                  <a:ext cx="2516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401" name="Ink 57400">
                  <a:extLst>
                    <a:ext uri="{FF2B5EF4-FFF2-40B4-BE49-F238E27FC236}">
                      <a16:creationId xmlns:a16="http://schemas.microsoft.com/office/drawing/2014/main" id="{D1F2BCA1-A70F-B7F6-C5B0-26356204E0D6}"/>
                    </a:ext>
                  </a:extLst>
                </p14:cNvPr>
                <p14:cNvContentPartPr/>
                <p14:nvPr/>
              </p14:nvContentPartPr>
              <p14:xfrm>
                <a:off x="4159152" y="1298160"/>
                <a:ext cx="83880" cy="2520"/>
              </p14:xfrm>
            </p:contentPart>
          </mc:Choice>
          <mc:Fallback xmlns="">
            <p:pic>
              <p:nvPicPr>
                <p:cNvPr id="57401" name="Ink 57400">
                  <a:extLst>
                    <a:ext uri="{FF2B5EF4-FFF2-40B4-BE49-F238E27FC236}">
                      <a16:creationId xmlns:a16="http://schemas.microsoft.com/office/drawing/2014/main" id="{D1F2BCA1-A70F-B7F6-C5B0-26356204E0D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50512" y="1289520"/>
                  <a:ext cx="1015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7403" name="Ink 57402">
                  <a:extLst>
                    <a:ext uri="{FF2B5EF4-FFF2-40B4-BE49-F238E27FC236}">
                      <a16:creationId xmlns:a16="http://schemas.microsoft.com/office/drawing/2014/main" id="{2B6A16B6-E88C-3A4B-44E1-336F7B0A64AE}"/>
                    </a:ext>
                  </a:extLst>
                </p14:cNvPr>
                <p14:cNvContentPartPr/>
                <p14:nvPr/>
              </p14:nvContentPartPr>
              <p14:xfrm>
                <a:off x="4177872" y="1344240"/>
                <a:ext cx="65520" cy="360"/>
              </p14:xfrm>
            </p:contentPart>
          </mc:Choice>
          <mc:Fallback xmlns="">
            <p:pic>
              <p:nvPicPr>
                <p:cNvPr id="57403" name="Ink 57402">
                  <a:extLst>
                    <a:ext uri="{FF2B5EF4-FFF2-40B4-BE49-F238E27FC236}">
                      <a16:creationId xmlns:a16="http://schemas.microsoft.com/office/drawing/2014/main" id="{2B6A16B6-E88C-3A4B-44E1-336F7B0A64A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169232" y="1335240"/>
                  <a:ext cx="8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7539" name="Ink 57538">
                  <a:extLst>
                    <a:ext uri="{FF2B5EF4-FFF2-40B4-BE49-F238E27FC236}">
                      <a16:creationId xmlns:a16="http://schemas.microsoft.com/office/drawing/2014/main" id="{A31CF78B-2E9F-0611-A794-37242E6526F3}"/>
                    </a:ext>
                  </a:extLst>
                </p14:cNvPr>
                <p14:cNvContentPartPr/>
                <p14:nvPr/>
              </p14:nvContentPartPr>
              <p14:xfrm>
                <a:off x="4505832" y="1272600"/>
                <a:ext cx="227880" cy="360"/>
              </p14:xfrm>
            </p:contentPart>
          </mc:Choice>
          <mc:Fallback xmlns="">
            <p:pic>
              <p:nvPicPr>
                <p:cNvPr id="57539" name="Ink 57538">
                  <a:extLst>
                    <a:ext uri="{FF2B5EF4-FFF2-40B4-BE49-F238E27FC236}">
                      <a16:creationId xmlns:a16="http://schemas.microsoft.com/office/drawing/2014/main" id="{A31CF78B-2E9F-0611-A794-37242E6526F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497192" y="1263600"/>
                  <a:ext cx="245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540" name="Ink 57539">
                  <a:extLst>
                    <a:ext uri="{FF2B5EF4-FFF2-40B4-BE49-F238E27FC236}">
                      <a16:creationId xmlns:a16="http://schemas.microsoft.com/office/drawing/2014/main" id="{5CBB0ECC-BC6A-5403-D778-76E36FB9410E}"/>
                    </a:ext>
                  </a:extLst>
                </p14:cNvPr>
                <p14:cNvContentPartPr/>
                <p14:nvPr/>
              </p14:nvContentPartPr>
              <p14:xfrm>
                <a:off x="4888152" y="988200"/>
                <a:ext cx="426600" cy="408600"/>
              </p14:xfrm>
            </p:contentPart>
          </mc:Choice>
          <mc:Fallback xmlns="">
            <p:pic>
              <p:nvPicPr>
                <p:cNvPr id="57540" name="Ink 57539">
                  <a:extLst>
                    <a:ext uri="{FF2B5EF4-FFF2-40B4-BE49-F238E27FC236}">
                      <a16:creationId xmlns:a16="http://schemas.microsoft.com/office/drawing/2014/main" id="{5CBB0ECC-BC6A-5403-D778-76E36FB9410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79152" y="979560"/>
                  <a:ext cx="44424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7550" name="Ink 57549">
                  <a:extLst>
                    <a:ext uri="{FF2B5EF4-FFF2-40B4-BE49-F238E27FC236}">
                      <a16:creationId xmlns:a16="http://schemas.microsoft.com/office/drawing/2014/main" id="{4731E5AA-EE00-1800-40F8-4B489E4EAC5A}"/>
                    </a:ext>
                  </a:extLst>
                </p14:cNvPr>
                <p14:cNvContentPartPr/>
                <p14:nvPr/>
              </p14:nvContentPartPr>
              <p14:xfrm>
                <a:off x="5096952" y="866520"/>
                <a:ext cx="199440" cy="360"/>
              </p14:xfrm>
            </p:contentPart>
          </mc:Choice>
          <mc:Fallback xmlns="">
            <p:pic>
              <p:nvPicPr>
                <p:cNvPr id="57550" name="Ink 57549">
                  <a:extLst>
                    <a:ext uri="{FF2B5EF4-FFF2-40B4-BE49-F238E27FC236}">
                      <a16:creationId xmlns:a16="http://schemas.microsoft.com/office/drawing/2014/main" id="{4731E5AA-EE00-1800-40F8-4B489E4EAC5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087952" y="857880"/>
                  <a:ext cx="21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7551" name="Ink 57550">
                  <a:extLst>
                    <a:ext uri="{FF2B5EF4-FFF2-40B4-BE49-F238E27FC236}">
                      <a16:creationId xmlns:a16="http://schemas.microsoft.com/office/drawing/2014/main" id="{633E4ADD-79C5-418A-87C4-C3E07E82C88B}"/>
                    </a:ext>
                  </a:extLst>
                </p14:cNvPr>
                <p14:cNvContentPartPr/>
                <p14:nvPr/>
              </p14:nvContentPartPr>
              <p14:xfrm>
                <a:off x="5217912" y="822960"/>
                <a:ext cx="78840" cy="138600"/>
              </p14:xfrm>
            </p:contentPart>
          </mc:Choice>
          <mc:Fallback xmlns="">
            <p:pic>
              <p:nvPicPr>
                <p:cNvPr id="57551" name="Ink 57550">
                  <a:extLst>
                    <a:ext uri="{FF2B5EF4-FFF2-40B4-BE49-F238E27FC236}">
                      <a16:creationId xmlns:a16="http://schemas.microsoft.com/office/drawing/2014/main" id="{633E4ADD-79C5-418A-87C4-C3E07E82C88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08912" y="814320"/>
                  <a:ext cx="964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7553" name="Ink 57552">
                  <a:extLst>
                    <a:ext uri="{FF2B5EF4-FFF2-40B4-BE49-F238E27FC236}">
                      <a16:creationId xmlns:a16="http://schemas.microsoft.com/office/drawing/2014/main" id="{D1171CE9-5BBA-DA68-F78B-98687652375F}"/>
                    </a:ext>
                  </a:extLst>
                </p14:cNvPr>
                <p14:cNvContentPartPr/>
                <p14:nvPr/>
              </p14:nvContentPartPr>
              <p14:xfrm>
                <a:off x="5397552" y="1089360"/>
                <a:ext cx="360" cy="30960"/>
              </p14:xfrm>
            </p:contentPart>
          </mc:Choice>
          <mc:Fallback xmlns="">
            <p:pic>
              <p:nvPicPr>
                <p:cNvPr id="57553" name="Ink 57552">
                  <a:extLst>
                    <a:ext uri="{FF2B5EF4-FFF2-40B4-BE49-F238E27FC236}">
                      <a16:creationId xmlns:a16="http://schemas.microsoft.com/office/drawing/2014/main" id="{D1171CE9-5BBA-DA68-F78B-98687652375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388552" y="1080720"/>
                  <a:ext cx="180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580" name="Ink 57579">
                  <a:extLst>
                    <a:ext uri="{FF2B5EF4-FFF2-40B4-BE49-F238E27FC236}">
                      <a16:creationId xmlns:a16="http://schemas.microsoft.com/office/drawing/2014/main" id="{8AF8589D-9E84-F705-0EBC-EC92A53E16B9}"/>
                    </a:ext>
                  </a:extLst>
                </p14:cNvPr>
                <p14:cNvContentPartPr/>
                <p14:nvPr/>
              </p14:nvContentPartPr>
              <p14:xfrm>
                <a:off x="5258952" y="810000"/>
                <a:ext cx="5040" cy="360"/>
              </p14:xfrm>
            </p:contentPart>
          </mc:Choice>
          <mc:Fallback xmlns="">
            <p:pic>
              <p:nvPicPr>
                <p:cNvPr id="57580" name="Ink 57579">
                  <a:extLst>
                    <a:ext uri="{FF2B5EF4-FFF2-40B4-BE49-F238E27FC236}">
                      <a16:creationId xmlns:a16="http://schemas.microsoft.com/office/drawing/2014/main" id="{8AF8589D-9E84-F705-0EBC-EC92A53E16B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249952" y="801360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88" name="Group 57587">
            <a:extLst>
              <a:ext uri="{FF2B5EF4-FFF2-40B4-BE49-F238E27FC236}">
                <a16:creationId xmlns:a16="http://schemas.microsoft.com/office/drawing/2014/main" id="{243A47B1-BA0E-226C-8231-F6327FFFB1CB}"/>
              </a:ext>
            </a:extLst>
          </p:cNvPr>
          <p:cNvGrpSpPr/>
          <p:nvPr/>
        </p:nvGrpSpPr>
        <p:grpSpPr>
          <a:xfrm>
            <a:off x="1754352" y="2403720"/>
            <a:ext cx="602640" cy="57960"/>
            <a:chOff x="1754352" y="2403720"/>
            <a:chExt cx="602640" cy="5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7584" name="Ink 57583">
                  <a:extLst>
                    <a:ext uri="{FF2B5EF4-FFF2-40B4-BE49-F238E27FC236}">
                      <a16:creationId xmlns:a16="http://schemas.microsoft.com/office/drawing/2014/main" id="{DFCFF926-C204-EF0B-9D77-E01E09D09FF7}"/>
                    </a:ext>
                  </a:extLst>
                </p14:cNvPr>
                <p14:cNvContentPartPr/>
                <p14:nvPr/>
              </p14:nvContentPartPr>
              <p14:xfrm>
                <a:off x="1756512" y="2403720"/>
                <a:ext cx="138600" cy="360"/>
              </p14:xfrm>
            </p:contentPart>
          </mc:Choice>
          <mc:Fallback xmlns="">
            <p:pic>
              <p:nvPicPr>
                <p:cNvPr id="57584" name="Ink 57583">
                  <a:extLst>
                    <a:ext uri="{FF2B5EF4-FFF2-40B4-BE49-F238E27FC236}">
                      <a16:creationId xmlns:a16="http://schemas.microsoft.com/office/drawing/2014/main" id="{DFCFF926-C204-EF0B-9D77-E01E09D09FF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747872" y="2395080"/>
                  <a:ext cx="156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7585" name="Ink 57584">
                  <a:extLst>
                    <a:ext uri="{FF2B5EF4-FFF2-40B4-BE49-F238E27FC236}">
                      <a16:creationId xmlns:a16="http://schemas.microsoft.com/office/drawing/2014/main" id="{73D09506-D308-10E7-52A5-85D458C9096D}"/>
                    </a:ext>
                  </a:extLst>
                </p14:cNvPr>
                <p14:cNvContentPartPr/>
                <p14:nvPr/>
              </p14:nvContentPartPr>
              <p14:xfrm>
                <a:off x="1754352" y="2459160"/>
                <a:ext cx="200160" cy="2520"/>
              </p14:xfrm>
            </p:contentPart>
          </mc:Choice>
          <mc:Fallback xmlns="">
            <p:pic>
              <p:nvPicPr>
                <p:cNvPr id="57585" name="Ink 57584">
                  <a:extLst>
                    <a:ext uri="{FF2B5EF4-FFF2-40B4-BE49-F238E27FC236}">
                      <a16:creationId xmlns:a16="http://schemas.microsoft.com/office/drawing/2014/main" id="{73D09506-D308-10E7-52A5-85D458C9096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45352" y="2450520"/>
                  <a:ext cx="2178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586" name="Ink 57585">
                  <a:extLst>
                    <a:ext uri="{FF2B5EF4-FFF2-40B4-BE49-F238E27FC236}">
                      <a16:creationId xmlns:a16="http://schemas.microsoft.com/office/drawing/2014/main" id="{D01DDDE4-2D86-F7EF-93F0-45EFDC4360CF}"/>
                    </a:ext>
                  </a:extLst>
                </p14:cNvPr>
                <p14:cNvContentPartPr/>
                <p14:nvPr/>
              </p14:nvContentPartPr>
              <p14:xfrm>
                <a:off x="2159352" y="2414520"/>
                <a:ext cx="197640" cy="360"/>
              </p14:xfrm>
            </p:contentPart>
          </mc:Choice>
          <mc:Fallback xmlns="">
            <p:pic>
              <p:nvPicPr>
                <p:cNvPr id="57586" name="Ink 57585">
                  <a:extLst>
                    <a:ext uri="{FF2B5EF4-FFF2-40B4-BE49-F238E27FC236}">
                      <a16:creationId xmlns:a16="http://schemas.microsoft.com/office/drawing/2014/main" id="{D01DDDE4-2D86-F7EF-93F0-45EFDC4360C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150712" y="2405520"/>
                  <a:ext cx="215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91" name="Group 57590">
            <a:extLst>
              <a:ext uri="{FF2B5EF4-FFF2-40B4-BE49-F238E27FC236}">
                <a16:creationId xmlns:a16="http://schemas.microsoft.com/office/drawing/2014/main" id="{6FF27830-3570-A194-C286-FFAFC01156A0}"/>
              </a:ext>
            </a:extLst>
          </p:cNvPr>
          <p:cNvGrpSpPr/>
          <p:nvPr/>
        </p:nvGrpSpPr>
        <p:grpSpPr>
          <a:xfrm>
            <a:off x="1751832" y="1225080"/>
            <a:ext cx="264960" cy="231840"/>
            <a:chOff x="1751832" y="1225080"/>
            <a:chExt cx="26496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589" name="Ink 57588">
                  <a:extLst>
                    <a:ext uri="{FF2B5EF4-FFF2-40B4-BE49-F238E27FC236}">
                      <a16:creationId xmlns:a16="http://schemas.microsoft.com/office/drawing/2014/main" id="{854F188C-06AE-0887-8FAD-91FCD3ED3CA2}"/>
                    </a:ext>
                  </a:extLst>
                </p14:cNvPr>
                <p14:cNvContentPartPr/>
                <p14:nvPr/>
              </p14:nvContentPartPr>
              <p14:xfrm>
                <a:off x="1751832" y="1284840"/>
                <a:ext cx="68400" cy="172080"/>
              </p14:xfrm>
            </p:contentPart>
          </mc:Choice>
          <mc:Fallback xmlns="">
            <p:pic>
              <p:nvPicPr>
                <p:cNvPr id="57589" name="Ink 57588">
                  <a:extLst>
                    <a:ext uri="{FF2B5EF4-FFF2-40B4-BE49-F238E27FC236}">
                      <a16:creationId xmlns:a16="http://schemas.microsoft.com/office/drawing/2014/main" id="{854F188C-06AE-0887-8FAD-91FCD3ED3CA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42832" y="1275840"/>
                  <a:ext cx="860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7590" name="Ink 57589">
                  <a:extLst>
                    <a:ext uri="{FF2B5EF4-FFF2-40B4-BE49-F238E27FC236}">
                      <a16:creationId xmlns:a16="http://schemas.microsoft.com/office/drawing/2014/main" id="{1E7F4A30-8D86-EBBB-4717-93C167A67BC0}"/>
                    </a:ext>
                  </a:extLst>
                </p14:cNvPr>
                <p14:cNvContentPartPr/>
                <p14:nvPr/>
              </p14:nvContentPartPr>
              <p14:xfrm>
                <a:off x="1927872" y="1225080"/>
                <a:ext cx="88920" cy="147240"/>
              </p14:xfrm>
            </p:contentPart>
          </mc:Choice>
          <mc:Fallback xmlns="">
            <p:pic>
              <p:nvPicPr>
                <p:cNvPr id="57590" name="Ink 57589">
                  <a:extLst>
                    <a:ext uri="{FF2B5EF4-FFF2-40B4-BE49-F238E27FC236}">
                      <a16:creationId xmlns:a16="http://schemas.microsoft.com/office/drawing/2014/main" id="{1E7F4A30-8D86-EBBB-4717-93C167A67BC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18872" y="1216440"/>
                  <a:ext cx="10656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23" name="Group 57622">
            <a:extLst>
              <a:ext uri="{FF2B5EF4-FFF2-40B4-BE49-F238E27FC236}">
                <a16:creationId xmlns:a16="http://schemas.microsoft.com/office/drawing/2014/main" id="{E7657A2A-8A10-76C5-020C-3E69A5A06890}"/>
              </a:ext>
            </a:extLst>
          </p:cNvPr>
          <p:cNvGrpSpPr/>
          <p:nvPr/>
        </p:nvGrpSpPr>
        <p:grpSpPr>
          <a:xfrm>
            <a:off x="6211152" y="801000"/>
            <a:ext cx="2801880" cy="867240"/>
            <a:chOff x="6211152" y="801000"/>
            <a:chExt cx="2801880" cy="86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592" name="Ink 57591">
                  <a:extLst>
                    <a:ext uri="{FF2B5EF4-FFF2-40B4-BE49-F238E27FC236}">
                      <a16:creationId xmlns:a16="http://schemas.microsoft.com/office/drawing/2014/main" id="{1290B9A8-8598-9B2B-77BD-6BF29E2B649B}"/>
                    </a:ext>
                  </a:extLst>
                </p14:cNvPr>
                <p14:cNvContentPartPr/>
                <p14:nvPr/>
              </p14:nvContentPartPr>
              <p14:xfrm>
                <a:off x="6216552" y="1215000"/>
                <a:ext cx="84600" cy="360"/>
              </p14:xfrm>
            </p:contentPart>
          </mc:Choice>
          <mc:Fallback xmlns="">
            <p:pic>
              <p:nvPicPr>
                <p:cNvPr id="57592" name="Ink 57591">
                  <a:extLst>
                    <a:ext uri="{FF2B5EF4-FFF2-40B4-BE49-F238E27FC236}">
                      <a16:creationId xmlns:a16="http://schemas.microsoft.com/office/drawing/2014/main" id="{1290B9A8-8598-9B2B-77BD-6BF29E2B649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07552" y="1206360"/>
                  <a:ext cx="102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593" name="Ink 57592">
                  <a:extLst>
                    <a:ext uri="{FF2B5EF4-FFF2-40B4-BE49-F238E27FC236}">
                      <a16:creationId xmlns:a16="http://schemas.microsoft.com/office/drawing/2014/main" id="{0D19486A-FFAD-E401-0BB0-422451F55BB0}"/>
                    </a:ext>
                  </a:extLst>
                </p14:cNvPr>
                <p14:cNvContentPartPr/>
                <p14:nvPr/>
              </p14:nvContentPartPr>
              <p14:xfrm>
                <a:off x="6211152" y="1288800"/>
                <a:ext cx="95400" cy="4680"/>
              </p14:xfrm>
            </p:contentPart>
          </mc:Choice>
          <mc:Fallback xmlns="">
            <p:pic>
              <p:nvPicPr>
                <p:cNvPr id="57593" name="Ink 57592">
                  <a:extLst>
                    <a:ext uri="{FF2B5EF4-FFF2-40B4-BE49-F238E27FC236}">
                      <a16:creationId xmlns:a16="http://schemas.microsoft.com/office/drawing/2014/main" id="{0D19486A-FFAD-E401-0BB0-422451F55BB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02512" y="1280160"/>
                  <a:ext cx="1130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594" name="Ink 57593">
                  <a:extLst>
                    <a:ext uri="{FF2B5EF4-FFF2-40B4-BE49-F238E27FC236}">
                      <a16:creationId xmlns:a16="http://schemas.microsoft.com/office/drawing/2014/main" id="{7FD1EF83-09A1-54BC-1625-5F8BD216ADB8}"/>
                    </a:ext>
                  </a:extLst>
                </p14:cNvPr>
                <p14:cNvContentPartPr/>
                <p14:nvPr/>
              </p14:nvContentPartPr>
              <p14:xfrm>
                <a:off x="6458112" y="1229400"/>
                <a:ext cx="171720" cy="360"/>
              </p14:xfrm>
            </p:contentPart>
          </mc:Choice>
          <mc:Fallback xmlns="">
            <p:pic>
              <p:nvPicPr>
                <p:cNvPr id="57594" name="Ink 57593">
                  <a:extLst>
                    <a:ext uri="{FF2B5EF4-FFF2-40B4-BE49-F238E27FC236}">
                      <a16:creationId xmlns:a16="http://schemas.microsoft.com/office/drawing/2014/main" id="{7FD1EF83-09A1-54BC-1625-5F8BD216ADB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49112" y="1220760"/>
                  <a:ext cx="189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7595" name="Ink 57594">
                  <a:extLst>
                    <a:ext uri="{FF2B5EF4-FFF2-40B4-BE49-F238E27FC236}">
                      <a16:creationId xmlns:a16="http://schemas.microsoft.com/office/drawing/2014/main" id="{ACC445AE-438A-84AB-E931-723BD70B8922}"/>
                    </a:ext>
                  </a:extLst>
                </p14:cNvPr>
                <p14:cNvContentPartPr/>
                <p14:nvPr/>
              </p14:nvContentPartPr>
              <p14:xfrm>
                <a:off x="6784992" y="963720"/>
                <a:ext cx="188280" cy="364320"/>
              </p14:xfrm>
            </p:contentPart>
          </mc:Choice>
          <mc:Fallback xmlns="">
            <p:pic>
              <p:nvPicPr>
                <p:cNvPr id="57595" name="Ink 57594">
                  <a:extLst>
                    <a:ext uri="{FF2B5EF4-FFF2-40B4-BE49-F238E27FC236}">
                      <a16:creationId xmlns:a16="http://schemas.microsoft.com/office/drawing/2014/main" id="{ACC445AE-438A-84AB-E931-723BD70B892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776352" y="954720"/>
                  <a:ext cx="20592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7596" name="Ink 57595">
                  <a:extLst>
                    <a:ext uri="{FF2B5EF4-FFF2-40B4-BE49-F238E27FC236}">
                      <a16:creationId xmlns:a16="http://schemas.microsoft.com/office/drawing/2014/main" id="{565A55F5-E7E1-8BE3-D254-39B249D3C6C0}"/>
                    </a:ext>
                  </a:extLst>
                </p14:cNvPr>
                <p14:cNvContentPartPr/>
                <p14:nvPr/>
              </p14:nvContentPartPr>
              <p14:xfrm>
                <a:off x="7090272" y="801000"/>
                <a:ext cx="148680" cy="659520"/>
              </p14:xfrm>
            </p:contentPart>
          </mc:Choice>
          <mc:Fallback xmlns="">
            <p:pic>
              <p:nvPicPr>
                <p:cNvPr id="57596" name="Ink 57595">
                  <a:extLst>
                    <a:ext uri="{FF2B5EF4-FFF2-40B4-BE49-F238E27FC236}">
                      <a16:creationId xmlns:a16="http://schemas.microsoft.com/office/drawing/2014/main" id="{565A55F5-E7E1-8BE3-D254-39B249D3C6C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081272" y="792000"/>
                  <a:ext cx="166320" cy="67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597" name="Ink 57596">
                  <a:extLst>
                    <a:ext uri="{FF2B5EF4-FFF2-40B4-BE49-F238E27FC236}">
                      <a16:creationId xmlns:a16="http://schemas.microsoft.com/office/drawing/2014/main" id="{4CA8E757-6ED9-A8C3-0BEC-299272FB1C0B}"/>
                    </a:ext>
                  </a:extLst>
                </p14:cNvPr>
                <p14:cNvContentPartPr/>
                <p14:nvPr/>
              </p14:nvContentPartPr>
              <p14:xfrm>
                <a:off x="7200432" y="975600"/>
                <a:ext cx="213840" cy="191880"/>
              </p14:xfrm>
            </p:contentPart>
          </mc:Choice>
          <mc:Fallback xmlns="">
            <p:pic>
              <p:nvPicPr>
                <p:cNvPr id="57597" name="Ink 57596">
                  <a:extLst>
                    <a:ext uri="{FF2B5EF4-FFF2-40B4-BE49-F238E27FC236}">
                      <a16:creationId xmlns:a16="http://schemas.microsoft.com/office/drawing/2014/main" id="{4CA8E757-6ED9-A8C3-0BEC-299272FB1C0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91432" y="966960"/>
                  <a:ext cx="2314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607" name="Ink 57606">
                  <a:extLst>
                    <a:ext uri="{FF2B5EF4-FFF2-40B4-BE49-F238E27FC236}">
                      <a16:creationId xmlns:a16="http://schemas.microsoft.com/office/drawing/2014/main" id="{986B9CA2-A812-A78C-0620-2DD639BE67E9}"/>
                    </a:ext>
                  </a:extLst>
                </p14:cNvPr>
                <p14:cNvContentPartPr/>
                <p14:nvPr/>
              </p14:nvContentPartPr>
              <p14:xfrm>
                <a:off x="7398792" y="1124640"/>
                <a:ext cx="117360" cy="154800"/>
              </p14:xfrm>
            </p:contentPart>
          </mc:Choice>
          <mc:Fallback xmlns="">
            <p:pic>
              <p:nvPicPr>
                <p:cNvPr id="57607" name="Ink 57606">
                  <a:extLst>
                    <a:ext uri="{FF2B5EF4-FFF2-40B4-BE49-F238E27FC236}">
                      <a16:creationId xmlns:a16="http://schemas.microsoft.com/office/drawing/2014/main" id="{986B9CA2-A812-A78C-0620-2DD639BE67E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90152" y="1115640"/>
                  <a:ext cx="135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608" name="Ink 57607">
                  <a:extLst>
                    <a:ext uri="{FF2B5EF4-FFF2-40B4-BE49-F238E27FC236}">
                      <a16:creationId xmlns:a16="http://schemas.microsoft.com/office/drawing/2014/main" id="{2B1C01D2-D5CF-6995-E866-03F9E6126B44}"/>
                    </a:ext>
                  </a:extLst>
                </p14:cNvPr>
                <p14:cNvContentPartPr/>
                <p14:nvPr/>
              </p14:nvContentPartPr>
              <p14:xfrm>
                <a:off x="7654752" y="964080"/>
                <a:ext cx="242280" cy="207000"/>
              </p14:xfrm>
            </p:contentPart>
          </mc:Choice>
          <mc:Fallback xmlns="">
            <p:pic>
              <p:nvPicPr>
                <p:cNvPr id="57608" name="Ink 57607">
                  <a:extLst>
                    <a:ext uri="{FF2B5EF4-FFF2-40B4-BE49-F238E27FC236}">
                      <a16:creationId xmlns:a16="http://schemas.microsoft.com/office/drawing/2014/main" id="{2B1C01D2-D5CF-6995-E866-03F9E6126B4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46112" y="955080"/>
                  <a:ext cx="2599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609" name="Ink 57608">
                  <a:extLst>
                    <a:ext uri="{FF2B5EF4-FFF2-40B4-BE49-F238E27FC236}">
                      <a16:creationId xmlns:a16="http://schemas.microsoft.com/office/drawing/2014/main" id="{8995419A-2E6F-A658-9A97-46CF978E4F6A}"/>
                    </a:ext>
                  </a:extLst>
                </p14:cNvPr>
                <p14:cNvContentPartPr/>
                <p14:nvPr/>
              </p14:nvContentPartPr>
              <p14:xfrm>
                <a:off x="7998192" y="884160"/>
                <a:ext cx="155880" cy="263520"/>
              </p14:xfrm>
            </p:contentPart>
          </mc:Choice>
          <mc:Fallback xmlns="">
            <p:pic>
              <p:nvPicPr>
                <p:cNvPr id="57609" name="Ink 57608">
                  <a:extLst>
                    <a:ext uri="{FF2B5EF4-FFF2-40B4-BE49-F238E27FC236}">
                      <a16:creationId xmlns:a16="http://schemas.microsoft.com/office/drawing/2014/main" id="{8995419A-2E6F-A658-9A97-46CF978E4F6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989552" y="875160"/>
                  <a:ext cx="1735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611" name="Ink 57610">
                  <a:extLst>
                    <a:ext uri="{FF2B5EF4-FFF2-40B4-BE49-F238E27FC236}">
                      <a16:creationId xmlns:a16="http://schemas.microsoft.com/office/drawing/2014/main" id="{09C46F6D-60E5-CC62-5E2C-8F79271E4586}"/>
                    </a:ext>
                  </a:extLst>
                </p14:cNvPr>
                <p14:cNvContentPartPr/>
                <p14:nvPr/>
              </p14:nvContentPartPr>
              <p14:xfrm>
                <a:off x="7851312" y="1365840"/>
                <a:ext cx="360" cy="171360"/>
              </p14:xfrm>
            </p:contentPart>
          </mc:Choice>
          <mc:Fallback xmlns="">
            <p:pic>
              <p:nvPicPr>
                <p:cNvPr id="57611" name="Ink 57610">
                  <a:extLst>
                    <a:ext uri="{FF2B5EF4-FFF2-40B4-BE49-F238E27FC236}">
                      <a16:creationId xmlns:a16="http://schemas.microsoft.com/office/drawing/2014/main" id="{09C46F6D-60E5-CC62-5E2C-8F79271E458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42672" y="1356840"/>
                  <a:ext cx="180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612" name="Ink 57611">
                  <a:extLst>
                    <a:ext uri="{FF2B5EF4-FFF2-40B4-BE49-F238E27FC236}">
                      <a16:creationId xmlns:a16="http://schemas.microsoft.com/office/drawing/2014/main" id="{3A3B5F57-2C00-93ED-5A16-B4250329FE49}"/>
                    </a:ext>
                  </a:extLst>
                </p14:cNvPr>
                <p14:cNvContentPartPr/>
                <p14:nvPr/>
              </p14:nvContentPartPr>
              <p14:xfrm>
                <a:off x="7744032" y="1433520"/>
                <a:ext cx="213480" cy="38520"/>
              </p14:xfrm>
            </p:contentPart>
          </mc:Choice>
          <mc:Fallback xmlns="">
            <p:pic>
              <p:nvPicPr>
                <p:cNvPr id="57612" name="Ink 57611">
                  <a:extLst>
                    <a:ext uri="{FF2B5EF4-FFF2-40B4-BE49-F238E27FC236}">
                      <a16:creationId xmlns:a16="http://schemas.microsoft.com/office/drawing/2014/main" id="{3A3B5F57-2C00-93ED-5A16-B4250329FE4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35392" y="1424880"/>
                  <a:ext cx="2311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613" name="Ink 57612">
                  <a:extLst>
                    <a:ext uri="{FF2B5EF4-FFF2-40B4-BE49-F238E27FC236}">
                      <a16:creationId xmlns:a16="http://schemas.microsoft.com/office/drawing/2014/main" id="{AC235E6A-6234-21CE-AD40-2DD92599ED0A}"/>
                    </a:ext>
                  </a:extLst>
                </p14:cNvPr>
                <p14:cNvContentPartPr/>
                <p14:nvPr/>
              </p14:nvContentPartPr>
              <p14:xfrm>
                <a:off x="8057232" y="1272240"/>
                <a:ext cx="201960" cy="200880"/>
              </p14:xfrm>
            </p:contentPart>
          </mc:Choice>
          <mc:Fallback xmlns="">
            <p:pic>
              <p:nvPicPr>
                <p:cNvPr id="57613" name="Ink 57612">
                  <a:extLst>
                    <a:ext uri="{FF2B5EF4-FFF2-40B4-BE49-F238E27FC236}">
                      <a16:creationId xmlns:a16="http://schemas.microsoft.com/office/drawing/2014/main" id="{AC235E6A-6234-21CE-AD40-2DD92599ED0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048592" y="1263600"/>
                  <a:ext cx="219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617" name="Ink 57616">
                  <a:extLst>
                    <a:ext uri="{FF2B5EF4-FFF2-40B4-BE49-F238E27FC236}">
                      <a16:creationId xmlns:a16="http://schemas.microsoft.com/office/drawing/2014/main" id="{D858C105-47B9-97C7-F3FD-A17D8D6FAB76}"/>
                    </a:ext>
                  </a:extLst>
                </p14:cNvPr>
                <p14:cNvContentPartPr/>
                <p14:nvPr/>
              </p14:nvContentPartPr>
              <p14:xfrm>
                <a:off x="8270352" y="1404000"/>
                <a:ext cx="106200" cy="140400"/>
              </p14:xfrm>
            </p:contentPart>
          </mc:Choice>
          <mc:Fallback xmlns="">
            <p:pic>
              <p:nvPicPr>
                <p:cNvPr id="57617" name="Ink 57616">
                  <a:extLst>
                    <a:ext uri="{FF2B5EF4-FFF2-40B4-BE49-F238E27FC236}">
                      <a16:creationId xmlns:a16="http://schemas.microsoft.com/office/drawing/2014/main" id="{D858C105-47B9-97C7-F3FD-A17D8D6FAB7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261352" y="1395360"/>
                  <a:ext cx="1238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618" name="Ink 57617">
                  <a:extLst>
                    <a:ext uri="{FF2B5EF4-FFF2-40B4-BE49-F238E27FC236}">
                      <a16:creationId xmlns:a16="http://schemas.microsoft.com/office/drawing/2014/main" id="{56D8C2F0-562F-8B5E-8121-2C7BB800BDFA}"/>
                    </a:ext>
                  </a:extLst>
                </p14:cNvPr>
                <p14:cNvContentPartPr/>
                <p14:nvPr/>
              </p14:nvContentPartPr>
              <p14:xfrm>
                <a:off x="8243352" y="1464840"/>
                <a:ext cx="118080" cy="11880"/>
              </p14:xfrm>
            </p:contentPart>
          </mc:Choice>
          <mc:Fallback xmlns="">
            <p:pic>
              <p:nvPicPr>
                <p:cNvPr id="57618" name="Ink 57617">
                  <a:extLst>
                    <a:ext uri="{FF2B5EF4-FFF2-40B4-BE49-F238E27FC236}">
                      <a16:creationId xmlns:a16="http://schemas.microsoft.com/office/drawing/2014/main" id="{56D8C2F0-562F-8B5E-8121-2C7BB800BDF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34712" y="1456200"/>
                  <a:ext cx="1357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619" name="Ink 57618">
                  <a:extLst>
                    <a:ext uri="{FF2B5EF4-FFF2-40B4-BE49-F238E27FC236}">
                      <a16:creationId xmlns:a16="http://schemas.microsoft.com/office/drawing/2014/main" id="{5DD8ED54-DB4D-A202-BCBE-44B8C544BBDB}"/>
                    </a:ext>
                  </a:extLst>
                </p14:cNvPr>
                <p14:cNvContentPartPr/>
                <p14:nvPr/>
              </p14:nvContentPartPr>
              <p14:xfrm>
                <a:off x="8440992" y="1337040"/>
                <a:ext cx="282600" cy="126000"/>
              </p14:xfrm>
            </p:contentPart>
          </mc:Choice>
          <mc:Fallback xmlns="">
            <p:pic>
              <p:nvPicPr>
                <p:cNvPr id="57619" name="Ink 57618">
                  <a:extLst>
                    <a:ext uri="{FF2B5EF4-FFF2-40B4-BE49-F238E27FC236}">
                      <a16:creationId xmlns:a16="http://schemas.microsoft.com/office/drawing/2014/main" id="{5DD8ED54-DB4D-A202-BCBE-44B8C544BBD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432352" y="1328400"/>
                  <a:ext cx="3002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620" name="Ink 57619">
                  <a:extLst>
                    <a:ext uri="{FF2B5EF4-FFF2-40B4-BE49-F238E27FC236}">
                      <a16:creationId xmlns:a16="http://schemas.microsoft.com/office/drawing/2014/main" id="{FC05D24F-BBD0-3346-C60E-F765F51E9BE9}"/>
                    </a:ext>
                  </a:extLst>
                </p14:cNvPr>
                <p14:cNvContentPartPr/>
                <p14:nvPr/>
              </p14:nvContentPartPr>
              <p14:xfrm>
                <a:off x="8626752" y="1266840"/>
                <a:ext cx="11160" cy="11880"/>
              </p14:xfrm>
            </p:contentPart>
          </mc:Choice>
          <mc:Fallback xmlns="">
            <p:pic>
              <p:nvPicPr>
                <p:cNvPr id="57620" name="Ink 57619">
                  <a:extLst>
                    <a:ext uri="{FF2B5EF4-FFF2-40B4-BE49-F238E27FC236}">
                      <a16:creationId xmlns:a16="http://schemas.microsoft.com/office/drawing/2014/main" id="{FC05D24F-BBD0-3346-C60E-F765F51E9BE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618112" y="1258200"/>
                  <a:ext cx="288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621" name="Ink 57620">
                  <a:extLst>
                    <a:ext uri="{FF2B5EF4-FFF2-40B4-BE49-F238E27FC236}">
                      <a16:creationId xmlns:a16="http://schemas.microsoft.com/office/drawing/2014/main" id="{7F5C3465-B4BB-7C1B-498B-37A40DCCF5A2}"/>
                    </a:ext>
                  </a:extLst>
                </p14:cNvPr>
                <p14:cNvContentPartPr/>
                <p14:nvPr/>
              </p14:nvContentPartPr>
              <p14:xfrm>
                <a:off x="8817552" y="1235520"/>
                <a:ext cx="120600" cy="243360"/>
              </p14:xfrm>
            </p:contentPart>
          </mc:Choice>
          <mc:Fallback xmlns="">
            <p:pic>
              <p:nvPicPr>
                <p:cNvPr id="57621" name="Ink 57620">
                  <a:extLst>
                    <a:ext uri="{FF2B5EF4-FFF2-40B4-BE49-F238E27FC236}">
                      <a16:creationId xmlns:a16="http://schemas.microsoft.com/office/drawing/2014/main" id="{7F5C3465-B4BB-7C1B-498B-37A40DCCF5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808552" y="1226880"/>
                  <a:ext cx="1382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622" name="Ink 57621">
                  <a:extLst>
                    <a:ext uri="{FF2B5EF4-FFF2-40B4-BE49-F238E27FC236}">
                      <a16:creationId xmlns:a16="http://schemas.microsoft.com/office/drawing/2014/main" id="{8142519C-9C90-7ED3-E4AA-D4FA6B29FF7F}"/>
                    </a:ext>
                  </a:extLst>
                </p14:cNvPr>
                <p14:cNvContentPartPr/>
                <p14:nvPr/>
              </p14:nvContentPartPr>
              <p14:xfrm>
                <a:off x="8858232" y="1107720"/>
                <a:ext cx="154800" cy="560520"/>
              </p14:xfrm>
            </p:contentPart>
          </mc:Choice>
          <mc:Fallback xmlns="">
            <p:pic>
              <p:nvPicPr>
                <p:cNvPr id="57622" name="Ink 57621">
                  <a:extLst>
                    <a:ext uri="{FF2B5EF4-FFF2-40B4-BE49-F238E27FC236}">
                      <a16:creationId xmlns:a16="http://schemas.microsoft.com/office/drawing/2014/main" id="{8142519C-9C90-7ED3-E4AA-D4FA6B29FF7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849592" y="1099080"/>
                  <a:ext cx="172440" cy="57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27" name="Group 57626">
            <a:extLst>
              <a:ext uri="{FF2B5EF4-FFF2-40B4-BE49-F238E27FC236}">
                <a16:creationId xmlns:a16="http://schemas.microsoft.com/office/drawing/2014/main" id="{AB5C8DBB-E1D0-ED5A-B28C-57BD876E91BE}"/>
              </a:ext>
            </a:extLst>
          </p:cNvPr>
          <p:cNvGrpSpPr/>
          <p:nvPr/>
        </p:nvGrpSpPr>
        <p:grpSpPr>
          <a:xfrm>
            <a:off x="1210032" y="527400"/>
            <a:ext cx="176760" cy="193680"/>
            <a:chOff x="1210032" y="527400"/>
            <a:chExt cx="176760" cy="19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625" name="Ink 57624">
                  <a:extLst>
                    <a:ext uri="{FF2B5EF4-FFF2-40B4-BE49-F238E27FC236}">
                      <a16:creationId xmlns:a16="http://schemas.microsoft.com/office/drawing/2014/main" id="{D3E63123-1A17-2FBA-D59C-CDCFF5C7D7C2}"/>
                    </a:ext>
                  </a:extLst>
                </p14:cNvPr>
                <p14:cNvContentPartPr/>
                <p14:nvPr/>
              </p14:nvContentPartPr>
              <p14:xfrm>
                <a:off x="1220472" y="527400"/>
                <a:ext cx="166320" cy="193680"/>
              </p14:xfrm>
            </p:contentPart>
          </mc:Choice>
          <mc:Fallback xmlns="">
            <p:pic>
              <p:nvPicPr>
                <p:cNvPr id="57625" name="Ink 57624">
                  <a:extLst>
                    <a:ext uri="{FF2B5EF4-FFF2-40B4-BE49-F238E27FC236}">
                      <a16:creationId xmlns:a16="http://schemas.microsoft.com/office/drawing/2014/main" id="{D3E63123-1A17-2FBA-D59C-CDCFF5C7D7C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211472" y="518400"/>
                  <a:ext cx="1839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626" name="Ink 57625">
                  <a:extLst>
                    <a:ext uri="{FF2B5EF4-FFF2-40B4-BE49-F238E27FC236}">
                      <a16:creationId xmlns:a16="http://schemas.microsoft.com/office/drawing/2014/main" id="{A7093A65-12C2-3008-09EE-50DD1C4A38AC}"/>
                    </a:ext>
                  </a:extLst>
                </p14:cNvPr>
                <p14:cNvContentPartPr/>
                <p14:nvPr/>
              </p14:nvContentPartPr>
              <p14:xfrm>
                <a:off x="1210032" y="619200"/>
                <a:ext cx="134640" cy="5760"/>
              </p14:xfrm>
            </p:contentPart>
          </mc:Choice>
          <mc:Fallback xmlns="">
            <p:pic>
              <p:nvPicPr>
                <p:cNvPr id="57626" name="Ink 57625">
                  <a:extLst>
                    <a:ext uri="{FF2B5EF4-FFF2-40B4-BE49-F238E27FC236}">
                      <a16:creationId xmlns:a16="http://schemas.microsoft.com/office/drawing/2014/main" id="{A7093A65-12C2-3008-09EE-50DD1C4A38A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201032" y="610200"/>
                  <a:ext cx="15228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30" name="Group 57629">
            <a:extLst>
              <a:ext uri="{FF2B5EF4-FFF2-40B4-BE49-F238E27FC236}">
                <a16:creationId xmlns:a16="http://schemas.microsoft.com/office/drawing/2014/main" id="{C6156482-529F-D34B-7735-866B152BA629}"/>
              </a:ext>
            </a:extLst>
          </p:cNvPr>
          <p:cNvGrpSpPr/>
          <p:nvPr/>
        </p:nvGrpSpPr>
        <p:grpSpPr>
          <a:xfrm>
            <a:off x="2500632" y="2071800"/>
            <a:ext cx="538200" cy="946800"/>
            <a:chOff x="2500632" y="2071800"/>
            <a:chExt cx="538200" cy="94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628" name="Ink 57627">
                  <a:extLst>
                    <a:ext uri="{FF2B5EF4-FFF2-40B4-BE49-F238E27FC236}">
                      <a16:creationId xmlns:a16="http://schemas.microsoft.com/office/drawing/2014/main" id="{C17CF00C-1F1C-CA85-F4CE-BC6A47DCD408}"/>
                    </a:ext>
                  </a:extLst>
                </p14:cNvPr>
                <p14:cNvContentPartPr/>
                <p14:nvPr/>
              </p14:nvContentPartPr>
              <p14:xfrm>
                <a:off x="2500632" y="2243520"/>
                <a:ext cx="245520" cy="325800"/>
              </p14:xfrm>
            </p:contentPart>
          </mc:Choice>
          <mc:Fallback xmlns="">
            <p:pic>
              <p:nvPicPr>
                <p:cNvPr id="57628" name="Ink 57627">
                  <a:extLst>
                    <a:ext uri="{FF2B5EF4-FFF2-40B4-BE49-F238E27FC236}">
                      <a16:creationId xmlns:a16="http://schemas.microsoft.com/office/drawing/2014/main" id="{C17CF00C-1F1C-CA85-F4CE-BC6A47DCD40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491992" y="2234880"/>
                  <a:ext cx="2631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629" name="Ink 57628">
                  <a:extLst>
                    <a:ext uri="{FF2B5EF4-FFF2-40B4-BE49-F238E27FC236}">
                      <a16:creationId xmlns:a16="http://schemas.microsoft.com/office/drawing/2014/main" id="{FCCA0516-1468-83C1-1437-2D3BDC3DF38A}"/>
                    </a:ext>
                  </a:extLst>
                </p14:cNvPr>
                <p14:cNvContentPartPr/>
                <p14:nvPr/>
              </p14:nvContentPartPr>
              <p14:xfrm>
                <a:off x="2851632" y="2071800"/>
                <a:ext cx="187200" cy="946800"/>
              </p14:xfrm>
            </p:contentPart>
          </mc:Choice>
          <mc:Fallback xmlns="">
            <p:pic>
              <p:nvPicPr>
                <p:cNvPr id="57629" name="Ink 57628">
                  <a:extLst>
                    <a:ext uri="{FF2B5EF4-FFF2-40B4-BE49-F238E27FC236}">
                      <a16:creationId xmlns:a16="http://schemas.microsoft.com/office/drawing/2014/main" id="{FCCA0516-1468-83C1-1437-2D3BDC3DF38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842992" y="2062800"/>
                  <a:ext cx="204840" cy="96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40" name="Group 57639">
            <a:extLst>
              <a:ext uri="{FF2B5EF4-FFF2-40B4-BE49-F238E27FC236}">
                <a16:creationId xmlns:a16="http://schemas.microsoft.com/office/drawing/2014/main" id="{67BBC828-5C70-6B5D-6FEC-90008EFFD2E2}"/>
              </a:ext>
            </a:extLst>
          </p:cNvPr>
          <p:cNvGrpSpPr/>
          <p:nvPr/>
        </p:nvGrpSpPr>
        <p:grpSpPr>
          <a:xfrm>
            <a:off x="4211712" y="2532600"/>
            <a:ext cx="727920" cy="302400"/>
            <a:chOff x="4211712" y="2532600"/>
            <a:chExt cx="727920" cy="30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635" name="Ink 57634">
                  <a:extLst>
                    <a:ext uri="{FF2B5EF4-FFF2-40B4-BE49-F238E27FC236}">
                      <a16:creationId xmlns:a16="http://schemas.microsoft.com/office/drawing/2014/main" id="{88EC141B-869D-A63F-1018-D0C8351E8239}"/>
                    </a:ext>
                  </a:extLst>
                </p14:cNvPr>
                <p14:cNvContentPartPr/>
                <p14:nvPr/>
              </p14:nvContentPartPr>
              <p14:xfrm>
                <a:off x="4211712" y="2714040"/>
                <a:ext cx="128520" cy="2520"/>
              </p14:xfrm>
            </p:contentPart>
          </mc:Choice>
          <mc:Fallback xmlns="">
            <p:pic>
              <p:nvPicPr>
                <p:cNvPr id="57635" name="Ink 57634">
                  <a:extLst>
                    <a:ext uri="{FF2B5EF4-FFF2-40B4-BE49-F238E27FC236}">
                      <a16:creationId xmlns:a16="http://schemas.microsoft.com/office/drawing/2014/main" id="{88EC141B-869D-A63F-1018-D0C8351E823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203072" y="2705040"/>
                  <a:ext cx="146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636" name="Ink 57635">
                  <a:extLst>
                    <a:ext uri="{FF2B5EF4-FFF2-40B4-BE49-F238E27FC236}">
                      <a16:creationId xmlns:a16="http://schemas.microsoft.com/office/drawing/2014/main" id="{CF07ABDC-5A14-EE22-2280-E0BED19CBEDE}"/>
                    </a:ext>
                  </a:extLst>
                </p14:cNvPr>
                <p14:cNvContentPartPr/>
                <p14:nvPr/>
              </p14:nvContentPartPr>
              <p14:xfrm>
                <a:off x="4395672" y="2651760"/>
                <a:ext cx="317880" cy="153000"/>
              </p14:xfrm>
            </p:contentPart>
          </mc:Choice>
          <mc:Fallback xmlns="">
            <p:pic>
              <p:nvPicPr>
                <p:cNvPr id="57636" name="Ink 57635">
                  <a:extLst>
                    <a:ext uri="{FF2B5EF4-FFF2-40B4-BE49-F238E27FC236}">
                      <a16:creationId xmlns:a16="http://schemas.microsoft.com/office/drawing/2014/main" id="{CF07ABDC-5A14-EE22-2280-E0BED19CBED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387032" y="2643120"/>
                  <a:ext cx="3355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637" name="Ink 57636">
                  <a:extLst>
                    <a:ext uri="{FF2B5EF4-FFF2-40B4-BE49-F238E27FC236}">
                      <a16:creationId xmlns:a16="http://schemas.microsoft.com/office/drawing/2014/main" id="{435A33B7-CEEC-47E9-3EF5-082C6E42AEE6}"/>
                    </a:ext>
                  </a:extLst>
                </p14:cNvPr>
                <p14:cNvContentPartPr/>
                <p14:nvPr/>
              </p14:nvContentPartPr>
              <p14:xfrm>
                <a:off x="4563792" y="2597400"/>
                <a:ext cx="2520" cy="9720"/>
              </p14:xfrm>
            </p:contentPart>
          </mc:Choice>
          <mc:Fallback xmlns="">
            <p:pic>
              <p:nvPicPr>
                <p:cNvPr id="57637" name="Ink 57636">
                  <a:extLst>
                    <a:ext uri="{FF2B5EF4-FFF2-40B4-BE49-F238E27FC236}">
                      <a16:creationId xmlns:a16="http://schemas.microsoft.com/office/drawing/2014/main" id="{435A33B7-CEEC-47E9-3EF5-082C6E42AEE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554792" y="2588760"/>
                  <a:ext cx="201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7638" name="Ink 57637">
                  <a:extLst>
                    <a:ext uri="{FF2B5EF4-FFF2-40B4-BE49-F238E27FC236}">
                      <a16:creationId xmlns:a16="http://schemas.microsoft.com/office/drawing/2014/main" id="{FE7E7D4E-F2A8-FE54-D8BA-8242307C21E5}"/>
                    </a:ext>
                  </a:extLst>
                </p14:cNvPr>
                <p14:cNvContentPartPr/>
                <p14:nvPr/>
              </p14:nvContentPartPr>
              <p14:xfrm>
                <a:off x="4815432" y="2532600"/>
                <a:ext cx="124200" cy="302400"/>
              </p14:xfrm>
            </p:contentPart>
          </mc:Choice>
          <mc:Fallback xmlns="">
            <p:pic>
              <p:nvPicPr>
                <p:cNvPr id="57638" name="Ink 57637">
                  <a:extLst>
                    <a:ext uri="{FF2B5EF4-FFF2-40B4-BE49-F238E27FC236}">
                      <a16:creationId xmlns:a16="http://schemas.microsoft.com/office/drawing/2014/main" id="{FE7E7D4E-F2A8-FE54-D8BA-8242307C21E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06432" y="2523600"/>
                  <a:ext cx="141840" cy="32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47" name="Group 57646">
            <a:extLst>
              <a:ext uri="{FF2B5EF4-FFF2-40B4-BE49-F238E27FC236}">
                <a16:creationId xmlns:a16="http://schemas.microsoft.com/office/drawing/2014/main" id="{CD0AF555-88A9-A60A-B770-822176E11AE1}"/>
              </a:ext>
            </a:extLst>
          </p:cNvPr>
          <p:cNvGrpSpPr/>
          <p:nvPr/>
        </p:nvGrpSpPr>
        <p:grpSpPr>
          <a:xfrm>
            <a:off x="4345272" y="2068560"/>
            <a:ext cx="509760" cy="298440"/>
            <a:chOff x="4345272" y="2068560"/>
            <a:chExt cx="50976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641" name="Ink 57640">
                  <a:extLst>
                    <a:ext uri="{FF2B5EF4-FFF2-40B4-BE49-F238E27FC236}">
                      <a16:creationId xmlns:a16="http://schemas.microsoft.com/office/drawing/2014/main" id="{90AC9AEE-201A-B6B9-C7EB-340E46287473}"/>
                    </a:ext>
                  </a:extLst>
                </p14:cNvPr>
                <p14:cNvContentPartPr/>
                <p14:nvPr/>
              </p14:nvContentPartPr>
              <p14:xfrm>
                <a:off x="4345272" y="2154240"/>
                <a:ext cx="304560" cy="212760"/>
              </p14:xfrm>
            </p:contentPart>
          </mc:Choice>
          <mc:Fallback xmlns="">
            <p:pic>
              <p:nvPicPr>
                <p:cNvPr id="57641" name="Ink 57640">
                  <a:extLst>
                    <a:ext uri="{FF2B5EF4-FFF2-40B4-BE49-F238E27FC236}">
                      <a16:creationId xmlns:a16="http://schemas.microsoft.com/office/drawing/2014/main" id="{90AC9AEE-201A-B6B9-C7EB-340E4628747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336632" y="2145240"/>
                  <a:ext cx="3222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642" name="Ink 57641">
                  <a:extLst>
                    <a:ext uri="{FF2B5EF4-FFF2-40B4-BE49-F238E27FC236}">
                      <a16:creationId xmlns:a16="http://schemas.microsoft.com/office/drawing/2014/main" id="{195A7F30-2147-43C9-D0DE-841BA2BB1D11}"/>
                    </a:ext>
                  </a:extLst>
                </p14:cNvPr>
                <p14:cNvContentPartPr/>
                <p14:nvPr/>
              </p14:nvContentPartPr>
              <p14:xfrm>
                <a:off x="4747752" y="2068560"/>
                <a:ext cx="107280" cy="264240"/>
              </p14:xfrm>
            </p:contentPart>
          </mc:Choice>
          <mc:Fallback xmlns="">
            <p:pic>
              <p:nvPicPr>
                <p:cNvPr id="57642" name="Ink 57641">
                  <a:extLst>
                    <a:ext uri="{FF2B5EF4-FFF2-40B4-BE49-F238E27FC236}">
                      <a16:creationId xmlns:a16="http://schemas.microsoft.com/office/drawing/2014/main" id="{195A7F30-2147-43C9-D0DE-841BA2BB1D1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738752" y="2059560"/>
                  <a:ext cx="124920" cy="28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49" name="Group 57648">
            <a:extLst>
              <a:ext uri="{FF2B5EF4-FFF2-40B4-BE49-F238E27FC236}">
                <a16:creationId xmlns:a16="http://schemas.microsoft.com/office/drawing/2014/main" id="{82912235-4D30-9832-21F3-76D637A8FC30}"/>
              </a:ext>
            </a:extLst>
          </p:cNvPr>
          <p:cNvGrpSpPr/>
          <p:nvPr/>
        </p:nvGrpSpPr>
        <p:grpSpPr>
          <a:xfrm>
            <a:off x="3066912" y="2488320"/>
            <a:ext cx="655920" cy="316440"/>
            <a:chOff x="3066912" y="2488320"/>
            <a:chExt cx="65592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643" name="Ink 57642">
                  <a:extLst>
                    <a:ext uri="{FF2B5EF4-FFF2-40B4-BE49-F238E27FC236}">
                      <a16:creationId xmlns:a16="http://schemas.microsoft.com/office/drawing/2014/main" id="{CBAA31F5-757A-F1EA-4C10-B330D2C3AAD4}"/>
                    </a:ext>
                  </a:extLst>
                </p14:cNvPr>
                <p14:cNvContentPartPr/>
                <p14:nvPr/>
              </p14:nvContentPartPr>
              <p14:xfrm>
                <a:off x="3066912" y="2671560"/>
                <a:ext cx="106560" cy="360"/>
              </p14:xfrm>
            </p:contentPart>
          </mc:Choice>
          <mc:Fallback xmlns="">
            <p:pic>
              <p:nvPicPr>
                <p:cNvPr id="57643" name="Ink 57642">
                  <a:extLst>
                    <a:ext uri="{FF2B5EF4-FFF2-40B4-BE49-F238E27FC236}">
                      <a16:creationId xmlns:a16="http://schemas.microsoft.com/office/drawing/2014/main" id="{CBAA31F5-757A-F1EA-4C10-B330D2C3AAD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57912" y="2662920"/>
                  <a:ext cx="12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644" name="Ink 57643">
                  <a:extLst>
                    <a:ext uri="{FF2B5EF4-FFF2-40B4-BE49-F238E27FC236}">
                      <a16:creationId xmlns:a16="http://schemas.microsoft.com/office/drawing/2014/main" id="{B8F80DED-4652-FF3B-DB86-D37C645EC3A4}"/>
                    </a:ext>
                  </a:extLst>
                </p14:cNvPr>
                <p14:cNvContentPartPr/>
                <p14:nvPr/>
              </p14:nvContentPartPr>
              <p14:xfrm>
                <a:off x="3245832" y="2580840"/>
                <a:ext cx="315720" cy="223920"/>
              </p14:xfrm>
            </p:contentPart>
          </mc:Choice>
          <mc:Fallback xmlns="">
            <p:pic>
              <p:nvPicPr>
                <p:cNvPr id="57644" name="Ink 57643">
                  <a:extLst>
                    <a:ext uri="{FF2B5EF4-FFF2-40B4-BE49-F238E27FC236}">
                      <a16:creationId xmlns:a16="http://schemas.microsoft.com/office/drawing/2014/main" id="{B8F80DED-4652-FF3B-DB86-D37C645EC3A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237192" y="2572200"/>
                  <a:ext cx="3333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645" name="Ink 57644">
                  <a:extLst>
                    <a:ext uri="{FF2B5EF4-FFF2-40B4-BE49-F238E27FC236}">
                      <a16:creationId xmlns:a16="http://schemas.microsoft.com/office/drawing/2014/main" id="{16014FA1-79DA-B69C-1BE7-FC0BE5E9BE87}"/>
                    </a:ext>
                  </a:extLst>
                </p14:cNvPr>
                <p14:cNvContentPartPr/>
                <p14:nvPr/>
              </p14:nvContentPartPr>
              <p14:xfrm>
                <a:off x="3616992" y="2488320"/>
                <a:ext cx="105840" cy="285840"/>
              </p14:xfrm>
            </p:contentPart>
          </mc:Choice>
          <mc:Fallback xmlns="">
            <p:pic>
              <p:nvPicPr>
                <p:cNvPr id="57645" name="Ink 57644">
                  <a:extLst>
                    <a:ext uri="{FF2B5EF4-FFF2-40B4-BE49-F238E27FC236}">
                      <a16:creationId xmlns:a16="http://schemas.microsoft.com/office/drawing/2014/main" id="{16014FA1-79DA-B69C-1BE7-FC0BE5E9BE8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607992" y="2479680"/>
                  <a:ext cx="12348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648" name="Ink 57647">
                  <a:extLst>
                    <a:ext uri="{FF2B5EF4-FFF2-40B4-BE49-F238E27FC236}">
                      <a16:creationId xmlns:a16="http://schemas.microsoft.com/office/drawing/2014/main" id="{92B229A5-0757-E650-C17A-B015628A2F56}"/>
                    </a:ext>
                  </a:extLst>
                </p14:cNvPr>
                <p14:cNvContentPartPr/>
                <p14:nvPr/>
              </p14:nvContentPartPr>
              <p14:xfrm>
                <a:off x="3139992" y="2620440"/>
                <a:ext cx="360" cy="132120"/>
              </p14:xfrm>
            </p:contentPart>
          </mc:Choice>
          <mc:Fallback xmlns="">
            <p:pic>
              <p:nvPicPr>
                <p:cNvPr id="57648" name="Ink 57647">
                  <a:extLst>
                    <a:ext uri="{FF2B5EF4-FFF2-40B4-BE49-F238E27FC236}">
                      <a16:creationId xmlns:a16="http://schemas.microsoft.com/office/drawing/2014/main" id="{92B229A5-0757-E650-C17A-B015628A2F5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131352" y="2611440"/>
                  <a:ext cx="18000" cy="14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57650" name="Ink 57649">
                <a:extLst>
                  <a:ext uri="{FF2B5EF4-FFF2-40B4-BE49-F238E27FC236}">
                    <a16:creationId xmlns:a16="http://schemas.microsoft.com/office/drawing/2014/main" id="{2390A3C3-7E36-ADA1-5F3A-6B0480BE28F5}"/>
                  </a:ext>
                </a:extLst>
              </p14:cNvPr>
              <p14:cNvContentPartPr/>
              <p14:nvPr/>
            </p14:nvContentPartPr>
            <p14:xfrm>
              <a:off x="4990392" y="2125080"/>
              <a:ext cx="237960" cy="907920"/>
            </p14:xfrm>
          </p:contentPart>
        </mc:Choice>
        <mc:Fallback xmlns="">
          <p:pic>
            <p:nvPicPr>
              <p:cNvPr id="57650" name="Ink 57649">
                <a:extLst>
                  <a:ext uri="{FF2B5EF4-FFF2-40B4-BE49-F238E27FC236}">
                    <a16:creationId xmlns:a16="http://schemas.microsoft.com/office/drawing/2014/main" id="{2390A3C3-7E36-ADA1-5F3A-6B0480BE28F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981392" y="2116080"/>
                <a:ext cx="255600" cy="9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58" name="Group 57657">
            <a:extLst>
              <a:ext uri="{FF2B5EF4-FFF2-40B4-BE49-F238E27FC236}">
                <a16:creationId xmlns:a16="http://schemas.microsoft.com/office/drawing/2014/main" id="{80330F63-6D08-6324-9759-81E575E37EEE}"/>
              </a:ext>
            </a:extLst>
          </p:cNvPr>
          <p:cNvGrpSpPr/>
          <p:nvPr/>
        </p:nvGrpSpPr>
        <p:grpSpPr>
          <a:xfrm>
            <a:off x="3054312" y="1738440"/>
            <a:ext cx="644760" cy="644400"/>
            <a:chOff x="3054312" y="1738440"/>
            <a:chExt cx="644760" cy="64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7631" name="Ink 57630">
                  <a:extLst>
                    <a:ext uri="{FF2B5EF4-FFF2-40B4-BE49-F238E27FC236}">
                      <a16:creationId xmlns:a16="http://schemas.microsoft.com/office/drawing/2014/main" id="{7218E0AE-4C3F-1DBD-8E31-CC243848E1DF}"/>
                    </a:ext>
                  </a:extLst>
                </p14:cNvPr>
                <p14:cNvContentPartPr/>
                <p14:nvPr/>
              </p14:nvContentPartPr>
              <p14:xfrm>
                <a:off x="3054312" y="2242080"/>
                <a:ext cx="343440" cy="140760"/>
              </p14:xfrm>
            </p:contentPart>
          </mc:Choice>
          <mc:Fallback xmlns="">
            <p:pic>
              <p:nvPicPr>
                <p:cNvPr id="57631" name="Ink 57630">
                  <a:extLst>
                    <a:ext uri="{FF2B5EF4-FFF2-40B4-BE49-F238E27FC236}">
                      <a16:creationId xmlns:a16="http://schemas.microsoft.com/office/drawing/2014/main" id="{7218E0AE-4C3F-1DBD-8E31-CC243848E1D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045312" y="2233080"/>
                  <a:ext cx="3610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7632" name="Ink 57631">
                  <a:extLst>
                    <a:ext uri="{FF2B5EF4-FFF2-40B4-BE49-F238E27FC236}">
                      <a16:creationId xmlns:a16="http://schemas.microsoft.com/office/drawing/2014/main" id="{058F09A0-B2F0-106F-DDFD-DE6A9DFBDF85}"/>
                    </a:ext>
                  </a:extLst>
                </p14:cNvPr>
                <p14:cNvContentPartPr/>
                <p14:nvPr/>
              </p14:nvContentPartPr>
              <p14:xfrm>
                <a:off x="3261312" y="2108520"/>
                <a:ext cx="2520" cy="9720"/>
              </p14:xfrm>
            </p:contentPart>
          </mc:Choice>
          <mc:Fallback xmlns="">
            <p:pic>
              <p:nvPicPr>
                <p:cNvPr id="57632" name="Ink 57631">
                  <a:extLst>
                    <a:ext uri="{FF2B5EF4-FFF2-40B4-BE49-F238E27FC236}">
                      <a16:creationId xmlns:a16="http://schemas.microsoft.com/office/drawing/2014/main" id="{058F09A0-B2F0-106F-DDFD-DE6A9DFBDF8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252312" y="2099520"/>
                  <a:ext cx="201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7633" name="Ink 57632">
                  <a:extLst>
                    <a:ext uri="{FF2B5EF4-FFF2-40B4-BE49-F238E27FC236}">
                      <a16:creationId xmlns:a16="http://schemas.microsoft.com/office/drawing/2014/main" id="{A369BBAD-B58F-1336-2527-294DD52628ED}"/>
                    </a:ext>
                  </a:extLst>
                </p14:cNvPr>
                <p14:cNvContentPartPr/>
                <p14:nvPr/>
              </p14:nvContentPartPr>
              <p14:xfrm>
                <a:off x="3509712" y="2085120"/>
                <a:ext cx="110880" cy="251280"/>
              </p14:xfrm>
            </p:contentPart>
          </mc:Choice>
          <mc:Fallback xmlns="">
            <p:pic>
              <p:nvPicPr>
                <p:cNvPr id="57633" name="Ink 57632">
                  <a:extLst>
                    <a:ext uri="{FF2B5EF4-FFF2-40B4-BE49-F238E27FC236}">
                      <a16:creationId xmlns:a16="http://schemas.microsoft.com/office/drawing/2014/main" id="{A369BBAD-B58F-1336-2527-294DD52628E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500712" y="2076480"/>
                  <a:ext cx="1285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7651" name="Ink 57650">
                  <a:extLst>
                    <a:ext uri="{FF2B5EF4-FFF2-40B4-BE49-F238E27FC236}">
                      <a16:creationId xmlns:a16="http://schemas.microsoft.com/office/drawing/2014/main" id="{120E09BA-B3B5-F939-B654-39796D90F060}"/>
                    </a:ext>
                  </a:extLst>
                </p14:cNvPr>
                <p14:cNvContentPartPr/>
                <p14:nvPr/>
              </p14:nvContentPartPr>
              <p14:xfrm>
                <a:off x="3355632" y="1738440"/>
                <a:ext cx="117000" cy="186480"/>
              </p14:xfrm>
            </p:contentPart>
          </mc:Choice>
          <mc:Fallback xmlns="">
            <p:pic>
              <p:nvPicPr>
                <p:cNvPr id="57651" name="Ink 57650">
                  <a:extLst>
                    <a:ext uri="{FF2B5EF4-FFF2-40B4-BE49-F238E27FC236}">
                      <a16:creationId xmlns:a16="http://schemas.microsoft.com/office/drawing/2014/main" id="{120E09BA-B3B5-F939-B654-39796D90F06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346992" y="1729800"/>
                  <a:ext cx="1346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7652" name="Ink 57651">
                  <a:extLst>
                    <a:ext uri="{FF2B5EF4-FFF2-40B4-BE49-F238E27FC236}">
                      <a16:creationId xmlns:a16="http://schemas.microsoft.com/office/drawing/2014/main" id="{3547BD38-2254-E456-B526-DC5867744B6B}"/>
                    </a:ext>
                  </a:extLst>
                </p14:cNvPr>
                <p14:cNvContentPartPr/>
                <p14:nvPr/>
              </p14:nvContentPartPr>
              <p14:xfrm>
                <a:off x="3546072" y="1895760"/>
                <a:ext cx="80280" cy="104400"/>
              </p14:xfrm>
            </p:contentPart>
          </mc:Choice>
          <mc:Fallback xmlns="">
            <p:pic>
              <p:nvPicPr>
                <p:cNvPr id="57652" name="Ink 57651">
                  <a:extLst>
                    <a:ext uri="{FF2B5EF4-FFF2-40B4-BE49-F238E27FC236}">
                      <a16:creationId xmlns:a16="http://schemas.microsoft.com/office/drawing/2014/main" id="{3547BD38-2254-E456-B526-DC5867744B6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537072" y="1886760"/>
                  <a:ext cx="979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653" name="Ink 57652">
                  <a:extLst>
                    <a:ext uri="{FF2B5EF4-FFF2-40B4-BE49-F238E27FC236}">
                      <a16:creationId xmlns:a16="http://schemas.microsoft.com/office/drawing/2014/main" id="{951FEFAD-8CC8-FE38-BDCF-E9EF1F852886}"/>
                    </a:ext>
                  </a:extLst>
                </p14:cNvPr>
                <p14:cNvContentPartPr/>
                <p14:nvPr/>
              </p14:nvContentPartPr>
              <p14:xfrm>
                <a:off x="3491352" y="1949040"/>
                <a:ext cx="207720" cy="360"/>
              </p14:xfrm>
            </p:contentPart>
          </mc:Choice>
          <mc:Fallback xmlns="">
            <p:pic>
              <p:nvPicPr>
                <p:cNvPr id="57653" name="Ink 57652">
                  <a:extLst>
                    <a:ext uri="{FF2B5EF4-FFF2-40B4-BE49-F238E27FC236}">
                      <a16:creationId xmlns:a16="http://schemas.microsoft.com/office/drawing/2014/main" id="{951FEFAD-8CC8-FE38-BDCF-E9EF1F85288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82712" y="1940040"/>
                  <a:ext cx="2253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57" name="Group 57656">
            <a:extLst>
              <a:ext uri="{FF2B5EF4-FFF2-40B4-BE49-F238E27FC236}">
                <a16:creationId xmlns:a16="http://schemas.microsoft.com/office/drawing/2014/main" id="{E5A025D1-0B65-E694-E5D4-BE3047505F36}"/>
              </a:ext>
            </a:extLst>
          </p:cNvPr>
          <p:cNvGrpSpPr/>
          <p:nvPr/>
        </p:nvGrpSpPr>
        <p:grpSpPr>
          <a:xfrm>
            <a:off x="4412232" y="1614240"/>
            <a:ext cx="288720" cy="350640"/>
            <a:chOff x="4412232" y="1614240"/>
            <a:chExt cx="288720" cy="35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57654" name="Ink 57653">
                  <a:extLst>
                    <a:ext uri="{FF2B5EF4-FFF2-40B4-BE49-F238E27FC236}">
                      <a16:creationId xmlns:a16="http://schemas.microsoft.com/office/drawing/2014/main" id="{C5DDED60-BD05-7D02-872E-9431C3566ED2}"/>
                    </a:ext>
                  </a:extLst>
                </p14:cNvPr>
                <p14:cNvContentPartPr/>
                <p14:nvPr/>
              </p14:nvContentPartPr>
              <p14:xfrm>
                <a:off x="4412232" y="1614240"/>
                <a:ext cx="128160" cy="300600"/>
              </p14:xfrm>
            </p:contentPart>
          </mc:Choice>
          <mc:Fallback xmlns="">
            <p:pic>
              <p:nvPicPr>
                <p:cNvPr id="57654" name="Ink 57653">
                  <a:extLst>
                    <a:ext uri="{FF2B5EF4-FFF2-40B4-BE49-F238E27FC236}">
                      <a16:creationId xmlns:a16="http://schemas.microsoft.com/office/drawing/2014/main" id="{C5DDED60-BD05-7D02-872E-9431C3566ED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403592" y="1605240"/>
                  <a:ext cx="1458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57655" name="Ink 57654">
                  <a:extLst>
                    <a:ext uri="{FF2B5EF4-FFF2-40B4-BE49-F238E27FC236}">
                      <a16:creationId xmlns:a16="http://schemas.microsoft.com/office/drawing/2014/main" id="{18296A4E-2238-3985-D913-E6CBBCACBECE}"/>
                    </a:ext>
                  </a:extLst>
                </p14:cNvPr>
                <p14:cNvContentPartPr/>
                <p14:nvPr/>
              </p14:nvContentPartPr>
              <p14:xfrm>
                <a:off x="4593312" y="1839960"/>
                <a:ext cx="78480" cy="124920"/>
              </p14:xfrm>
            </p:contentPart>
          </mc:Choice>
          <mc:Fallback xmlns="">
            <p:pic>
              <p:nvPicPr>
                <p:cNvPr id="57655" name="Ink 57654">
                  <a:extLst>
                    <a:ext uri="{FF2B5EF4-FFF2-40B4-BE49-F238E27FC236}">
                      <a16:creationId xmlns:a16="http://schemas.microsoft.com/office/drawing/2014/main" id="{18296A4E-2238-3985-D913-E6CBBCACBEC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584312" y="1830960"/>
                  <a:ext cx="96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57656" name="Ink 57655">
                  <a:extLst>
                    <a:ext uri="{FF2B5EF4-FFF2-40B4-BE49-F238E27FC236}">
                      <a16:creationId xmlns:a16="http://schemas.microsoft.com/office/drawing/2014/main" id="{AEA8F770-E594-B9A7-B73B-9AB5018A3074}"/>
                    </a:ext>
                  </a:extLst>
                </p14:cNvPr>
                <p14:cNvContentPartPr/>
                <p14:nvPr/>
              </p14:nvContentPartPr>
              <p14:xfrm>
                <a:off x="4583952" y="1871280"/>
                <a:ext cx="117000" cy="32040"/>
              </p14:xfrm>
            </p:contentPart>
          </mc:Choice>
          <mc:Fallback xmlns="">
            <p:pic>
              <p:nvPicPr>
                <p:cNvPr id="57656" name="Ink 57655">
                  <a:extLst>
                    <a:ext uri="{FF2B5EF4-FFF2-40B4-BE49-F238E27FC236}">
                      <a16:creationId xmlns:a16="http://schemas.microsoft.com/office/drawing/2014/main" id="{AEA8F770-E594-B9A7-B73B-9AB5018A307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574952" y="1862280"/>
                  <a:ext cx="13464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65" name="Group 57664">
            <a:extLst>
              <a:ext uri="{FF2B5EF4-FFF2-40B4-BE49-F238E27FC236}">
                <a16:creationId xmlns:a16="http://schemas.microsoft.com/office/drawing/2014/main" id="{F25416F1-46B0-505D-A58F-7A78AE6938D4}"/>
              </a:ext>
            </a:extLst>
          </p:cNvPr>
          <p:cNvGrpSpPr/>
          <p:nvPr/>
        </p:nvGrpSpPr>
        <p:grpSpPr>
          <a:xfrm>
            <a:off x="5740992" y="2523600"/>
            <a:ext cx="128160" cy="76680"/>
            <a:chOff x="5740992" y="2523600"/>
            <a:chExt cx="128160" cy="7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57659" name="Ink 57658">
                  <a:extLst>
                    <a:ext uri="{FF2B5EF4-FFF2-40B4-BE49-F238E27FC236}">
                      <a16:creationId xmlns:a16="http://schemas.microsoft.com/office/drawing/2014/main" id="{49094AB9-2E10-5BF2-8A9F-20EA9794B1B4}"/>
                    </a:ext>
                  </a:extLst>
                </p14:cNvPr>
                <p14:cNvContentPartPr/>
                <p14:nvPr/>
              </p14:nvContentPartPr>
              <p14:xfrm>
                <a:off x="5740992" y="2523600"/>
                <a:ext cx="114840" cy="360"/>
              </p14:xfrm>
            </p:contentPart>
          </mc:Choice>
          <mc:Fallback xmlns="">
            <p:pic>
              <p:nvPicPr>
                <p:cNvPr id="57659" name="Ink 57658">
                  <a:extLst>
                    <a:ext uri="{FF2B5EF4-FFF2-40B4-BE49-F238E27FC236}">
                      <a16:creationId xmlns:a16="http://schemas.microsoft.com/office/drawing/2014/main" id="{49094AB9-2E10-5BF2-8A9F-20EA9794B1B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732352" y="2514600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57660" name="Ink 57659">
                  <a:extLst>
                    <a:ext uri="{FF2B5EF4-FFF2-40B4-BE49-F238E27FC236}">
                      <a16:creationId xmlns:a16="http://schemas.microsoft.com/office/drawing/2014/main" id="{007F9047-4854-971B-6AE5-C9653F903332}"/>
                    </a:ext>
                  </a:extLst>
                </p14:cNvPr>
                <p14:cNvContentPartPr/>
                <p14:nvPr/>
              </p14:nvContentPartPr>
              <p14:xfrm>
                <a:off x="5769792" y="2597760"/>
                <a:ext cx="99360" cy="2520"/>
              </p14:xfrm>
            </p:contentPart>
          </mc:Choice>
          <mc:Fallback xmlns="">
            <p:pic>
              <p:nvPicPr>
                <p:cNvPr id="57660" name="Ink 57659">
                  <a:extLst>
                    <a:ext uri="{FF2B5EF4-FFF2-40B4-BE49-F238E27FC236}">
                      <a16:creationId xmlns:a16="http://schemas.microsoft.com/office/drawing/2014/main" id="{007F9047-4854-971B-6AE5-C9653F90333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760792" y="2589120"/>
                  <a:ext cx="11700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64" name="Group 57663">
            <a:extLst>
              <a:ext uri="{FF2B5EF4-FFF2-40B4-BE49-F238E27FC236}">
                <a16:creationId xmlns:a16="http://schemas.microsoft.com/office/drawing/2014/main" id="{A71DA73C-3990-460B-4E08-EE3F1EFD3F5B}"/>
              </a:ext>
            </a:extLst>
          </p:cNvPr>
          <p:cNvGrpSpPr/>
          <p:nvPr/>
        </p:nvGrpSpPr>
        <p:grpSpPr>
          <a:xfrm>
            <a:off x="6088392" y="2346480"/>
            <a:ext cx="843840" cy="319320"/>
            <a:chOff x="6088392" y="2346480"/>
            <a:chExt cx="84384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57661" name="Ink 57660">
                  <a:extLst>
                    <a:ext uri="{FF2B5EF4-FFF2-40B4-BE49-F238E27FC236}">
                      <a16:creationId xmlns:a16="http://schemas.microsoft.com/office/drawing/2014/main" id="{16F9472F-3E61-2D5A-6FD8-8093EF3AB76D}"/>
                    </a:ext>
                  </a:extLst>
                </p14:cNvPr>
                <p14:cNvContentPartPr/>
                <p14:nvPr/>
              </p14:nvContentPartPr>
              <p14:xfrm>
                <a:off x="6088392" y="2501280"/>
                <a:ext cx="161640" cy="360"/>
              </p14:xfrm>
            </p:contentPart>
          </mc:Choice>
          <mc:Fallback xmlns="">
            <p:pic>
              <p:nvPicPr>
                <p:cNvPr id="57661" name="Ink 57660">
                  <a:extLst>
                    <a:ext uri="{FF2B5EF4-FFF2-40B4-BE49-F238E27FC236}">
                      <a16:creationId xmlns:a16="http://schemas.microsoft.com/office/drawing/2014/main" id="{16F9472F-3E61-2D5A-6FD8-8093EF3AB76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079392" y="2492640"/>
                  <a:ext cx="17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7662" name="Ink 57661">
                  <a:extLst>
                    <a:ext uri="{FF2B5EF4-FFF2-40B4-BE49-F238E27FC236}">
                      <a16:creationId xmlns:a16="http://schemas.microsoft.com/office/drawing/2014/main" id="{5784A7D1-631E-E75D-042A-EB2B487EFB4C}"/>
                    </a:ext>
                  </a:extLst>
                </p14:cNvPr>
                <p14:cNvContentPartPr/>
                <p14:nvPr/>
              </p14:nvContentPartPr>
              <p14:xfrm>
                <a:off x="6379632" y="2346480"/>
                <a:ext cx="229320" cy="319320"/>
              </p14:xfrm>
            </p:contentPart>
          </mc:Choice>
          <mc:Fallback xmlns="">
            <p:pic>
              <p:nvPicPr>
                <p:cNvPr id="57662" name="Ink 57661">
                  <a:extLst>
                    <a:ext uri="{FF2B5EF4-FFF2-40B4-BE49-F238E27FC236}">
                      <a16:creationId xmlns:a16="http://schemas.microsoft.com/office/drawing/2014/main" id="{5784A7D1-631E-E75D-042A-EB2B487EFB4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370632" y="2337480"/>
                  <a:ext cx="24696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7663" name="Ink 57662">
                  <a:extLst>
                    <a:ext uri="{FF2B5EF4-FFF2-40B4-BE49-F238E27FC236}">
                      <a16:creationId xmlns:a16="http://schemas.microsoft.com/office/drawing/2014/main" id="{4E345A2E-E667-93CF-14D9-7BF6AB4026FC}"/>
                    </a:ext>
                  </a:extLst>
                </p14:cNvPr>
                <p14:cNvContentPartPr/>
                <p14:nvPr/>
              </p14:nvContentPartPr>
              <p14:xfrm>
                <a:off x="6730272" y="2377800"/>
                <a:ext cx="201960" cy="227880"/>
              </p14:xfrm>
            </p:contentPart>
          </mc:Choice>
          <mc:Fallback xmlns="">
            <p:pic>
              <p:nvPicPr>
                <p:cNvPr id="57663" name="Ink 57662">
                  <a:extLst>
                    <a:ext uri="{FF2B5EF4-FFF2-40B4-BE49-F238E27FC236}">
                      <a16:creationId xmlns:a16="http://schemas.microsoft.com/office/drawing/2014/main" id="{4E345A2E-E667-93CF-14D9-7BF6AB4026F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721632" y="2369160"/>
                  <a:ext cx="21960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71" name="Group 57670">
            <a:extLst>
              <a:ext uri="{FF2B5EF4-FFF2-40B4-BE49-F238E27FC236}">
                <a16:creationId xmlns:a16="http://schemas.microsoft.com/office/drawing/2014/main" id="{3F6288BA-070A-2B7B-CE26-0B98C373BED9}"/>
              </a:ext>
            </a:extLst>
          </p:cNvPr>
          <p:cNvGrpSpPr/>
          <p:nvPr/>
        </p:nvGrpSpPr>
        <p:grpSpPr>
          <a:xfrm>
            <a:off x="499392" y="3380400"/>
            <a:ext cx="883080" cy="579240"/>
            <a:chOff x="499392" y="3380400"/>
            <a:chExt cx="8830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57666" name="Ink 57665">
                  <a:extLst>
                    <a:ext uri="{FF2B5EF4-FFF2-40B4-BE49-F238E27FC236}">
                      <a16:creationId xmlns:a16="http://schemas.microsoft.com/office/drawing/2014/main" id="{77821DC9-FE65-9E87-347E-F234900E8EF1}"/>
                    </a:ext>
                  </a:extLst>
                </p14:cNvPr>
                <p14:cNvContentPartPr/>
                <p14:nvPr/>
              </p14:nvContentPartPr>
              <p14:xfrm>
                <a:off x="499392" y="3538080"/>
                <a:ext cx="265320" cy="269280"/>
              </p14:xfrm>
            </p:contentPart>
          </mc:Choice>
          <mc:Fallback xmlns="">
            <p:pic>
              <p:nvPicPr>
                <p:cNvPr id="57666" name="Ink 57665">
                  <a:extLst>
                    <a:ext uri="{FF2B5EF4-FFF2-40B4-BE49-F238E27FC236}">
                      <a16:creationId xmlns:a16="http://schemas.microsoft.com/office/drawing/2014/main" id="{77821DC9-FE65-9E87-347E-F234900E8EF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90752" y="3529080"/>
                  <a:ext cx="28296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57667" name="Ink 57666">
                  <a:extLst>
                    <a:ext uri="{FF2B5EF4-FFF2-40B4-BE49-F238E27FC236}">
                      <a16:creationId xmlns:a16="http://schemas.microsoft.com/office/drawing/2014/main" id="{B693A1EA-12CF-8307-EDB8-ED55E65BFC57}"/>
                    </a:ext>
                  </a:extLst>
                </p14:cNvPr>
                <p14:cNvContentPartPr/>
                <p14:nvPr/>
              </p14:nvContentPartPr>
              <p14:xfrm>
                <a:off x="764352" y="3418920"/>
                <a:ext cx="123840" cy="118440"/>
              </p14:xfrm>
            </p:contentPart>
          </mc:Choice>
          <mc:Fallback xmlns="">
            <p:pic>
              <p:nvPicPr>
                <p:cNvPr id="57667" name="Ink 57666">
                  <a:extLst>
                    <a:ext uri="{FF2B5EF4-FFF2-40B4-BE49-F238E27FC236}">
                      <a16:creationId xmlns:a16="http://schemas.microsoft.com/office/drawing/2014/main" id="{B693A1EA-12CF-8307-EDB8-ED55E65BFC5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55712" y="3409920"/>
                  <a:ext cx="1414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57668" name="Ink 57667">
                  <a:extLst>
                    <a:ext uri="{FF2B5EF4-FFF2-40B4-BE49-F238E27FC236}">
                      <a16:creationId xmlns:a16="http://schemas.microsoft.com/office/drawing/2014/main" id="{B668C56D-B14D-3268-E555-86D4403EDAC6}"/>
                    </a:ext>
                  </a:extLst>
                </p14:cNvPr>
                <p14:cNvContentPartPr/>
                <p14:nvPr/>
              </p14:nvContentPartPr>
              <p14:xfrm>
                <a:off x="898272" y="3630600"/>
                <a:ext cx="64800" cy="360"/>
              </p14:xfrm>
            </p:contentPart>
          </mc:Choice>
          <mc:Fallback xmlns="">
            <p:pic>
              <p:nvPicPr>
                <p:cNvPr id="57668" name="Ink 57667">
                  <a:extLst>
                    <a:ext uri="{FF2B5EF4-FFF2-40B4-BE49-F238E27FC236}">
                      <a16:creationId xmlns:a16="http://schemas.microsoft.com/office/drawing/2014/main" id="{B668C56D-B14D-3268-E555-86D4403EDAC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89272" y="3621960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57669" name="Ink 57668">
                  <a:extLst>
                    <a:ext uri="{FF2B5EF4-FFF2-40B4-BE49-F238E27FC236}">
                      <a16:creationId xmlns:a16="http://schemas.microsoft.com/office/drawing/2014/main" id="{0CF44F4A-7843-9D11-409B-17CA80443F60}"/>
                    </a:ext>
                  </a:extLst>
                </p14:cNvPr>
                <p14:cNvContentPartPr/>
                <p14:nvPr/>
              </p14:nvContentPartPr>
              <p14:xfrm>
                <a:off x="901512" y="3693600"/>
                <a:ext cx="41040" cy="2520"/>
              </p14:xfrm>
            </p:contentPart>
          </mc:Choice>
          <mc:Fallback xmlns="">
            <p:pic>
              <p:nvPicPr>
                <p:cNvPr id="57669" name="Ink 57668">
                  <a:extLst>
                    <a:ext uri="{FF2B5EF4-FFF2-40B4-BE49-F238E27FC236}">
                      <a16:creationId xmlns:a16="http://schemas.microsoft.com/office/drawing/2014/main" id="{0CF44F4A-7843-9D11-409B-17CA80443F6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92872" y="3684960"/>
                  <a:ext cx="58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57670" name="Ink 57669">
                  <a:extLst>
                    <a:ext uri="{FF2B5EF4-FFF2-40B4-BE49-F238E27FC236}">
                      <a16:creationId xmlns:a16="http://schemas.microsoft.com/office/drawing/2014/main" id="{DA883838-5845-CBFC-7FDA-85570A83922A}"/>
                    </a:ext>
                  </a:extLst>
                </p14:cNvPr>
                <p14:cNvContentPartPr/>
                <p14:nvPr/>
              </p14:nvContentPartPr>
              <p14:xfrm>
                <a:off x="1181232" y="3380400"/>
                <a:ext cx="201240" cy="579240"/>
              </p14:xfrm>
            </p:contentPart>
          </mc:Choice>
          <mc:Fallback xmlns="">
            <p:pic>
              <p:nvPicPr>
                <p:cNvPr id="57670" name="Ink 57669">
                  <a:extLst>
                    <a:ext uri="{FF2B5EF4-FFF2-40B4-BE49-F238E27FC236}">
                      <a16:creationId xmlns:a16="http://schemas.microsoft.com/office/drawing/2014/main" id="{DA883838-5845-CBFC-7FDA-85570A83922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72592" y="3371400"/>
                  <a:ext cx="218880" cy="59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57672" name="Ink 57671">
                <a:extLst>
                  <a:ext uri="{FF2B5EF4-FFF2-40B4-BE49-F238E27FC236}">
                    <a16:creationId xmlns:a16="http://schemas.microsoft.com/office/drawing/2014/main" id="{F99B40D8-A6CA-8D2C-D6BB-D98826E9D42A}"/>
                  </a:ext>
                </a:extLst>
              </p14:cNvPr>
              <p14:cNvContentPartPr/>
              <p14:nvPr/>
            </p14:nvContentPartPr>
            <p14:xfrm>
              <a:off x="1392912" y="3440520"/>
              <a:ext cx="360" cy="128520"/>
            </p14:xfrm>
          </p:contentPart>
        </mc:Choice>
        <mc:Fallback xmlns="">
          <p:pic>
            <p:nvPicPr>
              <p:cNvPr id="57672" name="Ink 57671">
                <a:extLst>
                  <a:ext uri="{FF2B5EF4-FFF2-40B4-BE49-F238E27FC236}">
                    <a16:creationId xmlns:a16="http://schemas.microsoft.com/office/drawing/2014/main" id="{F99B40D8-A6CA-8D2C-D6BB-D98826E9D42A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1384272" y="3431520"/>
                <a:ext cx="180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7673" name="Ink 57672">
                <a:extLst>
                  <a:ext uri="{FF2B5EF4-FFF2-40B4-BE49-F238E27FC236}">
                    <a16:creationId xmlns:a16="http://schemas.microsoft.com/office/drawing/2014/main" id="{4FD5F472-E563-F298-C611-3EB889A7766D}"/>
                  </a:ext>
                </a:extLst>
              </p14:cNvPr>
              <p14:cNvContentPartPr/>
              <p14:nvPr/>
            </p14:nvContentPartPr>
            <p14:xfrm>
              <a:off x="1696392" y="3420360"/>
              <a:ext cx="95400" cy="140040"/>
            </p14:xfrm>
          </p:contentPart>
        </mc:Choice>
        <mc:Fallback xmlns="">
          <p:pic>
            <p:nvPicPr>
              <p:cNvPr id="57673" name="Ink 57672">
                <a:extLst>
                  <a:ext uri="{FF2B5EF4-FFF2-40B4-BE49-F238E27FC236}">
                    <a16:creationId xmlns:a16="http://schemas.microsoft.com/office/drawing/2014/main" id="{4FD5F472-E563-F298-C611-3EB889A7766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687752" y="3411720"/>
                <a:ext cx="1130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57674" name="Ink 57673">
                <a:extLst>
                  <a:ext uri="{FF2B5EF4-FFF2-40B4-BE49-F238E27FC236}">
                    <a16:creationId xmlns:a16="http://schemas.microsoft.com/office/drawing/2014/main" id="{76A60A70-89DC-8B9F-6405-85454CE3C308}"/>
                  </a:ext>
                </a:extLst>
              </p14:cNvPr>
              <p14:cNvContentPartPr/>
              <p14:nvPr/>
            </p14:nvContentPartPr>
            <p14:xfrm>
              <a:off x="1353312" y="3771360"/>
              <a:ext cx="81360" cy="140400"/>
            </p14:xfrm>
          </p:contentPart>
        </mc:Choice>
        <mc:Fallback xmlns="">
          <p:pic>
            <p:nvPicPr>
              <p:cNvPr id="57674" name="Ink 57673">
                <a:extLst>
                  <a:ext uri="{FF2B5EF4-FFF2-40B4-BE49-F238E27FC236}">
                    <a16:creationId xmlns:a16="http://schemas.microsoft.com/office/drawing/2014/main" id="{76A60A70-89DC-8B9F-6405-85454CE3C308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344672" y="3762720"/>
                <a:ext cx="99000" cy="15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85" name="Group 57684">
            <a:extLst>
              <a:ext uri="{FF2B5EF4-FFF2-40B4-BE49-F238E27FC236}">
                <a16:creationId xmlns:a16="http://schemas.microsoft.com/office/drawing/2014/main" id="{06ED6AF4-4148-306A-3205-ABA8D6B3C3C9}"/>
              </a:ext>
            </a:extLst>
          </p:cNvPr>
          <p:cNvGrpSpPr/>
          <p:nvPr/>
        </p:nvGrpSpPr>
        <p:grpSpPr>
          <a:xfrm>
            <a:off x="1698552" y="3332880"/>
            <a:ext cx="875880" cy="596880"/>
            <a:chOff x="1698552" y="3332880"/>
            <a:chExt cx="875880" cy="59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7676" name="Ink 57675">
                  <a:extLst>
                    <a:ext uri="{FF2B5EF4-FFF2-40B4-BE49-F238E27FC236}">
                      <a16:creationId xmlns:a16="http://schemas.microsoft.com/office/drawing/2014/main" id="{ACD68EAC-BBCF-A17E-9EF5-8D79FD8CDE2A}"/>
                    </a:ext>
                  </a:extLst>
                </p14:cNvPr>
                <p14:cNvContentPartPr/>
                <p14:nvPr/>
              </p14:nvContentPartPr>
              <p14:xfrm>
                <a:off x="1698552" y="3771360"/>
                <a:ext cx="12240" cy="127440"/>
              </p14:xfrm>
            </p:contentPart>
          </mc:Choice>
          <mc:Fallback xmlns="">
            <p:pic>
              <p:nvPicPr>
                <p:cNvPr id="57676" name="Ink 57675">
                  <a:extLst>
                    <a:ext uri="{FF2B5EF4-FFF2-40B4-BE49-F238E27FC236}">
                      <a16:creationId xmlns:a16="http://schemas.microsoft.com/office/drawing/2014/main" id="{ACD68EAC-BBCF-A17E-9EF5-8D79FD8CDE2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689552" y="3762720"/>
                  <a:ext cx="298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7677" name="Ink 57676">
                  <a:extLst>
                    <a:ext uri="{FF2B5EF4-FFF2-40B4-BE49-F238E27FC236}">
                      <a16:creationId xmlns:a16="http://schemas.microsoft.com/office/drawing/2014/main" id="{53B1AF2E-AF98-617A-64C6-68D165074724}"/>
                    </a:ext>
                  </a:extLst>
                </p14:cNvPr>
                <p14:cNvContentPartPr/>
                <p14:nvPr/>
              </p14:nvContentPartPr>
              <p14:xfrm>
                <a:off x="1896552" y="3332880"/>
                <a:ext cx="90360" cy="596880"/>
              </p14:xfrm>
            </p:contentPart>
          </mc:Choice>
          <mc:Fallback xmlns="">
            <p:pic>
              <p:nvPicPr>
                <p:cNvPr id="57677" name="Ink 57676">
                  <a:extLst>
                    <a:ext uri="{FF2B5EF4-FFF2-40B4-BE49-F238E27FC236}">
                      <a16:creationId xmlns:a16="http://schemas.microsoft.com/office/drawing/2014/main" id="{53B1AF2E-AF98-617A-64C6-68D16507472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887552" y="3324240"/>
                  <a:ext cx="108000" cy="6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57680" name="Ink 57679">
                  <a:extLst>
                    <a:ext uri="{FF2B5EF4-FFF2-40B4-BE49-F238E27FC236}">
                      <a16:creationId xmlns:a16="http://schemas.microsoft.com/office/drawing/2014/main" id="{17D5A35F-9B5E-C1BD-985C-8B6D165B91CC}"/>
                    </a:ext>
                  </a:extLst>
                </p14:cNvPr>
                <p14:cNvContentPartPr/>
                <p14:nvPr/>
              </p14:nvContentPartPr>
              <p14:xfrm>
                <a:off x="2106792" y="3566880"/>
                <a:ext cx="90000" cy="360"/>
              </p14:xfrm>
            </p:contentPart>
          </mc:Choice>
          <mc:Fallback xmlns="">
            <p:pic>
              <p:nvPicPr>
                <p:cNvPr id="57680" name="Ink 57679">
                  <a:extLst>
                    <a:ext uri="{FF2B5EF4-FFF2-40B4-BE49-F238E27FC236}">
                      <a16:creationId xmlns:a16="http://schemas.microsoft.com/office/drawing/2014/main" id="{17D5A35F-9B5E-C1BD-985C-8B6D165B91C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097792" y="3558240"/>
                  <a:ext cx="10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57681" name="Ink 57680">
                  <a:extLst>
                    <a:ext uri="{FF2B5EF4-FFF2-40B4-BE49-F238E27FC236}">
                      <a16:creationId xmlns:a16="http://schemas.microsoft.com/office/drawing/2014/main" id="{424B3951-7C63-E0DA-5B72-8D5DC8ECFFC5}"/>
                    </a:ext>
                  </a:extLst>
                </p14:cNvPr>
                <p14:cNvContentPartPr/>
                <p14:nvPr/>
              </p14:nvContentPartPr>
              <p14:xfrm>
                <a:off x="2119392" y="3624840"/>
                <a:ext cx="120600" cy="360"/>
              </p14:xfrm>
            </p:contentPart>
          </mc:Choice>
          <mc:Fallback xmlns="">
            <p:pic>
              <p:nvPicPr>
                <p:cNvPr id="57681" name="Ink 57680">
                  <a:extLst>
                    <a:ext uri="{FF2B5EF4-FFF2-40B4-BE49-F238E27FC236}">
                      <a16:creationId xmlns:a16="http://schemas.microsoft.com/office/drawing/2014/main" id="{424B3951-7C63-E0DA-5B72-8D5DC8ECFFC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110752" y="3615840"/>
                  <a:ext cx="13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7682" name="Ink 57681">
                  <a:extLst>
                    <a:ext uri="{FF2B5EF4-FFF2-40B4-BE49-F238E27FC236}">
                      <a16:creationId xmlns:a16="http://schemas.microsoft.com/office/drawing/2014/main" id="{4A8E319B-5B39-CA39-355B-AF940006B752}"/>
                    </a:ext>
                  </a:extLst>
                </p14:cNvPr>
                <p14:cNvContentPartPr/>
                <p14:nvPr/>
              </p14:nvContentPartPr>
              <p14:xfrm>
                <a:off x="2365632" y="3464280"/>
                <a:ext cx="178920" cy="360"/>
              </p14:xfrm>
            </p:contentPart>
          </mc:Choice>
          <mc:Fallback xmlns="">
            <p:pic>
              <p:nvPicPr>
                <p:cNvPr id="57682" name="Ink 57681">
                  <a:extLst>
                    <a:ext uri="{FF2B5EF4-FFF2-40B4-BE49-F238E27FC236}">
                      <a16:creationId xmlns:a16="http://schemas.microsoft.com/office/drawing/2014/main" id="{4A8E319B-5B39-CA39-355B-AF940006B75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356992" y="3455640"/>
                  <a:ext cx="19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7683" name="Ink 57682">
                  <a:extLst>
                    <a:ext uri="{FF2B5EF4-FFF2-40B4-BE49-F238E27FC236}">
                      <a16:creationId xmlns:a16="http://schemas.microsoft.com/office/drawing/2014/main" id="{C1DD38A9-EE6E-53C7-C97F-A9FA4A6BA365}"/>
                    </a:ext>
                  </a:extLst>
                </p14:cNvPr>
                <p14:cNvContentPartPr/>
                <p14:nvPr/>
              </p14:nvContentPartPr>
              <p14:xfrm>
                <a:off x="2463552" y="3479400"/>
                <a:ext cx="2520" cy="168120"/>
              </p14:xfrm>
            </p:contentPart>
          </mc:Choice>
          <mc:Fallback xmlns="">
            <p:pic>
              <p:nvPicPr>
                <p:cNvPr id="57683" name="Ink 57682">
                  <a:extLst>
                    <a:ext uri="{FF2B5EF4-FFF2-40B4-BE49-F238E27FC236}">
                      <a16:creationId xmlns:a16="http://schemas.microsoft.com/office/drawing/2014/main" id="{C1DD38A9-EE6E-53C7-C97F-A9FA4A6BA365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454552" y="3470760"/>
                  <a:ext cx="201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57684" name="Ink 57683">
                  <a:extLst>
                    <a:ext uri="{FF2B5EF4-FFF2-40B4-BE49-F238E27FC236}">
                      <a16:creationId xmlns:a16="http://schemas.microsoft.com/office/drawing/2014/main" id="{8394EFDA-3D74-F6A1-24EA-53746382425D}"/>
                    </a:ext>
                  </a:extLst>
                </p14:cNvPr>
                <p14:cNvContentPartPr/>
                <p14:nvPr/>
              </p14:nvContentPartPr>
              <p14:xfrm>
                <a:off x="2396592" y="3636720"/>
                <a:ext cx="177840" cy="18000"/>
              </p14:xfrm>
            </p:contentPart>
          </mc:Choice>
          <mc:Fallback xmlns="">
            <p:pic>
              <p:nvPicPr>
                <p:cNvPr id="57684" name="Ink 57683">
                  <a:extLst>
                    <a:ext uri="{FF2B5EF4-FFF2-40B4-BE49-F238E27FC236}">
                      <a16:creationId xmlns:a16="http://schemas.microsoft.com/office/drawing/2014/main" id="{8394EFDA-3D74-F6A1-24EA-53746382425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387592" y="3628080"/>
                  <a:ext cx="19548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91" name="Group 57690">
            <a:extLst>
              <a:ext uri="{FF2B5EF4-FFF2-40B4-BE49-F238E27FC236}">
                <a16:creationId xmlns:a16="http://schemas.microsoft.com/office/drawing/2014/main" id="{BBDC2F57-5093-AB4B-809B-1ABE8D0A7EC2}"/>
              </a:ext>
            </a:extLst>
          </p:cNvPr>
          <p:cNvGrpSpPr/>
          <p:nvPr/>
        </p:nvGrpSpPr>
        <p:grpSpPr>
          <a:xfrm>
            <a:off x="587592" y="4543920"/>
            <a:ext cx="612720" cy="625680"/>
            <a:chOff x="587592" y="4543920"/>
            <a:chExt cx="612720" cy="62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57686" name="Ink 57685">
                  <a:extLst>
                    <a:ext uri="{FF2B5EF4-FFF2-40B4-BE49-F238E27FC236}">
                      <a16:creationId xmlns:a16="http://schemas.microsoft.com/office/drawing/2014/main" id="{5FA32922-09F6-6FAB-353C-A730E2F75148}"/>
                    </a:ext>
                  </a:extLst>
                </p14:cNvPr>
                <p14:cNvContentPartPr/>
                <p14:nvPr/>
              </p14:nvContentPartPr>
              <p14:xfrm>
                <a:off x="587592" y="4816440"/>
                <a:ext cx="238320" cy="353160"/>
              </p14:xfrm>
            </p:contentPart>
          </mc:Choice>
          <mc:Fallback xmlns="">
            <p:pic>
              <p:nvPicPr>
                <p:cNvPr id="57686" name="Ink 57685">
                  <a:extLst>
                    <a:ext uri="{FF2B5EF4-FFF2-40B4-BE49-F238E27FC236}">
                      <a16:creationId xmlns:a16="http://schemas.microsoft.com/office/drawing/2014/main" id="{5FA32922-09F6-6FAB-353C-A730E2F7514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78952" y="4807440"/>
                  <a:ext cx="2559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57687" name="Ink 57686">
                  <a:extLst>
                    <a:ext uri="{FF2B5EF4-FFF2-40B4-BE49-F238E27FC236}">
                      <a16:creationId xmlns:a16="http://schemas.microsoft.com/office/drawing/2014/main" id="{DD9DA72E-3AA4-C64D-0708-0B86F524C319}"/>
                    </a:ext>
                  </a:extLst>
                </p14:cNvPr>
                <p14:cNvContentPartPr/>
                <p14:nvPr/>
              </p14:nvContentPartPr>
              <p14:xfrm>
                <a:off x="747072" y="4663080"/>
                <a:ext cx="95400" cy="2520"/>
              </p14:xfrm>
            </p:contentPart>
          </mc:Choice>
          <mc:Fallback xmlns="">
            <p:pic>
              <p:nvPicPr>
                <p:cNvPr id="57687" name="Ink 57686">
                  <a:extLst>
                    <a:ext uri="{FF2B5EF4-FFF2-40B4-BE49-F238E27FC236}">
                      <a16:creationId xmlns:a16="http://schemas.microsoft.com/office/drawing/2014/main" id="{DD9DA72E-3AA4-C64D-0708-0B86F524C319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38432" y="4654440"/>
                  <a:ext cx="113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57688" name="Ink 57687">
                  <a:extLst>
                    <a:ext uri="{FF2B5EF4-FFF2-40B4-BE49-F238E27FC236}">
                      <a16:creationId xmlns:a16="http://schemas.microsoft.com/office/drawing/2014/main" id="{78A97597-DDC9-174E-B534-218D880AF394}"/>
                    </a:ext>
                  </a:extLst>
                </p14:cNvPr>
                <p14:cNvContentPartPr/>
                <p14:nvPr/>
              </p14:nvContentPartPr>
              <p14:xfrm>
                <a:off x="1008792" y="4543920"/>
                <a:ext cx="360" cy="326160"/>
              </p14:xfrm>
            </p:contentPart>
          </mc:Choice>
          <mc:Fallback xmlns="">
            <p:pic>
              <p:nvPicPr>
                <p:cNvPr id="57688" name="Ink 57687">
                  <a:extLst>
                    <a:ext uri="{FF2B5EF4-FFF2-40B4-BE49-F238E27FC236}">
                      <a16:creationId xmlns:a16="http://schemas.microsoft.com/office/drawing/2014/main" id="{78A97597-DDC9-174E-B534-218D880AF39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99792" y="4535280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57689" name="Ink 57688">
                  <a:extLst>
                    <a:ext uri="{FF2B5EF4-FFF2-40B4-BE49-F238E27FC236}">
                      <a16:creationId xmlns:a16="http://schemas.microsoft.com/office/drawing/2014/main" id="{B38362A9-76A3-92E2-C631-BE2FACA7B8E6}"/>
                    </a:ext>
                  </a:extLst>
                </p14:cNvPr>
                <p14:cNvContentPartPr/>
                <p14:nvPr/>
              </p14:nvContentPartPr>
              <p14:xfrm>
                <a:off x="1008792" y="4674600"/>
                <a:ext cx="191520" cy="73800"/>
              </p14:xfrm>
            </p:contentPart>
          </mc:Choice>
          <mc:Fallback xmlns="">
            <p:pic>
              <p:nvPicPr>
                <p:cNvPr id="57689" name="Ink 57688">
                  <a:extLst>
                    <a:ext uri="{FF2B5EF4-FFF2-40B4-BE49-F238E27FC236}">
                      <a16:creationId xmlns:a16="http://schemas.microsoft.com/office/drawing/2014/main" id="{B38362A9-76A3-92E2-C631-BE2FACA7B8E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99792" y="4665600"/>
                  <a:ext cx="2091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57690" name="Ink 57689">
                  <a:extLst>
                    <a:ext uri="{FF2B5EF4-FFF2-40B4-BE49-F238E27FC236}">
                      <a16:creationId xmlns:a16="http://schemas.microsoft.com/office/drawing/2014/main" id="{11D56F1E-5096-A64C-A4AB-474FD2B00859}"/>
                    </a:ext>
                  </a:extLst>
                </p14:cNvPr>
                <p14:cNvContentPartPr/>
                <p14:nvPr/>
              </p14:nvContentPartPr>
              <p14:xfrm>
                <a:off x="1199952" y="4581360"/>
                <a:ext cx="360" cy="321120"/>
              </p14:xfrm>
            </p:contentPart>
          </mc:Choice>
          <mc:Fallback xmlns="">
            <p:pic>
              <p:nvPicPr>
                <p:cNvPr id="57690" name="Ink 57689">
                  <a:extLst>
                    <a:ext uri="{FF2B5EF4-FFF2-40B4-BE49-F238E27FC236}">
                      <a16:creationId xmlns:a16="http://schemas.microsoft.com/office/drawing/2014/main" id="{11D56F1E-5096-A64C-A4AB-474FD2B0085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90952" y="4572720"/>
                  <a:ext cx="18000" cy="33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57692" name="Ink 57691">
                <a:extLst>
                  <a:ext uri="{FF2B5EF4-FFF2-40B4-BE49-F238E27FC236}">
                    <a16:creationId xmlns:a16="http://schemas.microsoft.com/office/drawing/2014/main" id="{C459E076-18D7-9F00-4C64-9235FFF0C11C}"/>
                  </a:ext>
                </a:extLst>
              </p14:cNvPr>
              <p14:cNvContentPartPr/>
              <p14:nvPr/>
            </p14:nvContentPartPr>
            <p14:xfrm>
              <a:off x="3835872" y="889200"/>
              <a:ext cx="172440" cy="59760"/>
            </p14:xfrm>
          </p:contentPart>
        </mc:Choice>
        <mc:Fallback xmlns="">
          <p:pic>
            <p:nvPicPr>
              <p:cNvPr id="57692" name="Ink 57691">
                <a:extLst>
                  <a:ext uri="{FF2B5EF4-FFF2-40B4-BE49-F238E27FC236}">
                    <a16:creationId xmlns:a16="http://schemas.microsoft.com/office/drawing/2014/main" id="{C459E076-18D7-9F00-4C64-9235FFF0C11C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3826872" y="880200"/>
                <a:ext cx="1900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57693" name="Ink 57692">
                <a:extLst>
                  <a:ext uri="{FF2B5EF4-FFF2-40B4-BE49-F238E27FC236}">
                    <a16:creationId xmlns:a16="http://schemas.microsoft.com/office/drawing/2014/main" id="{CF0997F0-F8CB-52D6-7686-4CC0ACFBF35A}"/>
                  </a:ext>
                </a:extLst>
              </p14:cNvPr>
              <p14:cNvContentPartPr/>
              <p14:nvPr/>
            </p14:nvContentPartPr>
            <p14:xfrm>
              <a:off x="1041912" y="4415760"/>
              <a:ext cx="171000" cy="61200"/>
            </p14:xfrm>
          </p:contentPart>
        </mc:Choice>
        <mc:Fallback xmlns="">
          <p:pic>
            <p:nvPicPr>
              <p:cNvPr id="57693" name="Ink 57692">
                <a:extLst>
                  <a:ext uri="{FF2B5EF4-FFF2-40B4-BE49-F238E27FC236}">
                    <a16:creationId xmlns:a16="http://schemas.microsoft.com/office/drawing/2014/main" id="{CF0997F0-F8CB-52D6-7686-4CC0ACFBF35A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033272" y="4407120"/>
                <a:ext cx="18864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96" name="Group 57695">
            <a:extLst>
              <a:ext uri="{FF2B5EF4-FFF2-40B4-BE49-F238E27FC236}">
                <a16:creationId xmlns:a16="http://schemas.microsoft.com/office/drawing/2014/main" id="{ADCB649D-473F-5AA7-62F8-E7A2250FF646}"/>
              </a:ext>
            </a:extLst>
          </p:cNvPr>
          <p:cNvGrpSpPr/>
          <p:nvPr/>
        </p:nvGrpSpPr>
        <p:grpSpPr>
          <a:xfrm>
            <a:off x="1559232" y="4951800"/>
            <a:ext cx="109080" cy="88200"/>
            <a:chOff x="1559232" y="4951800"/>
            <a:chExt cx="109080" cy="8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7694" name="Ink 57693">
                  <a:extLst>
                    <a:ext uri="{FF2B5EF4-FFF2-40B4-BE49-F238E27FC236}">
                      <a16:creationId xmlns:a16="http://schemas.microsoft.com/office/drawing/2014/main" id="{FAF76FCF-5533-3AB7-784D-11D2DE73D2B1}"/>
                    </a:ext>
                  </a:extLst>
                </p14:cNvPr>
                <p14:cNvContentPartPr/>
                <p14:nvPr/>
              </p14:nvContentPartPr>
              <p14:xfrm>
                <a:off x="1559232" y="4951800"/>
                <a:ext cx="95760" cy="6480"/>
              </p14:xfrm>
            </p:contentPart>
          </mc:Choice>
          <mc:Fallback xmlns="">
            <p:pic>
              <p:nvPicPr>
                <p:cNvPr id="57694" name="Ink 57693">
                  <a:extLst>
                    <a:ext uri="{FF2B5EF4-FFF2-40B4-BE49-F238E27FC236}">
                      <a16:creationId xmlns:a16="http://schemas.microsoft.com/office/drawing/2014/main" id="{FAF76FCF-5533-3AB7-784D-11D2DE73D2B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550592" y="4943160"/>
                  <a:ext cx="113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57695" name="Ink 57694">
                  <a:extLst>
                    <a:ext uri="{FF2B5EF4-FFF2-40B4-BE49-F238E27FC236}">
                      <a16:creationId xmlns:a16="http://schemas.microsoft.com/office/drawing/2014/main" id="{447B390A-7FEA-2594-038C-432E00E0A673}"/>
                    </a:ext>
                  </a:extLst>
                </p14:cNvPr>
                <p14:cNvContentPartPr/>
                <p14:nvPr/>
              </p14:nvContentPartPr>
              <p14:xfrm>
                <a:off x="1570392" y="5037480"/>
                <a:ext cx="97920" cy="2520"/>
              </p14:xfrm>
            </p:contentPart>
          </mc:Choice>
          <mc:Fallback xmlns="">
            <p:pic>
              <p:nvPicPr>
                <p:cNvPr id="57695" name="Ink 57694">
                  <a:extLst>
                    <a:ext uri="{FF2B5EF4-FFF2-40B4-BE49-F238E27FC236}">
                      <a16:creationId xmlns:a16="http://schemas.microsoft.com/office/drawing/2014/main" id="{447B390A-7FEA-2594-038C-432E00E0A673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561752" y="5028480"/>
                  <a:ext cx="11556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00" name="Group 57699">
            <a:extLst>
              <a:ext uri="{FF2B5EF4-FFF2-40B4-BE49-F238E27FC236}">
                <a16:creationId xmlns:a16="http://schemas.microsoft.com/office/drawing/2014/main" id="{B5B945E3-1B58-22C9-26DC-61541FBB72D8}"/>
              </a:ext>
            </a:extLst>
          </p:cNvPr>
          <p:cNvGrpSpPr/>
          <p:nvPr/>
        </p:nvGrpSpPr>
        <p:grpSpPr>
          <a:xfrm>
            <a:off x="2114712" y="4484160"/>
            <a:ext cx="517680" cy="665640"/>
            <a:chOff x="2114712" y="4484160"/>
            <a:chExt cx="517680" cy="66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57697" name="Ink 57696">
                  <a:extLst>
                    <a:ext uri="{FF2B5EF4-FFF2-40B4-BE49-F238E27FC236}">
                      <a16:creationId xmlns:a16="http://schemas.microsoft.com/office/drawing/2014/main" id="{01F530DA-4313-4E21-0BF9-6F72F7EED168}"/>
                    </a:ext>
                  </a:extLst>
                </p14:cNvPr>
                <p14:cNvContentPartPr/>
                <p14:nvPr/>
              </p14:nvContentPartPr>
              <p14:xfrm>
                <a:off x="2114712" y="4856760"/>
                <a:ext cx="185760" cy="293040"/>
              </p14:xfrm>
            </p:contentPart>
          </mc:Choice>
          <mc:Fallback xmlns="">
            <p:pic>
              <p:nvPicPr>
                <p:cNvPr id="57697" name="Ink 57696">
                  <a:extLst>
                    <a:ext uri="{FF2B5EF4-FFF2-40B4-BE49-F238E27FC236}">
                      <a16:creationId xmlns:a16="http://schemas.microsoft.com/office/drawing/2014/main" id="{01F530DA-4313-4E21-0BF9-6F72F7EED16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106072" y="4847760"/>
                  <a:ext cx="2034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57698" name="Ink 57697">
                  <a:extLst>
                    <a:ext uri="{FF2B5EF4-FFF2-40B4-BE49-F238E27FC236}">
                      <a16:creationId xmlns:a16="http://schemas.microsoft.com/office/drawing/2014/main" id="{73EE444E-95D9-1421-DCCF-7C7514EF91BD}"/>
                    </a:ext>
                  </a:extLst>
                </p14:cNvPr>
                <p14:cNvContentPartPr/>
                <p14:nvPr/>
              </p14:nvContentPartPr>
              <p14:xfrm>
                <a:off x="2272392" y="4484160"/>
                <a:ext cx="167040" cy="309960"/>
              </p14:xfrm>
            </p:contentPart>
          </mc:Choice>
          <mc:Fallback xmlns="">
            <p:pic>
              <p:nvPicPr>
                <p:cNvPr id="57698" name="Ink 57697">
                  <a:extLst>
                    <a:ext uri="{FF2B5EF4-FFF2-40B4-BE49-F238E27FC236}">
                      <a16:creationId xmlns:a16="http://schemas.microsoft.com/office/drawing/2014/main" id="{73EE444E-95D9-1421-DCCF-7C7514EF91B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263392" y="4475520"/>
                  <a:ext cx="18468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57699" name="Ink 57698">
                  <a:extLst>
                    <a:ext uri="{FF2B5EF4-FFF2-40B4-BE49-F238E27FC236}">
                      <a16:creationId xmlns:a16="http://schemas.microsoft.com/office/drawing/2014/main" id="{94FCDA0A-0CDD-6F93-02F7-70BEDBC9ECEA}"/>
                    </a:ext>
                  </a:extLst>
                </p14:cNvPr>
                <p14:cNvContentPartPr/>
                <p14:nvPr/>
              </p14:nvContentPartPr>
              <p14:xfrm>
                <a:off x="2439072" y="4555080"/>
                <a:ext cx="193320" cy="201600"/>
              </p14:xfrm>
            </p:contentPart>
          </mc:Choice>
          <mc:Fallback xmlns="">
            <p:pic>
              <p:nvPicPr>
                <p:cNvPr id="57699" name="Ink 57698">
                  <a:extLst>
                    <a:ext uri="{FF2B5EF4-FFF2-40B4-BE49-F238E27FC236}">
                      <a16:creationId xmlns:a16="http://schemas.microsoft.com/office/drawing/2014/main" id="{94FCDA0A-0CDD-6F93-02F7-70BEDBC9ECE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430072" y="4546440"/>
                  <a:ext cx="210960" cy="21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56" name="Group 57755">
            <a:extLst>
              <a:ext uri="{FF2B5EF4-FFF2-40B4-BE49-F238E27FC236}">
                <a16:creationId xmlns:a16="http://schemas.microsoft.com/office/drawing/2014/main" id="{004ADFA5-CC63-2043-279B-63CF6902701B}"/>
              </a:ext>
            </a:extLst>
          </p:cNvPr>
          <p:cNvGrpSpPr/>
          <p:nvPr/>
        </p:nvGrpSpPr>
        <p:grpSpPr>
          <a:xfrm>
            <a:off x="1842552" y="5673240"/>
            <a:ext cx="899640" cy="410760"/>
            <a:chOff x="1842552" y="5673240"/>
            <a:chExt cx="89964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57705" name="Ink 57704">
                  <a:extLst>
                    <a:ext uri="{FF2B5EF4-FFF2-40B4-BE49-F238E27FC236}">
                      <a16:creationId xmlns:a16="http://schemas.microsoft.com/office/drawing/2014/main" id="{2EA0ABC8-18BA-2F63-BAB8-DFAC35126706}"/>
                    </a:ext>
                  </a:extLst>
                </p14:cNvPr>
                <p14:cNvContentPartPr/>
                <p14:nvPr/>
              </p14:nvContentPartPr>
              <p14:xfrm>
                <a:off x="1842552" y="5693400"/>
                <a:ext cx="124200" cy="388440"/>
              </p14:xfrm>
            </p:contentPart>
          </mc:Choice>
          <mc:Fallback xmlns="">
            <p:pic>
              <p:nvPicPr>
                <p:cNvPr id="57705" name="Ink 57704">
                  <a:extLst>
                    <a:ext uri="{FF2B5EF4-FFF2-40B4-BE49-F238E27FC236}">
                      <a16:creationId xmlns:a16="http://schemas.microsoft.com/office/drawing/2014/main" id="{2EA0ABC8-18BA-2F63-BAB8-DFAC3512670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833552" y="5684760"/>
                  <a:ext cx="1418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57706" name="Ink 57705">
                  <a:extLst>
                    <a:ext uri="{FF2B5EF4-FFF2-40B4-BE49-F238E27FC236}">
                      <a16:creationId xmlns:a16="http://schemas.microsoft.com/office/drawing/2014/main" id="{D1020ECB-85F4-756F-7A81-150A075E7228}"/>
                    </a:ext>
                  </a:extLst>
                </p14:cNvPr>
                <p14:cNvContentPartPr/>
                <p14:nvPr/>
              </p14:nvContentPartPr>
              <p14:xfrm>
                <a:off x="1976832" y="5772600"/>
                <a:ext cx="258480" cy="154440"/>
              </p14:xfrm>
            </p:contentPart>
          </mc:Choice>
          <mc:Fallback xmlns="">
            <p:pic>
              <p:nvPicPr>
                <p:cNvPr id="57706" name="Ink 57705">
                  <a:extLst>
                    <a:ext uri="{FF2B5EF4-FFF2-40B4-BE49-F238E27FC236}">
                      <a16:creationId xmlns:a16="http://schemas.microsoft.com/office/drawing/2014/main" id="{D1020ECB-85F4-756F-7A81-150A075E722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968192" y="5763600"/>
                  <a:ext cx="2761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57707" name="Ink 57706">
                  <a:extLst>
                    <a:ext uri="{FF2B5EF4-FFF2-40B4-BE49-F238E27FC236}">
                      <a16:creationId xmlns:a16="http://schemas.microsoft.com/office/drawing/2014/main" id="{7BD477BF-45D8-7620-830C-92D0A14125D4}"/>
                    </a:ext>
                  </a:extLst>
                </p14:cNvPr>
                <p14:cNvContentPartPr/>
                <p14:nvPr/>
              </p14:nvContentPartPr>
              <p14:xfrm>
                <a:off x="2105712" y="5762880"/>
                <a:ext cx="129600" cy="237600"/>
              </p14:xfrm>
            </p:contentPart>
          </mc:Choice>
          <mc:Fallback xmlns="">
            <p:pic>
              <p:nvPicPr>
                <p:cNvPr id="57707" name="Ink 57706">
                  <a:extLst>
                    <a:ext uri="{FF2B5EF4-FFF2-40B4-BE49-F238E27FC236}">
                      <a16:creationId xmlns:a16="http://schemas.microsoft.com/office/drawing/2014/main" id="{7BD477BF-45D8-7620-830C-92D0A14125D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096712" y="5754240"/>
                  <a:ext cx="14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7708" name="Ink 57707">
                  <a:extLst>
                    <a:ext uri="{FF2B5EF4-FFF2-40B4-BE49-F238E27FC236}">
                      <a16:creationId xmlns:a16="http://schemas.microsoft.com/office/drawing/2014/main" id="{775A0129-3917-8C1E-995E-19A5EA1DF0F2}"/>
                    </a:ext>
                  </a:extLst>
                </p14:cNvPr>
                <p14:cNvContentPartPr/>
                <p14:nvPr/>
              </p14:nvContentPartPr>
              <p14:xfrm>
                <a:off x="2265192" y="5749560"/>
                <a:ext cx="92160" cy="285840"/>
              </p14:xfrm>
            </p:contentPart>
          </mc:Choice>
          <mc:Fallback xmlns="">
            <p:pic>
              <p:nvPicPr>
                <p:cNvPr id="57708" name="Ink 57707">
                  <a:extLst>
                    <a:ext uri="{FF2B5EF4-FFF2-40B4-BE49-F238E27FC236}">
                      <a16:creationId xmlns:a16="http://schemas.microsoft.com/office/drawing/2014/main" id="{775A0129-3917-8C1E-995E-19A5EA1DF0F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256192" y="5740920"/>
                  <a:ext cx="1098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57721" name="Ink 57720">
                  <a:extLst>
                    <a:ext uri="{FF2B5EF4-FFF2-40B4-BE49-F238E27FC236}">
                      <a16:creationId xmlns:a16="http://schemas.microsoft.com/office/drawing/2014/main" id="{7DD2E20F-EAE3-401A-4570-6490FE31B918}"/>
                    </a:ext>
                  </a:extLst>
                </p14:cNvPr>
                <p14:cNvContentPartPr/>
                <p14:nvPr/>
              </p14:nvContentPartPr>
              <p14:xfrm>
                <a:off x="2378592" y="5789880"/>
                <a:ext cx="298440" cy="124920"/>
              </p14:xfrm>
            </p:contentPart>
          </mc:Choice>
          <mc:Fallback xmlns="">
            <p:pic>
              <p:nvPicPr>
                <p:cNvPr id="57721" name="Ink 57720">
                  <a:extLst>
                    <a:ext uri="{FF2B5EF4-FFF2-40B4-BE49-F238E27FC236}">
                      <a16:creationId xmlns:a16="http://schemas.microsoft.com/office/drawing/2014/main" id="{7DD2E20F-EAE3-401A-4570-6490FE31B91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369952" y="5781240"/>
                  <a:ext cx="3160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57722" name="Ink 57721">
                  <a:extLst>
                    <a:ext uri="{FF2B5EF4-FFF2-40B4-BE49-F238E27FC236}">
                      <a16:creationId xmlns:a16="http://schemas.microsoft.com/office/drawing/2014/main" id="{385E1AA1-9FFE-B700-F4FB-B750B8A48B23}"/>
                    </a:ext>
                  </a:extLst>
                </p14:cNvPr>
                <p14:cNvContentPartPr/>
                <p14:nvPr/>
              </p14:nvContentPartPr>
              <p14:xfrm>
                <a:off x="2623392" y="5673240"/>
                <a:ext cx="118800" cy="410760"/>
              </p14:xfrm>
            </p:contentPart>
          </mc:Choice>
          <mc:Fallback xmlns="">
            <p:pic>
              <p:nvPicPr>
                <p:cNvPr id="57722" name="Ink 57721">
                  <a:extLst>
                    <a:ext uri="{FF2B5EF4-FFF2-40B4-BE49-F238E27FC236}">
                      <a16:creationId xmlns:a16="http://schemas.microsoft.com/office/drawing/2014/main" id="{385E1AA1-9FFE-B700-F4FB-B750B8A48B2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614392" y="5664600"/>
                  <a:ext cx="136440" cy="42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55" name="Group 57754">
            <a:extLst>
              <a:ext uri="{FF2B5EF4-FFF2-40B4-BE49-F238E27FC236}">
                <a16:creationId xmlns:a16="http://schemas.microsoft.com/office/drawing/2014/main" id="{C59F69F0-D2C2-3B34-F80C-80F03B16CC55}"/>
              </a:ext>
            </a:extLst>
          </p:cNvPr>
          <p:cNvGrpSpPr/>
          <p:nvPr/>
        </p:nvGrpSpPr>
        <p:grpSpPr>
          <a:xfrm>
            <a:off x="2870352" y="4754160"/>
            <a:ext cx="681480" cy="329400"/>
            <a:chOff x="2870352" y="4754160"/>
            <a:chExt cx="68148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7701" name="Ink 57700">
                  <a:extLst>
                    <a:ext uri="{FF2B5EF4-FFF2-40B4-BE49-F238E27FC236}">
                      <a16:creationId xmlns:a16="http://schemas.microsoft.com/office/drawing/2014/main" id="{5CF726D6-D592-98F6-ED46-C4C252EF009A}"/>
                    </a:ext>
                  </a:extLst>
                </p14:cNvPr>
                <p14:cNvContentPartPr/>
                <p14:nvPr/>
              </p14:nvContentPartPr>
              <p14:xfrm>
                <a:off x="2870352" y="4903920"/>
                <a:ext cx="85680" cy="360"/>
              </p14:xfrm>
            </p:contentPart>
          </mc:Choice>
          <mc:Fallback xmlns="">
            <p:pic>
              <p:nvPicPr>
                <p:cNvPr id="57701" name="Ink 57700">
                  <a:extLst>
                    <a:ext uri="{FF2B5EF4-FFF2-40B4-BE49-F238E27FC236}">
                      <a16:creationId xmlns:a16="http://schemas.microsoft.com/office/drawing/2014/main" id="{5CF726D6-D592-98F6-ED46-C4C252EF009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861352" y="4895280"/>
                  <a:ext cx="103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7703" name="Ink 57702">
                  <a:extLst>
                    <a:ext uri="{FF2B5EF4-FFF2-40B4-BE49-F238E27FC236}">
                      <a16:creationId xmlns:a16="http://schemas.microsoft.com/office/drawing/2014/main" id="{1A41A25C-025C-19B4-DD20-1220F87B9C09}"/>
                    </a:ext>
                  </a:extLst>
                </p14:cNvPr>
                <p14:cNvContentPartPr/>
                <p14:nvPr/>
              </p14:nvContentPartPr>
              <p14:xfrm>
                <a:off x="2875392" y="5002560"/>
                <a:ext cx="92160" cy="360"/>
              </p14:xfrm>
            </p:contentPart>
          </mc:Choice>
          <mc:Fallback xmlns="">
            <p:pic>
              <p:nvPicPr>
                <p:cNvPr id="57703" name="Ink 57702">
                  <a:extLst>
                    <a:ext uri="{FF2B5EF4-FFF2-40B4-BE49-F238E27FC236}">
                      <a16:creationId xmlns:a16="http://schemas.microsoft.com/office/drawing/2014/main" id="{1A41A25C-025C-19B4-DD20-1220F87B9C0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866392" y="4993920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7723" name="Ink 57722">
                  <a:extLst>
                    <a:ext uri="{FF2B5EF4-FFF2-40B4-BE49-F238E27FC236}">
                      <a16:creationId xmlns:a16="http://schemas.microsoft.com/office/drawing/2014/main" id="{A926F4A3-3AC9-3FB9-5029-6CF5D6851C4B}"/>
                    </a:ext>
                  </a:extLst>
                </p14:cNvPr>
                <p14:cNvContentPartPr/>
                <p14:nvPr/>
              </p14:nvContentPartPr>
              <p14:xfrm>
                <a:off x="3208392" y="4777920"/>
                <a:ext cx="360" cy="305640"/>
              </p14:xfrm>
            </p:contentPart>
          </mc:Choice>
          <mc:Fallback xmlns="">
            <p:pic>
              <p:nvPicPr>
                <p:cNvPr id="57723" name="Ink 57722">
                  <a:extLst>
                    <a:ext uri="{FF2B5EF4-FFF2-40B4-BE49-F238E27FC236}">
                      <a16:creationId xmlns:a16="http://schemas.microsoft.com/office/drawing/2014/main" id="{A926F4A3-3AC9-3FB9-5029-6CF5D6851C4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199752" y="4769280"/>
                  <a:ext cx="180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7724" name="Ink 57723">
                  <a:extLst>
                    <a:ext uri="{FF2B5EF4-FFF2-40B4-BE49-F238E27FC236}">
                      <a16:creationId xmlns:a16="http://schemas.microsoft.com/office/drawing/2014/main" id="{D3DB8EAD-7D75-53A8-6639-CB6EE8A5F16D}"/>
                    </a:ext>
                  </a:extLst>
                </p14:cNvPr>
                <p14:cNvContentPartPr/>
                <p14:nvPr/>
              </p14:nvContentPartPr>
              <p14:xfrm>
                <a:off x="3391992" y="4866840"/>
                <a:ext cx="159840" cy="360"/>
              </p14:xfrm>
            </p:contentPart>
          </mc:Choice>
          <mc:Fallback xmlns="">
            <p:pic>
              <p:nvPicPr>
                <p:cNvPr id="57724" name="Ink 57723">
                  <a:extLst>
                    <a:ext uri="{FF2B5EF4-FFF2-40B4-BE49-F238E27FC236}">
                      <a16:creationId xmlns:a16="http://schemas.microsoft.com/office/drawing/2014/main" id="{D3DB8EAD-7D75-53A8-6639-CB6EE8A5F16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383352" y="4857840"/>
                  <a:ext cx="177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7725" name="Ink 57724">
                  <a:extLst>
                    <a:ext uri="{FF2B5EF4-FFF2-40B4-BE49-F238E27FC236}">
                      <a16:creationId xmlns:a16="http://schemas.microsoft.com/office/drawing/2014/main" id="{93F560FD-9976-5E6B-8EA4-568F990B84FB}"/>
                    </a:ext>
                  </a:extLst>
                </p14:cNvPr>
                <p14:cNvContentPartPr/>
                <p14:nvPr/>
              </p14:nvContentPartPr>
              <p14:xfrm>
                <a:off x="3507912" y="4822560"/>
                <a:ext cx="360" cy="169200"/>
              </p14:xfrm>
            </p:contentPart>
          </mc:Choice>
          <mc:Fallback xmlns="">
            <p:pic>
              <p:nvPicPr>
                <p:cNvPr id="57725" name="Ink 57724">
                  <a:extLst>
                    <a:ext uri="{FF2B5EF4-FFF2-40B4-BE49-F238E27FC236}">
                      <a16:creationId xmlns:a16="http://schemas.microsoft.com/office/drawing/2014/main" id="{93F560FD-9976-5E6B-8EA4-568F990B84F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498912" y="4813560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7726" name="Ink 57725">
                  <a:extLst>
                    <a:ext uri="{FF2B5EF4-FFF2-40B4-BE49-F238E27FC236}">
                      <a16:creationId xmlns:a16="http://schemas.microsoft.com/office/drawing/2014/main" id="{4C377FBA-982C-D99B-2837-A7BBAA9CCEBA}"/>
                    </a:ext>
                  </a:extLst>
                </p14:cNvPr>
                <p14:cNvContentPartPr/>
                <p14:nvPr/>
              </p14:nvContentPartPr>
              <p14:xfrm>
                <a:off x="3111912" y="4754160"/>
                <a:ext cx="213840" cy="64080"/>
              </p14:xfrm>
            </p:contentPart>
          </mc:Choice>
          <mc:Fallback xmlns="">
            <p:pic>
              <p:nvPicPr>
                <p:cNvPr id="57726" name="Ink 57725">
                  <a:extLst>
                    <a:ext uri="{FF2B5EF4-FFF2-40B4-BE49-F238E27FC236}">
                      <a16:creationId xmlns:a16="http://schemas.microsoft.com/office/drawing/2014/main" id="{4C377FBA-982C-D99B-2837-A7BBAA9CCEBA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103272" y="4745160"/>
                  <a:ext cx="2314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57727" name="Ink 57726">
                  <a:extLst>
                    <a:ext uri="{FF2B5EF4-FFF2-40B4-BE49-F238E27FC236}">
                      <a16:creationId xmlns:a16="http://schemas.microsoft.com/office/drawing/2014/main" id="{AA3B240B-24CF-997F-7BDD-D349B846BC2C}"/>
                    </a:ext>
                  </a:extLst>
                </p14:cNvPr>
                <p14:cNvContentPartPr/>
                <p14:nvPr/>
              </p14:nvContentPartPr>
              <p14:xfrm>
                <a:off x="3232152" y="4790880"/>
                <a:ext cx="360" cy="239040"/>
              </p14:xfrm>
            </p:contentPart>
          </mc:Choice>
          <mc:Fallback xmlns="">
            <p:pic>
              <p:nvPicPr>
                <p:cNvPr id="57727" name="Ink 57726">
                  <a:extLst>
                    <a:ext uri="{FF2B5EF4-FFF2-40B4-BE49-F238E27FC236}">
                      <a16:creationId xmlns:a16="http://schemas.microsoft.com/office/drawing/2014/main" id="{AA3B240B-24CF-997F-7BDD-D349B846BC2C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223152" y="4782240"/>
                  <a:ext cx="180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7728" name="Ink 57727">
                  <a:extLst>
                    <a:ext uri="{FF2B5EF4-FFF2-40B4-BE49-F238E27FC236}">
                      <a16:creationId xmlns:a16="http://schemas.microsoft.com/office/drawing/2014/main" id="{2AD847F8-3CE4-55AE-874D-5921778BF3D4}"/>
                    </a:ext>
                  </a:extLst>
                </p14:cNvPr>
                <p14:cNvContentPartPr/>
                <p14:nvPr/>
              </p14:nvContentPartPr>
              <p14:xfrm>
                <a:off x="3169152" y="5031360"/>
                <a:ext cx="178920" cy="21600"/>
              </p14:xfrm>
            </p:contentPart>
          </mc:Choice>
          <mc:Fallback xmlns="">
            <p:pic>
              <p:nvPicPr>
                <p:cNvPr id="57728" name="Ink 57727">
                  <a:extLst>
                    <a:ext uri="{FF2B5EF4-FFF2-40B4-BE49-F238E27FC236}">
                      <a16:creationId xmlns:a16="http://schemas.microsoft.com/office/drawing/2014/main" id="{2AD847F8-3CE4-55AE-874D-5921778BF3D4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160152" y="5022720"/>
                  <a:ext cx="19656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754" name="Group 57753">
            <a:extLst>
              <a:ext uri="{FF2B5EF4-FFF2-40B4-BE49-F238E27FC236}">
                <a16:creationId xmlns:a16="http://schemas.microsoft.com/office/drawing/2014/main" id="{8D778C9A-E5A5-FCDE-61F0-1F38D9166CCA}"/>
              </a:ext>
            </a:extLst>
          </p:cNvPr>
          <p:cNvGrpSpPr/>
          <p:nvPr/>
        </p:nvGrpSpPr>
        <p:grpSpPr>
          <a:xfrm>
            <a:off x="3746592" y="4646880"/>
            <a:ext cx="790920" cy="362160"/>
            <a:chOff x="3746592" y="4646880"/>
            <a:chExt cx="79092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57729" name="Ink 57728">
                  <a:extLst>
                    <a:ext uri="{FF2B5EF4-FFF2-40B4-BE49-F238E27FC236}">
                      <a16:creationId xmlns:a16="http://schemas.microsoft.com/office/drawing/2014/main" id="{42FA0D17-989A-857C-B696-B6284A40D9F0}"/>
                    </a:ext>
                  </a:extLst>
                </p14:cNvPr>
                <p14:cNvContentPartPr/>
                <p14:nvPr/>
              </p14:nvContentPartPr>
              <p14:xfrm>
                <a:off x="3746592" y="4731120"/>
                <a:ext cx="199440" cy="277920"/>
              </p14:xfrm>
            </p:contentPart>
          </mc:Choice>
          <mc:Fallback xmlns="">
            <p:pic>
              <p:nvPicPr>
                <p:cNvPr id="57729" name="Ink 57728">
                  <a:extLst>
                    <a:ext uri="{FF2B5EF4-FFF2-40B4-BE49-F238E27FC236}">
                      <a16:creationId xmlns:a16="http://schemas.microsoft.com/office/drawing/2014/main" id="{42FA0D17-989A-857C-B696-B6284A40D9F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737592" y="4722480"/>
                  <a:ext cx="2170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57730" name="Ink 57729">
                  <a:extLst>
                    <a:ext uri="{FF2B5EF4-FFF2-40B4-BE49-F238E27FC236}">
                      <a16:creationId xmlns:a16="http://schemas.microsoft.com/office/drawing/2014/main" id="{05603C02-41BC-255A-0C19-7CFF0C54175C}"/>
                    </a:ext>
                  </a:extLst>
                </p14:cNvPr>
                <p14:cNvContentPartPr/>
                <p14:nvPr/>
              </p14:nvContentPartPr>
              <p14:xfrm>
                <a:off x="4010112" y="4772520"/>
                <a:ext cx="211680" cy="210960"/>
              </p14:xfrm>
            </p:contentPart>
          </mc:Choice>
          <mc:Fallback xmlns="">
            <p:pic>
              <p:nvPicPr>
                <p:cNvPr id="57730" name="Ink 57729">
                  <a:extLst>
                    <a:ext uri="{FF2B5EF4-FFF2-40B4-BE49-F238E27FC236}">
                      <a16:creationId xmlns:a16="http://schemas.microsoft.com/office/drawing/2014/main" id="{05603C02-41BC-255A-0C19-7CFF0C54175C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001472" y="4763880"/>
                  <a:ext cx="22932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57731" name="Ink 57730">
                  <a:extLst>
                    <a:ext uri="{FF2B5EF4-FFF2-40B4-BE49-F238E27FC236}">
                      <a16:creationId xmlns:a16="http://schemas.microsoft.com/office/drawing/2014/main" id="{4FCE7F0A-F97E-3771-B3D4-725652DBC45C}"/>
                    </a:ext>
                  </a:extLst>
                </p14:cNvPr>
                <p14:cNvContentPartPr/>
                <p14:nvPr/>
              </p14:nvContentPartPr>
              <p14:xfrm>
                <a:off x="4460832" y="4646880"/>
                <a:ext cx="2880" cy="264600"/>
              </p14:xfrm>
            </p:contentPart>
          </mc:Choice>
          <mc:Fallback xmlns="">
            <p:pic>
              <p:nvPicPr>
                <p:cNvPr id="57731" name="Ink 57730">
                  <a:extLst>
                    <a:ext uri="{FF2B5EF4-FFF2-40B4-BE49-F238E27FC236}">
                      <a16:creationId xmlns:a16="http://schemas.microsoft.com/office/drawing/2014/main" id="{4FCE7F0A-F97E-3771-B3D4-725652DBC45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4451832" y="4637880"/>
                  <a:ext cx="205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57732" name="Ink 57731">
                  <a:extLst>
                    <a:ext uri="{FF2B5EF4-FFF2-40B4-BE49-F238E27FC236}">
                      <a16:creationId xmlns:a16="http://schemas.microsoft.com/office/drawing/2014/main" id="{07CCFB23-CF23-4AD6-CBE8-977812461A73}"/>
                    </a:ext>
                  </a:extLst>
                </p14:cNvPr>
                <p14:cNvContentPartPr/>
                <p14:nvPr/>
              </p14:nvContentPartPr>
              <p14:xfrm>
                <a:off x="4356432" y="4815000"/>
                <a:ext cx="181080" cy="14400"/>
              </p14:xfrm>
            </p:contentPart>
          </mc:Choice>
          <mc:Fallback xmlns="">
            <p:pic>
              <p:nvPicPr>
                <p:cNvPr id="57732" name="Ink 57731">
                  <a:extLst>
                    <a:ext uri="{FF2B5EF4-FFF2-40B4-BE49-F238E27FC236}">
                      <a16:creationId xmlns:a16="http://schemas.microsoft.com/office/drawing/2014/main" id="{07CCFB23-CF23-4AD6-CBE8-977812461A7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347792" y="4806000"/>
                  <a:ext cx="19872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57743" name="Ink 57742">
                <a:extLst>
                  <a:ext uri="{FF2B5EF4-FFF2-40B4-BE49-F238E27FC236}">
                    <a16:creationId xmlns:a16="http://schemas.microsoft.com/office/drawing/2014/main" id="{0B9EC86D-99E3-265D-A90C-187F8F8E9559}"/>
                  </a:ext>
                </a:extLst>
              </p14:cNvPr>
              <p14:cNvContentPartPr/>
              <p14:nvPr/>
            </p14:nvContentPartPr>
            <p14:xfrm>
              <a:off x="6155352" y="4754880"/>
              <a:ext cx="2520" cy="360"/>
            </p14:xfrm>
          </p:contentPart>
        </mc:Choice>
        <mc:Fallback xmlns="">
          <p:pic>
            <p:nvPicPr>
              <p:cNvPr id="57743" name="Ink 57742">
                <a:extLst>
                  <a:ext uri="{FF2B5EF4-FFF2-40B4-BE49-F238E27FC236}">
                    <a16:creationId xmlns:a16="http://schemas.microsoft.com/office/drawing/2014/main" id="{0B9EC86D-99E3-265D-A90C-187F8F8E9559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146712" y="4745880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57744" name="Ink 57743">
                <a:extLst>
                  <a:ext uri="{FF2B5EF4-FFF2-40B4-BE49-F238E27FC236}">
                    <a16:creationId xmlns:a16="http://schemas.microsoft.com/office/drawing/2014/main" id="{501D382D-AE54-A8F6-C5AB-63DACAD6A18A}"/>
                  </a:ext>
                </a:extLst>
              </p14:cNvPr>
              <p14:cNvContentPartPr/>
              <p14:nvPr/>
            </p14:nvContentPartPr>
            <p14:xfrm>
              <a:off x="6352992" y="4744440"/>
              <a:ext cx="5040" cy="360"/>
            </p14:xfrm>
          </p:contentPart>
        </mc:Choice>
        <mc:Fallback xmlns="">
          <p:pic>
            <p:nvPicPr>
              <p:cNvPr id="57744" name="Ink 57743">
                <a:extLst>
                  <a:ext uri="{FF2B5EF4-FFF2-40B4-BE49-F238E27FC236}">
                    <a16:creationId xmlns:a16="http://schemas.microsoft.com/office/drawing/2014/main" id="{501D382D-AE54-A8F6-C5AB-63DACAD6A18A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344352" y="4735440"/>
                <a:ext cx="22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57745" name="Ink 57744">
                <a:extLst>
                  <a:ext uri="{FF2B5EF4-FFF2-40B4-BE49-F238E27FC236}">
                    <a16:creationId xmlns:a16="http://schemas.microsoft.com/office/drawing/2014/main" id="{C7817389-3836-88FE-38E7-6D0A70209EAD}"/>
                  </a:ext>
                </a:extLst>
              </p14:cNvPr>
              <p14:cNvContentPartPr/>
              <p14:nvPr/>
            </p14:nvContentPartPr>
            <p14:xfrm>
              <a:off x="6565032" y="4744440"/>
              <a:ext cx="22680" cy="360"/>
            </p14:xfrm>
          </p:contentPart>
        </mc:Choice>
        <mc:Fallback xmlns="">
          <p:pic>
            <p:nvPicPr>
              <p:cNvPr id="57745" name="Ink 57744">
                <a:extLst>
                  <a:ext uri="{FF2B5EF4-FFF2-40B4-BE49-F238E27FC236}">
                    <a16:creationId xmlns:a16="http://schemas.microsoft.com/office/drawing/2014/main" id="{C7817389-3836-88FE-38E7-6D0A70209EAD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6556032" y="4735440"/>
                <a:ext cx="40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57746" name="Ink 57745">
                <a:extLst>
                  <a:ext uri="{FF2B5EF4-FFF2-40B4-BE49-F238E27FC236}">
                    <a16:creationId xmlns:a16="http://schemas.microsoft.com/office/drawing/2014/main" id="{72E33A52-54FC-AA57-E2A9-5362BB9F6081}"/>
                  </a:ext>
                </a:extLst>
              </p14:cNvPr>
              <p14:cNvContentPartPr/>
              <p14:nvPr/>
            </p14:nvContentPartPr>
            <p14:xfrm>
              <a:off x="6816672" y="4699800"/>
              <a:ext cx="5040" cy="360"/>
            </p14:xfrm>
          </p:contentPart>
        </mc:Choice>
        <mc:Fallback xmlns="">
          <p:pic>
            <p:nvPicPr>
              <p:cNvPr id="57746" name="Ink 57745">
                <a:extLst>
                  <a:ext uri="{FF2B5EF4-FFF2-40B4-BE49-F238E27FC236}">
                    <a16:creationId xmlns:a16="http://schemas.microsoft.com/office/drawing/2014/main" id="{72E33A52-54FC-AA57-E2A9-5362BB9F6081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6807672" y="4691160"/>
                <a:ext cx="22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753" name="Group 57752">
            <a:extLst>
              <a:ext uri="{FF2B5EF4-FFF2-40B4-BE49-F238E27FC236}">
                <a16:creationId xmlns:a16="http://schemas.microsoft.com/office/drawing/2014/main" id="{C02A3AB8-F889-4142-8CF3-25162B020876}"/>
              </a:ext>
            </a:extLst>
          </p:cNvPr>
          <p:cNvGrpSpPr/>
          <p:nvPr/>
        </p:nvGrpSpPr>
        <p:grpSpPr>
          <a:xfrm>
            <a:off x="4730832" y="3754800"/>
            <a:ext cx="1221480" cy="1470240"/>
            <a:chOff x="4730832" y="3754800"/>
            <a:chExt cx="1221480" cy="147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7733" name="Ink 57732">
                  <a:extLst>
                    <a:ext uri="{FF2B5EF4-FFF2-40B4-BE49-F238E27FC236}">
                      <a16:creationId xmlns:a16="http://schemas.microsoft.com/office/drawing/2014/main" id="{46D5DC96-B72F-57BA-8782-7163E12C043A}"/>
                    </a:ext>
                  </a:extLst>
                </p14:cNvPr>
                <p14:cNvContentPartPr/>
                <p14:nvPr/>
              </p14:nvContentPartPr>
              <p14:xfrm>
                <a:off x="4746672" y="4473360"/>
                <a:ext cx="184680" cy="281520"/>
              </p14:xfrm>
            </p:contentPart>
          </mc:Choice>
          <mc:Fallback xmlns="">
            <p:pic>
              <p:nvPicPr>
                <p:cNvPr id="57733" name="Ink 57732">
                  <a:extLst>
                    <a:ext uri="{FF2B5EF4-FFF2-40B4-BE49-F238E27FC236}">
                      <a16:creationId xmlns:a16="http://schemas.microsoft.com/office/drawing/2014/main" id="{46D5DC96-B72F-57BA-8782-7163E12C043A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737672" y="4464720"/>
                  <a:ext cx="20232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57734" name="Ink 57733">
                  <a:extLst>
                    <a:ext uri="{FF2B5EF4-FFF2-40B4-BE49-F238E27FC236}">
                      <a16:creationId xmlns:a16="http://schemas.microsoft.com/office/drawing/2014/main" id="{8D724344-EE75-C6F3-7924-45B8E79EDE12}"/>
                    </a:ext>
                  </a:extLst>
                </p14:cNvPr>
                <p14:cNvContentPartPr/>
                <p14:nvPr/>
              </p14:nvContentPartPr>
              <p14:xfrm>
                <a:off x="4930992" y="4419720"/>
                <a:ext cx="137160" cy="112680"/>
              </p14:xfrm>
            </p:contentPart>
          </mc:Choice>
          <mc:Fallback xmlns="">
            <p:pic>
              <p:nvPicPr>
                <p:cNvPr id="57734" name="Ink 57733">
                  <a:extLst>
                    <a:ext uri="{FF2B5EF4-FFF2-40B4-BE49-F238E27FC236}">
                      <a16:creationId xmlns:a16="http://schemas.microsoft.com/office/drawing/2014/main" id="{8D724344-EE75-C6F3-7924-45B8E79EDE12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921992" y="4411080"/>
                  <a:ext cx="154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57735" name="Ink 57734">
                  <a:extLst>
                    <a:ext uri="{FF2B5EF4-FFF2-40B4-BE49-F238E27FC236}">
                      <a16:creationId xmlns:a16="http://schemas.microsoft.com/office/drawing/2014/main" id="{12002081-033C-22BE-C6AA-C71B3D92A4B5}"/>
                    </a:ext>
                  </a:extLst>
                </p14:cNvPr>
                <p14:cNvContentPartPr/>
                <p14:nvPr/>
              </p14:nvContentPartPr>
              <p14:xfrm>
                <a:off x="4730832" y="4810680"/>
                <a:ext cx="357480" cy="67320"/>
              </p14:xfrm>
            </p:contentPart>
          </mc:Choice>
          <mc:Fallback xmlns="">
            <p:pic>
              <p:nvPicPr>
                <p:cNvPr id="57735" name="Ink 57734">
                  <a:extLst>
                    <a:ext uri="{FF2B5EF4-FFF2-40B4-BE49-F238E27FC236}">
                      <a16:creationId xmlns:a16="http://schemas.microsoft.com/office/drawing/2014/main" id="{12002081-033C-22BE-C6AA-C71B3D92A4B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722192" y="4801680"/>
                  <a:ext cx="3751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57736" name="Ink 57735">
                  <a:extLst>
                    <a:ext uri="{FF2B5EF4-FFF2-40B4-BE49-F238E27FC236}">
                      <a16:creationId xmlns:a16="http://schemas.microsoft.com/office/drawing/2014/main" id="{89AC2921-ED1E-1763-7AE1-18D8BF5CE0DA}"/>
                    </a:ext>
                  </a:extLst>
                </p14:cNvPr>
                <p14:cNvContentPartPr/>
                <p14:nvPr/>
              </p14:nvContentPartPr>
              <p14:xfrm>
                <a:off x="4789152" y="4957200"/>
                <a:ext cx="162720" cy="238320"/>
              </p14:xfrm>
            </p:contentPart>
          </mc:Choice>
          <mc:Fallback xmlns="">
            <p:pic>
              <p:nvPicPr>
                <p:cNvPr id="57736" name="Ink 57735">
                  <a:extLst>
                    <a:ext uri="{FF2B5EF4-FFF2-40B4-BE49-F238E27FC236}">
                      <a16:creationId xmlns:a16="http://schemas.microsoft.com/office/drawing/2014/main" id="{89AC2921-ED1E-1763-7AE1-18D8BF5CE0DA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780152" y="4948560"/>
                  <a:ext cx="1803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7737" name="Ink 57736">
                  <a:extLst>
                    <a:ext uri="{FF2B5EF4-FFF2-40B4-BE49-F238E27FC236}">
                      <a16:creationId xmlns:a16="http://schemas.microsoft.com/office/drawing/2014/main" id="{0E70BAB9-FBF7-AF03-1382-F8DA228CBFF2}"/>
                    </a:ext>
                  </a:extLst>
                </p14:cNvPr>
                <p14:cNvContentPartPr/>
                <p14:nvPr/>
              </p14:nvContentPartPr>
              <p14:xfrm>
                <a:off x="5041152" y="4996080"/>
                <a:ext cx="2520" cy="104760"/>
              </p14:xfrm>
            </p:contentPart>
          </mc:Choice>
          <mc:Fallback xmlns="">
            <p:pic>
              <p:nvPicPr>
                <p:cNvPr id="57737" name="Ink 57736">
                  <a:extLst>
                    <a:ext uri="{FF2B5EF4-FFF2-40B4-BE49-F238E27FC236}">
                      <a16:creationId xmlns:a16="http://schemas.microsoft.com/office/drawing/2014/main" id="{0E70BAB9-FBF7-AF03-1382-F8DA228CBFF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032512" y="4987440"/>
                  <a:ext cx="201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57738" name="Ink 57737">
                  <a:extLst>
                    <a:ext uri="{FF2B5EF4-FFF2-40B4-BE49-F238E27FC236}">
                      <a16:creationId xmlns:a16="http://schemas.microsoft.com/office/drawing/2014/main" id="{15A266FA-0149-4E36-0C7F-11628CC6E7BB}"/>
                    </a:ext>
                  </a:extLst>
                </p14:cNvPr>
                <p14:cNvContentPartPr/>
                <p14:nvPr/>
              </p14:nvContentPartPr>
              <p14:xfrm>
                <a:off x="5043672" y="5188320"/>
                <a:ext cx="41400" cy="36720"/>
              </p14:xfrm>
            </p:contentPart>
          </mc:Choice>
          <mc:Fallback xmlns="">
            <p:pic>
              <p:nvPicPr>
                <p:cNvPr id="57738" name="Ink 57737">
                  <a:extLst>
                    <a:ext uri="{FF2B5EF4-FFF2-40B4-BE49-F238E27FC236}">
                      <a16:creationId xmlns:a16="http://schemas.microsoft.com/office/drawing/2014/main" id="{15A266FA-0149-4E36-0C7F-11628CC6E7BB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034672" y="5179320"/>
                  <a:ext cx="590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7739" name="Ink 57738">
                  <a:extLst>
                    <a:ext uri="{FF2B5EF4-FFF2-40B4-BE49-F238E27FC236}">
                      <a16:creationId xmlns:a16="http://schemas.microsoft.com/office/drawing/2014/main" id="{32392017-97D5-FA6D-D20C-62F5A7685C2C}"/>
                    </a:ext>
                  </a:extLst>
                </p14:cNvPr>
                <p14:cNvContentPartPr/>
                <p14:nvPr/>
              </p14:nvContentPartPr>
              <p14:xfrm>
                <a:off x="5229432" y="4705920"/>
                <a:ext cx="234000" cy="204840"/>
              </p14:xfrm>
            </p:contentPart>
          </mc:Choice>
          <mc:Fallback xmlns="">
            <p:pic>
              <p:nvPicPr>
                <p:cNvPr id="57739" name="Ink 57738">
                  <a:extLst>
                    <a:ext uri="{FF2B5EF4-FFF2-40B4-BE49-F238E27FC236}">
                      <a16:creationId xmlns:a16="http://schemas.microsoft.com/office/drawing/2014/main" id="{32392017-97D5-FA6D-D20C-62F5A7685C2C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220432" y="4696920"/>
                  <a:ext cx="25164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57740" name="Ink 57739">
                  <a:extLst>
                    <a:ext uri="{FF2B5EF4-FFF2-40B4-BE49-F238E27FC236}">
                      <a16:creationId xmlns:a16="http://schemas.microsoft.com/office/drawing/2014/main" id="{FB7AED49-C011-F82B-D2C7-5FAA50A46894}"/>
                    </a:ext>
                  </a:extLst>
                </p14:cNvPr>
                <p14:cNvContentPartPr/>
                <p14:nvPr/>
              </p14:nvContentPartPr>
              <p14:xfrm>
                <a:off x="5470992" y="4592160"/>
                <a:ext cx="118440" cy="97200"/>
              </p14:xfrm>
            </p:contentPart>
          </mc:Choice>
          <mc:Fallback xmlns="">
            <p:pic>
              <p:nvPicPr>
                <p:cNvPr id="57740" name="Ink 57739">
                  <a:extLst>
                    <a:ext uri="{FF2B5EF4-FFF2-40B4-BE49-F238E27FC236}">
                      <a16:creationId xmlns:a16="http://schemas.microsoft.com/office/drawing/2014/main" id="{FB7AED49-C011-F82B-D2C7-5FAA50A46894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462352" y="4583160"/>
                  <a:ext cx="1360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7741" name="Ink 57740">
                  <a:extLst>
                    <a:ext uri="{FF2B5EF4-FFF2-40B4-BE49-F238E27FC236}">
                      <a16:creationId xmlns:a16="http://schemas.microsoft.com/office/drawing/2014/main" id="{13FA34C2-4462-E331-E687-D73E029127EB}"/>
                    </a:ext>
                  </a:extLst>
                </p14:cNvPr>
                <p14:cNvContentPartPr/>
                <p14:nvPr/>
              </p14:nvContentPartPr>
              <p14:xfrm>
                <a:off x="5830992" y="4674600"/>
                <a:ext cx="360" cy="147240"/>
              </p14:xfrm>
            </p:contentPart>
          </mc:Choice>
          <mc:Fallback xmlns="">
            <p:pic>
              <p:nvPicPr>
                <p:cNvPr id="57741" name="Ink 57740">
                  <a:extLst>
                    <a:ext uri="{FF2B5EF4-FFF2-40B4-BE49-F238E27FC236}">
                      <a16:creationId xmlns:a16="http://schemas.microsoft.com/office/drawing/2014/main" id="{13FA34C2-4462-E331-E687-D73E029127E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821992" y="4665600"/>
                  <a:ext cx="180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7742" name="Ink 57741">
                  <a:extLst>
                    <a:ext uri="{FF2B5EF4-FFF2-40B4-BE49-F238E27FC236}">
                      <a16:creationId xmlns:a16="http://schemas.microsoft.com/office/drawing/2014/main" id="{26731D0E-762B-C151-A0F5-6E2B5EF0D4B4}"/>
                    </a:ext>
                  </a:extLst>
                </p14:cNvPr>
                <p14:cNvContentPartPr/>
                <p14:nvPr/>
              </p14:nvContentPartPr>
              <p14:xfrm>
                <a:off x="5753232" y="4754880"/>
                <a:ext cx="199080" cy="35640"/>
              </p14:xfrm>
            </p:contentPart>
          </mc:Choice>
          <mc:Fallback xmlns="">
            <p:pic>
              <p:nvPicPr>
                <p:cNvPr id="57742" name="Ink 57741">
                  <a:extLst>
                    <a:ext uri="{FF2B5EF4-FFF2-40B4-BE49-F238E27FC236}">
                      <a16:creationId xmlns:a16="http://schemas.microsoft.com/office/drawing/2014/main" id="{26731D0E-762B-C151-A0F5-6E2B5EF0D4B4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744232" y="4745880"/>
                  <a:ext cx="2167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7747" name="Ink 57746">
                  <a:extLst>
                    <a:ext uri="{FF2B5EF4-FFF2-40B4-BE49-F238E27FC236}">
                      <a16:creationId xmlns:a16="http://schemas.microsoft.com/office/drawing/2014/main" id="{1DA611F3-B4E3-93E0-613C-51360970A76E}"/>
                    </a:ext>
                  </a:extLst>
                </p14:cNvPr>
                <p14:cNvContentPartPr/>
                <p14:nvPr/>
              </p14:nvContentPartPr>
              <p14:xfrm>
                <a:off x="5404032" y="3933720"/>
                <a:ext cx="135000" cy="517320"/>
              </p14:xfrm>
            </p:contentPart>
          </mc:Choice>
          <mc:Fallback xmlns="">
            <p:pic>
              <p:nvPicPr>
                <p:cNvPr id="57747" name="Ink 57746">
                  <a:extLst>
                    <a:ext uri="{FF2B5EF4-FFF2-40B4-BE49-F238E27FC236}">
                      <a16:creationId xmlns:a16="http://schemas.microsoft.com/office/drawing/2014/main" id="{1DA611F3-B4E3-93E0-613C-51360970A76E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395392" y="3925080"/>
                  <a:ext cx="15264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7748" name="Ink 57747">
                  <a:extLst>
                    <a:ext uri="{FF2B5EF4-FFF2-40B4-BE49-F238E27FC236}">
                      <a16:creationId xmlns:a16="http://schemas.microsoft.com/office/drawing/2014/main" id="{FEE2C8CE-3485-D556-92A0-1EA50B613AF5}"/>
                    </a:ext>
                  </a:extLst>
                </p14:cNvPr>
                <p14:cNvContentPartPr/>
                <p14:nvPr/>
              </p14:nvContentPartPr>
              <p14:xfrm>
                <a:off x="5347152" y="4377960"/>
                <a:ext cx="166320" cy="103320"/>
              </p14:xfrm>
            </p:contentPart>
          </mc:Choice>
          <mc:Fallback xmlns="">
            <p:pic>
              <p:nvPicPr>
                <p:cNvPr id="57748" name="Ink 57747">
                  <a:extLst>
                    <a:ext uri="{FF2B5EF4-FFF2-40B4-BE49-F238E27FC236}">
                      <a16:creationId xmlns:a16="http://schemas.microsoft.com/office/drawing/2014/main" id="{FEE2C8CE-3485-D556-92A0-1EA50B613AF5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5338512" y="4368960"/>
                  <a:ext cx="1839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57749" name="Ink 57748">
                  <a:extLst>
                    <a:ext uri="{FF2B5EF4-FFF2-40B4-BE49-F238E27FC236}">
                      <a16:creationId xmlns:a16="http://schemas.microsoft.com/office/drawing/2014/main" id="{821C5A7F-3EFC-226D-7AE8-CFFC2C46EF82}"/>
                    </a:ext>
                  </a:extLst>
                </p14:cNvPr>
                <p14:cNvContentPartPr/>
                <p14:nvPr/>
              </p14:nvContentPartPr>
              <p14:xfrm>
                <a:off x="5666472" y="3754800"/>
                <a:ext cx="155520" cy="3600"/>
              </p14:xfrm>
            </p:contentPart>
          </mc:Choice>
          <mc:Fallback xmlns="">
            <p:pic>
              <p:nvPicPr>
                <p:cNvPr id="57749" name="Ink 57748">
                  <a:extLst>
                    <a:ext uri="{FF2B5EF4-FFF2-40B4-BE49-F238E27FC236}">
                      <a16:creationId xmlns:a16="http://schemas.microsoft.com/office/drawing/2014/main" id="{821C5A7F-3EFC-226D-7AE8-CFFC2C46EF8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657472" y="3746160"/>
                  <a:ext cx="1731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57750" name="Ink 57749">
                  <a:extLst>
                    <a:ext uri="{FF2B5EF4-FFF2-40B4-BE49-F238E27FC236}">
                      <a16:creationId xmlns:a16="http://schemas.microsoft.com/office/drawing/2014/main" id="{1B5428A6-5166-3E50-2581-1D62FF4928FF}"/>
                    </a:ext>
                  </a:extLst>
                </p14:cNvPr>
                <p14:cNvContentPartPr/>
                <p14:nvPr/>
              </p14:nvContentPartPr>
              <p14:xfrm>
                <a:off x="5766912" y="3762000"/>
                <a:ext cx="2520" cy="197280"/>
              </p14:xfrm>
            </p:contentPart>
          </mc:Choice>
          <mc:Fallback xmlns="">
            <p:pic>
              <p:nvPicPr>
                <p:cNvPr id="57750" name="Ink 57749">
                  <a:extLst>
                    <a:ext uri="{FF2B5EF4-FFF2-40B4-BE49-F238E27FC236}">
                      <a16:creationId xmlns:a16="http://schemas.microsoft.com/office/drawing/2014/main" id="{1B5428A6-5166-3E50-2581-1D62FF4928FF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758272" y="3753000"/>
                  <a:ext cx="201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7751" name="Ink 57750">
                  <a:extLst>
                    <a:ext uri="{FF2B5EF4-FFF2-40B4-BE49-F238E27FC236}">
                      <a16:creationId xmlns:a16="http://schemas.microsoft.com/office/drawing/2014/main" id="{C562AAF7-AE2C-623F-2AD1-3BDB7D81EE18}"/>
                    </a:ext>
                  </a:extLst>
                </p14:cNvPr>
                <p14:cNvContentPartPr/>
                <p14:nvPr/>
              </p14:nvContentPartPr>
              <p14:xfrm>
                <a:off x="5680512" y="3944880"/>
                <a:ext cx="155880" cy="14400"/>
              </p14:xfrm>
            </p:contentPart>
          </mc:Choice>
          <mc:Fallback xmlns="">
            <p:pic>
              <p:nvPicPr>
                <p:cNvPr id="57751" name="Ink 57750">
                  <a:extLst>
                    <a:ext uri="{FF2B5EF4-FFF2-40B4-BE49-F238E27FC236}">
                      <a16:creationId xmlns:a16="http://schemas.microsoft.com/office/drawing/2014/main" id="{C562AAF7-AE2C-623F-2AD1-3BDB7D81EE18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671512" y="3935880"/>
                  <a:ext cx="17352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57757" name="Ink 57756">
                <a:extLst>
                  <a:ext uri="{FF2B5EF4-FFF2-40B4-BE49-F238E27FC236}">
                    <a16:creationId xmlns:a16="http://schemas.microsoft.com/office/drawing/2014/main" id="{E3D21207-827E-95F9-6B18-6F552051C213}"/>
                  </a:ext>
                </a:extLst>
              </p14:cNvPr>
              <p14:cNvContentPartPr/>
              <p14:nvPr/>
            </p14:nvContentPartPr>
            <p14:xfrm>
              <a:off x="3429792" y="5960160"/>
              <a:ext cx="129600" cy="360"/>
            </p14:xfrm>
          </p:contentPart>
        </mc:Choice>
        <mc:Fallback xmlns="">
          <p:pic>
            <p:nvPicPr>
              <p:cNvPr id="57757" name="Ink 57756">
                <a:extLst>
                  <a:ext uri="{FF2B5EF4-FFF2-40B4-BE49-F238E27FC236}">
                    <a16:creationId xmlns:a16="http://schemas.microsoft.com/office/drawing/2014/main" id="{E3D21207-827E-95F9-6B18-6F552051C213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3420792" y="5951160"/>
                <a:ext cx="147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57758" name="Ink 57757">
                <a:extLst>
                  <a:ext uri="{FF2B5EF4-FFF2-40B4-BE49-F238E27FC236}">
                    <a16:creationId xmlns:a16="http://schemas.microsoft.com/office/drawing/2014/main" id="{6E9DD23B-C6C1-5635-8CEF-82DE18AC5AB6}"/>
                  </a:ext>
                </a:extLst>
              </p14:cNvPr>
              <p14:cNvContentPartPr/>
              <p14:nvPr/>
            </p14:nvContentPartPr>
            <p14:xfrm>
              <a:off x="3437712" y="6086880"/>
              <a:ext cx="97200" cy="3240"/>
            </p14:xfrm>
          </p:contentPart>
        </mc:Choice>
        <mc:Fallback xmlns="">
          <p:pic>
            <p:nvPicPr>
              <p:cNvPr id="57758" name="Ink 57757">
                <a:extLst>
                  <a:ext uri="{FF2B5EF4-FFF2-40B4-BE49-F238E27FC236}">
                    <a16:creationId xmlns:a16="http://schemas.microsoft.com/office/drawing/2014/main" id="{6E9DD23B-C6C1-5635-8CEF-82DE18AC5AB6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3428712" y="6078240"/>
                <a:ext cx="11484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778" name="Group 57777">
            <a:extLst>
              <a:ext uri="{FF2B5EF4-FFF2-40B4-BE49-F238E27FC236}">
                <a16:creationId xmlns:a16="http://schemas.microsoft.com/office/drawing/2014/main" id="{B5808109-803F-6620-C89B-CB296EC917DF}"/>
              </a:ext>
            </a:extLst>
          </p:cNvPr>
          <p:cNvGrpSpPr/>
          <p:nvPr/>
        </p:nvGrpSpPr>
        <p:grpSpPr>
          <a:xfrm>
            <a:off x="3897792" y="5680080"/>
            <a:ext cx="2857680" cy="557280"/>
            <a:chOff x="3897792" y="5680080"/>
            <a:chExt cx="2857680" cy="55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57759" name="Ink 57758">
                  <a:extLst>
                    <a:ext uri="{FF2B5EF4-FFF2-40B4-BE49-F238E27FC236}">
                      <a16:creationId xmlns:a16="http://schemas.microsoft.com/office/drawing/2014/main" id="{FDB50739-2A21-969B-E74E-1705F53ED65A}"/>
                    </a:ext>
                  </a:extLst>
                </p14:cNvPr>
                <p14:cNvContentPartPr/>
                <p14:nvPr/>
              </p14:nvContentPartPr>
              <p14:xfrm>
                <a:off x="3972312" y="5797800"/>
                <a:ext cx="529920" cy="295560"/>
              </p14:xfrm>
            </p:contentPart>
          </mc:Choice>
          <mc:Fallback xmlns="">
            <p:pic>
              <p:nvPicPr>
                <p:cNvPr id="57759" name="Ink 57758">
                  <a:extLst>
                    <a:ext uri="{FF2B5EF4-FFF2-40B4-BE49-F238E27FC236}">
                      <a16:creationId xmlns:a16="http://schemas.microsoft.com/office/drawing/2014/main" id="{FDB50739-2A21-969B-E74E-1705F53ED65A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963672" y="5788800"/>
                  <a:ext cx="5475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57760" name="Ink 57759">
                  <a:extLst>
                    <a:ext uri="{FF2B5EF4-FFF2-40B4-BE49-F238E27FC236}">
                      <a16:creationId xmlns:a16="http://schemas.microsoft.com/office/drawing/2014/main" id="{23257BDC-52F5-DF16-026D-0931CA3804C0}"/>
                    </a:ext>
                  </a:extLst>
                </p14:cNvPr>
                <p14:cNvContentPartPr/>
                <p14:nvPr/>
              </p14:nvContentPartPr>
              <p14:xfrm>
                <a:off x="4582512" y="5799600"/>
                <a:ext cx="196920" cy="280080"/>
              </p14:xfrm>
            </p:contentPart>
          </mc:Choice>
          <mc:Fallback xmlns="">
            <p:pic>
              <p:nvPicPr>
                <p:cNvPr id="57760" name="Ink 57759">
                  <a:extLst>
                    <a:ext uri="{FF2B5EF4-FFF2-40B4-BE49-F238E27FC236}">
                      <a16:creationId xmlns:a16="http://schemas.microsoft.com/office/drawing/2014/main" id="{23257BDC-52F5-DF16-026D-0931CA3804C0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573512" y="5790960"/>
                  <a:ext cx="2145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57761" name="Ink 57760">
                  <a:extLst>
                    <a:ext uri="{FF2B5EF4-FFF2-40B4-BE49-F238E27FC236}">
                      <a16:creationId xmlns:a16="http://schemas.microsoft.com/office/drawing/2014/main" id="{F942C783-EA64-758C-5E53-88F9D9C8FDF7}"/>
                    </a:ext>
                  </a:extLst>
                </p14:cNvPr>
                <p14:cNvContentPartPr/>
                <p14:nvPr/>
              </p14:nvContentPartPr>
              <p14:xfrm>
                <a:off x="4856472" y="5819400"/>
                <a:ext cx="241920" cy="34560"/>
              </p14:xfrm>
            </p:contentPart>
          </mc:Choice>
          <mc:Fallback xmlns="">
            <p:pic>
              <p:nvPicPr>
                <p:cNvPr id="57761" name="Ink 57760">
                  <a:extLst>
                    <a:ext uri="{FF2B5EF4-FFF2-40B4-BE49-F238E27FC236}">
                      <a16:creationId xmlns:a16="http://schemas.microsoft.com/office/drawing/2014/main" id="{F942C783-EA64-758C-5E53-88F9D9C8FDF7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847832" y="5810400"/>
                  <a:ext cx="2595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57762" name="Ink 57761">
                  <a:extLst>
                    <a:ext uri="{FF2B5EF4-FFF2-40B4-BE49-F238E27FC236}">
                      <a16:creationId xmlns:a16="http://schemas.microsoft.com/office/drawing/2014/main" id="{FE7DBD59-CF79-3C02-F603-00D2700126C0}"/>
                    </a:ext>
                  </a:extLst>
                </p14:cNvPr>
                <p14:cNvContentPartPr/>
                <p14:nvPr/>
              </p14:nvContentPartPr>
              <p14:xfrm>
                <a:off x="4974912" y="5844240"/>
                <a:ext cx="2520" cy="204480"/>
              </p14:xfrm>
            </p:contentPart>
          </mc:Choice>
          <mc:Fallback xmlns="">
            <p:pic>
              <p:nvPicPr>
                <p:cNvPr id="57762" name="Ink 57761">
                  <a:extLst>
                    <a:ext uri="{FF2B5EF4-FFF2-40B4-BE49-F238E27FC236}">
                      <a16:creationId xmlns:a16="http://schemas.microsoft.com/office/drawing/2014/main" id="{FE7DBD59-CF79-3C02-F603-00D2700126C0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965912" y="5835600"/>
                  <a:ext cx="201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57763" name="Ink 57762">
                  <a:extLst>
                    <a:ext uri="{FF2B5EF4-FFF2-40B4-BE49-F238E27FC236}">
                      <a16:creationId xmlns:a16="http://schemas.microsoft.com/office/drawing/2014/main" id="{7A972F68-1F0C-BED4-B1BC-B7BD6624316E}"/>
                    </a:ext>
                  </a:extLst>
                </p14:cNvPr>
                <p14:cNvContentPartPr/>
                <p14:nvPr/>
              </p14:nvContentPartPr>
              <p14:xfrm>
                <a:off x="4855392" y="5841720"/>
                <a:ext cx="201600" cy="234720"/>
              </p14:xfrm>
            </p:contentPart>
          </mc:Choice>
          <mc:Fallback xmlns="">
            <p:pic>
              <p:nvPicPr>
                <p:cNvPr id="57763" name="Ink 57762">
                  <a:extLst>
                    <a:ext uri="{FF2B5EF4-FFF2-40B4-BE49-F238E27FC236}">
                      <a16:creationId xmlns:a16="http://schemas.microsoft.com/office/drawing/2014/main" id="{7A972F68-1F0C-BED4-B1BC-B7BD6624316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4846752" y="5833080"/>
                  <a:ext cx="2192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57764" name="Ink 57763">
                  <a:extLst>
                    <a:ext uri="{FF2B5EF4-FFF2-40B4-BE49-F238E27FC236}">
                      <a16:creationId xmlns:a16="http://schemas.microsoft.com/office/drawing/2014/main" id="{916C372A-B90B-B677-002F-2F50C75924E8}"/>
                    </a:ext>
                  </a:extLst>
                </p14:cNvPr>
                <p14:cNvContentPartPr/>
                <p14:nvPr/>
              </p14:nvContentPartPr>
              <p14:xfrm>
                <a:off x="4693752" y="5753520"/>
                <a:ext cx="122400" cy="424440"/>
              </p14:xfrm>
            </p:contentPart>
          </mc:Choice>
          <mc:Fallback xmlns="">
            <p:pic>
              <p:nvPicPr>
                <p:cNvPr id="57764" name="Ink 57763">
                  <a:extLst>
                    <a:ext uri="{FF2B5EF4-FFF2-40B4-BE49-F238E27FC236}">
                      <a16:creationId xmlns:a16="http://schemas.microsoft.com/office/drawing/2014/main" id="{916C372A-B90B-B677-002F-2F50C75924E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4684752" y="5744520"/>
                  <a:ext cx="14004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57765" name="Ink 57764">
                  <a:extLst>
                    <a:ext uri="{FF2B5EF4-FFF2-40B4-BE49-F238E27FC236}">
                      <a16:creationId xmlns:a16="http://schemas.microsoft.com/office/drawing/2014/main" id="{C7A8C21A-F972-5CC0-5717-62D00E515C8E}"/>
                    </a:ext>
                  </a:extLst>
                </p14:cNvPr>
                <p14:cNvContentPartPr/>
                <p14:nvPr/>
              </p14:nvContentPartPr>
              <p14:xfrm>
                <a:off x="3897792" y="5725080"/>
                <a:ext cx="133920" cy="512280"/>
              </p14:xfrm>
            </p:contentPart>
          </mc:Choice>
          <mc:Fallback xmlns="">
            <p:pic>
              <p:nvPicPr>
                <p:cNvPr id="57765" name="Ink 57764">
                  <a:extLst>
                    <a:ext uri="{FF2B5EF4-FFF2-40B4-BE49-F238E27FC236}">
                      <a16:creationId xmlns:a16="http://schemas.microsoft.com/office/drawing/2014/main" id="{C7A8C21A-F972-5CC0-5717-62D00E515C8E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889152" y="5716080"/>
                  <a:ext cx="1515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57767" name="Ink 57766">
                  <a:extLst>
                    <a:ext uri="{FF2B5EF4-FFF2-40B4-BE49-F238E27FC236}">
                      <a16:creationId xmlns:a16="http://schemas.microsoft.com/office/drawing/2014/main" id="{DAC87C95-E016-AEFF-760B-969A3B78231E}"/>
                    </a:ext>
                  </a:extLst>
                </p14:cNvPr>
                <p14:cNvContentPartPr/>
                <p14:nvPr/>
              </p14:nvContentPartPr>
              <p14:xfrm>
                <a:off x="5509512" y="5861520"/>
                <a:ext cx="12240" cy="223200"/>
              </p14:xfrm>
            </p:contentPart>
          </mc:Choice>
          <mc:Fallback xmlns="">
            <p:pic>
              <p:nvPicPr>
                <p:cNvPr id="57767" name="Ink 57766">
                  <a:extLst>
                    <a:ext uri="{FF2B5EF4-FFF2-40B4-BE49-F238E27FC236}">
                      <a16:creationId xmlns:a16="http://schemas.microsoft.com/office/drawing/2014/main" id="{DAC87C95-E016-AEFF-760B-969A3B78231E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500512" y="5852880"/>
                  <a:ext cx="298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57768" name="Ink 57767">
                  <a:extLst>
                    <a:ext uri="{FF2B5EF4-FFF2-40B4-BE49-F238E27FC236}">
                      <a16:creationId xmlns:a16="http://schemas.microsoft.com/office/drawing/2014/main" id="{3FD2A681-3FC6-B219-60D2-ADE9959DA9C0}"/>
                    </a:ext>
                  </a:extLst>
                </p14:cNvPr>
                <p14:cNvContentPartPr/>
                <p14:nvPr/>
              </p14:nvContentPartPr>
              <p14:xfrm>
                <a:off x="5227992" y="5969160"/>
                <a:ext cx="150840" cy="360"/>
              </p14:xfrm>
            </p:contentPart>
          </mc:Choice>
          <mc:Fallback xmlns="">
            <p:pic>
              <p:nvPicPr>
                <p:cNvPr id="57768" name="Ink 57767">
                  <a:extLst>
                    <a:ext uri="{FF2B5EF4-FFF2-40B4-BE49-F238E27FC236}">
                      <a16:creationId xmlns:a16="http://schemas.microsoft.com/office/drawing/2014/main" id="{3FD2A681-3FC6-B219-60D2-ADE9959DA9C0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5218992" y="5960520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57770" name="Ink 57769">
                  <a:extLst>
                    <a:ext uri="{FF2B5EF4-FFF2-40B4-BE49-F238E27FC236}">
                      <a16:creationId xmlns:a16="http://schemas.microsoft.com/office/drawing/2014/main" id="{4C9C68ED-79EE-7E72-201C-C5FDAAC8F85E}"/>
                    </a:ext>
                  </a:extLst>
                </p14:cNvPr>
                <p14:cNvContentPartPr/>
                <p14:nvPr/>
              </p14:nvContentPartPr>
              <p14:xfrm>
                <a:off x="5282352" y="5909760"/>
                <a:ext cx="360" cy="194400"/>
              </p14:xfrm>
            </p:contentPart>
          </mc:Choice>
          <mc:Fallback xmlns="">
            <p:pic>
              <p:nvPicPr>
                <p:cNvPr id="57770" name="Ink 57769">
                  <a:extLst>
                    <a:ext uri="{FF2B5EF4-FFF2-40B4-BE49-F238E27FC236}">
                      <a16:creationId xmlns:a16="http://schemas.microsoft.com/office/drawing/2014/main" id="{4C9C68ED-79EE-7E72-201C-C5FDAAC8F85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273352" y="5900760"/>
                  <a:ext cx="180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57771" name="Ink 57770">
                  <a:extLst>
                    <a:ext uri="{FF2B5EF4-FFF2-40B4-BE49-F238E27FC236}">
                      <a16:creationId xmlns:a16="http://schemas.microsoft.com/office/drawing/2014/main" id="{828C18D3-B917-5106-9960-FA6185711890}"/>
                    </a:ext>
                  </a:extLst>
                </p14:cNvPr>
                <p14:cNvContentPartPr/>
                <p14:nvPr/>
              </p14:nvContentPartPr>
              <p14:xfrm>
                <a:off x="5540472" y="5844960"/>
                <a:ext cx="191880" cy="221040"/>
              </p14:xfrm>
            </p:contentPart>
          </mc:Choice>
          <mc:Fallback xmlns="">
            <p:pic>
              <p:nvPicPr>
                <p:cNvPr id="57771" name="Ink 57770">
                  <a:extLst>
                    <a:ext uri="{FF2B5EF4-FFF2-40B4-BE49-F238E27FC236}">
                      <a16:creationId xmlns:a16="http://schemas.microsoft.com/office/drawing/2014/main" id="{828C18D3-B917-5106-9960-FA6185711890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531472" y="5836320"/>
                  <a:ext cx="2095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57772" name="Ink 57771">
                  <a:extLst>
                    <a:ext uri="{FF2B5EF4-FFF2-40B4-BE49-F238E27FC236}">
                      <a16:creationId xmlns:a16="http://schemas.microsoft.com/office/drawing/2014/main" id="{25FD4724-25C9-20F9-980D-D6F7CC78F026}"/>
                    </a:ext>
                  </a:extLst>
                </p14:cNvPr>
                <p14:cNvContentPartPr/>
                <p14:nvPr/>
              </p14:nvContentPartPr>
              <p14:xfrm>
                <a:off x="5826672" y="5809680"/>
                <a:ext cx="534960" cy="249120"/>
              </p14:xfrm>
            </p:contentPart>
          </mc:Choice>
          <mc:Fallback xmlns="">
            <p:pic>
              <p:nvPicPr>
                <p:cNvPr id="57772" name="Ink 57771">
                  <a:extLst>
                    <a:ext uri="{FF2B5EF4-FFF2-40B4-BE49-F238E27FC236}">
                      <a16:creationId xmlns:a16="http://schemas.microsoft.com/office/drawing/2014/main" id="{25FD4724-25C9-20F9-980D-D6F7CC78F02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818032" y="5801040"/>
                  <a:ext cx="5526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57773" name="Ink 57772">
                  <a:extLst>
                    <a:ext uri="{FF2B5EF4-FFF2-40B4-BE49-F238E27FC236}">
                      <a16:creationId xmlns:a16="http://schemas.microsoft.com/office/drawing/2014/main" id="{63A40E4F-036A-B92F-15EC-C85A169F7FDA}"/>
                    </a:ext>
                  </a:extLst>
                </p14:cNvPr>
                <p14:cNvContentPartPr/>
                <p14:nvPr/>
              </p14:nvContentPartPr>
              <p14:xfrm>
                <a:off x="5989752" y="5800680"/>
                <a:ext cx="16920" cy="9360"/>
              </p14:xfrm>
            </p:contentPart>
          </mc:Choice>
          <mc:Fallback xmlns="">
            <p:pic>
              <p:nvPicPr>
                <p:cNvPr id="57773" name="Ink 57772">
                  <a:extLst>
                    <a:ext uri="{FF2B5EF4-FFF2-40B4-BE49-F238E27FC236}">
                      <a16:creationId xmlns:a16="http://schemas.microsoft.com/office/drawing/2014/main" id="{63A40E4F-036A-B92F-15EC-C85A169F7FDA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5980752" y="5791680"/>
                  <a:ext cx="345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57774" name="Ink 57773">
                  <a:extLst>
                    <a:ext uri="{FF2B5EF4-FFF2-40B4-BE49-F238E27FC236}">
                      <a16:creationId xmlns:a16="http://schemas.microsoft.com/office/drawing/2014/main" id="{D9CD620F-C315-3CD6-759C-1C51E76293B2}"/>
                    </a:ext>
                  </a:extLst>
                </p14:cNvPr>
                <p14:cNvContentPartPr/>
                <p14:nvPr/>
              </p14:nvContentPartPr>
              <p14:xfrm>
                <a:off x="6451272" y="5758200"/>
                <a:ext cx="227160" cy="262440"/>
              </p14:xfrm>
            </p:contentPart>
          </mc:Choice>
          <mc:Fallback xmlns="">
            <p:pic>
              <p:nvPicPr>
                <p:cNvPr id="57774" name="Ink 57773">
                  <a:extLst>
                    <a:ext uri="{FF2B5EF4-FFF2-40B4-BE49-F238E27FC236}">
                      <a16:creationId xmlns:a16="http://schemas.microsoft.com/office/drawing/2014/main" id="{D9CD620F-C315-3CD6-759C-1C51E76293B2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6442272" y="5749560"/>
                  <a:ext cx="2448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57775" name="Ink 57774">
                  <a:extLst>
                    <a:ext uri="{FF2B5EF4-FFF2-40B4-BE49-F238E27FC236}">
                      <a16:creationId xmlns:a16="http://schemas.microsoft.com/office/drawing/2014/main" id="{90E05E64-6DCA-DA5E-6709-02D1E4FD8760}"/>
                    </a:ext>
                  </a:extLst>
                </p14:cNvPr>
                <p14:cNvContentPartPr/>
                <p14:nvPr/>
              </p14:nvContentPartPr>
              <p14:xfrm>
                <a:off x="6620112" y="5752440"/>
                <a:ext cx="135360" cy="403560"/>
              </p14:xfrm>
            </p:contentPart>
          </mc:Choice>
          <mc:Fallback xmlns="">
            <p:pic>
              <p:nvPicPr>
                <p:cNvPr id="57775" name="Ink 57774">
                  <a:extLst>
                    <a:ext uri="{FF2B5EF4-FFF2-40B4-BE49-F238E27FC236}">
                      <a16:creationId xmlns:a16="http://schemas.microsoft.com/office/drawing/2014/main" id="{90E05E64-6DCA-DA5E-6709-02D1E4FD8760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611472" y="5743440"/>
                  <a:ext cx="15300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57777" name="Ink 57776">
                  <a:extLst>
                    <a:ext uri="{FF2B5EF4-FFF2-40B4-BE49-F238E27FC236}">
                      <a16:creationId xmlns:a16="http://schemas.microsoft.com/office/drawing/2014/main" id="{F0B77AFD-F715-FE5D-BBD0-6AB8646D121B}"/>
                    </a:ext>
                  </a:extLst>
                </p14:cNvPr>
                <p14:cNvContentPartPr/>
                <p14:nvPr/>
              </p14:nvContentPartPr>
              <p14:xfrm>
                <a:off x="5812272" y="5680080"/>
                <a:ext cx="106200" cy="533160"/>
              </p14:xfrm>
            </p:contentPart>
          </mc:Choice>
          <mc:Fallback xmlns="">
            <p:pic>
              <p:nvPicPr>
                <p:cNvPr id="57777" name="Ink 57776">
                  <a:extLst>
                    <a:ext uri="{FF2B5EF4-FFF2-40B4-BE49-F238E27FC236}">
                      <a16:creationId xmlns:a16="http://schemas.microsoft.com/office/drawing/2014/main" id="{F0B77AFD-F715-FE5D-BBD0-6AB8646D121B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5803632" y="5671080"/>
                  <a:ext cx="123840" cy="550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896342-0879-BEEA-122C-3C31BE020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04"/>
    </mc:Choice>
    <mc:Fallback xmlns="">
      <p:transition spd="slow" advTm="6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720" y="139392"/>
            <a:ext cx="31245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One Quantum spin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C3BED01-D413-CDF8-5F5C-1640C8C275A5}"/>
              </a:ext>
            </a:extLst>
          </p:cNvPr>
          <p:cNvGrpSpPr/>
          <p:nvPr/>
        </p:nvGrpSpPr>
        <p:grpSpPr>
          <a:xfrm>
            <a:off x="1487952" y="1410120"/>
            <a:ext cx="1275840" cy="204480"/>
            <a:chOff x="1487952" y="1410120"/>
            <a:chExt cx="1275840" cy="20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08FFA7F-FC68-0176-C048-1ED6E5602DC1}"/>
                    </a:ext>
                  </a:extLst>
                </p14:cNvPr>
                <p14:cNvContentPartPr/>
                <p14:nvPr/>
              </p14:nvContentPartPr>
              <p14:xfrm>
                <a:off x="1487952" y="1481040"/>
                <a:ext cx="9406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08FFA7F-FC68-0176-C048-1ED6E5602D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78952" y="1472400"/>
                  <a:ext cx="958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04A907F-312C-84B7-14B5-5C13490B8235}"/>
                    </a:ext>
                  </a:extLst>
                </p14:cNvPr>
                <p14:cNvContentPartPr/>
                <p14:nvPr/>
              </p14:nvContentPartPr>
              <p14:xfrm>
                <a:off x="2354472" y="1410120"/>
                <a:ext cx="106560" cy="137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04A907F-312C-84B7-14B5-5C13490B82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45832" y="1401120"/>
                  <a:ext cx="124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4A6D8DC-44DC-75AB-C27C-4D24BD619FF2}"/>
                    </a:ext>
                  </a:extLst>
                </p14:cNvPr>
                <p14:cNvContentPartPr/>
                <p14:nvPr/>
              </p14:nvContentPartPr>
              <p14:xfrm>
                <a:off x="2576952" y="1475640"/>
                <a:ext cx="186840" cy="138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4A6D8DC-44DC-75AB-C27C-4D24BD619F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68312" y="1467000"/>
                  <a:ext cx="20448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D67F607-66F6-BDBD-151D-860F40D9EBA9}"/>
                  </a:ext>
                </a:extLst>
              </p14:cNvPr>
              <p14:cNvContentPartPr/>
              <p14:nvPr/>
            </p14:nvContentPartPr>
            <p14:xfrm>
              <a:off x="1391472" y="687600"/>
              <a:ext cx="142560" cy="8071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D67F607-66F6-BDBD-151D-860F40D9EB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82472" y="678600"/>
                <a:ext cx="160200" cy="82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89" name="Group 57388">
            <a:extLst>
              <a:ext uri="{FF2B5EF4-FFF2-40B4-BE49-F238E27FC236}">
                <a16:creationId xmlns:a16="http://schemas.microsoft.com/office/drawing/2014/main" id="{891D57C1-27C5-0870-D891-6D8E43971ED6}"/>
              </a:ext>
            </a:extLst>
          </p:cNvPr>
          <p:cNvGrpSpPr/>
          <p:nvPr/>
        </p:nvGrpSpPr>
        <p:grpSpPr>
          <a:xfrm>
            <a:off x="1485432" y="512640"/>
            <a:ext cx="1103400" cy="971640"/>
            <a:chOff x="1485432" y="512640"/>
            <a:chExt cx="1103400" cy="9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7365" name="Ink 57364">
                  <a:extLst>
                    <a:ext uri="{FF2B5EF4-FFF2-40B4-BE49-F238E27FC236}">
                      <a16:creationId xmlns:a16="http://schemas.microsoft.com/office/drawing/2014/main" id="{51EA4459-F53D-3D3E-2E09-FB736670898C}"/>
                    </a:ext>
                  </a:extLst>
                </p14:cNvPr>
                <p14:cNvContentPartPr/>
                <p14:nvPr/>
              </p14:nvContentPartPr>
              <p14:xfrm>
                <a:off x="1485432" y="938520"/>
                <a:ext cx="757080" cy="54576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51EA4459-F53D-3D3E-2E09-FB73667089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76432" y="929520"/>
                  <a:ext cx="774720" cy="56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7366" name="Ink 57365">
                  <a:extLst>
                    <a:ext uri="{FF2B5EF4-FFF2-40B4-BE49-F238E27FC236}">
                      <a16:creationId xmlns:a16="http://schemas.microsoft.com/office/drawing/2014/main" id="{DCDBACE6-12B0-6A9C-7B76-6F82E5D3F22E}"/>
                    </a:ext>
                  </a:extLst>
                </p14:cNvPr>
                <p14:cNvContentPartPr/>
                <p14:nvPr/>
              </p14:nvContentPartPr>
              <p14:xfrm>
                <a:off x="2323512" y="609840"/>
                <a:ext cx="190440" cy="27360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DCDBACE6-12B0-6A9C-7B76-6F82E5D3F2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14872" y="601200"/>
                  <a:ext cx="2080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7368" name="Ink 57367">
                  <a:extLst>
                    <a:ext uri="{FF2B5EF4-FFF2-40B4-BE49-F238E27FC236}">
                      <a16:creationId xmlns:a16="http://schemas.microsoft.com/office/drawing/2014/main" id="{D55A9B2A-3E10-624C-F0B0-7D428739051F}"/>
                    </a:ext>
                  </a:extLst>
                </p14:cNvPr>
                <p14:cNvContentPartPr/>
                <p14:nvPr/>
              </p14:nvContentPartPr>
              <p14:xfrm>
                <a:off x="2372832" y="548640"/>
                <a:ext cx="173520" cy="36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D55A9B2A-3E10-624C-F0B0-7D428739051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64192" y="540000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7388" name="Ink 57387">
                  <a:extLst>
                    <a:ext uri="{FF2B5EF4-FFF2-40B4-BE49-F238E27FC236}">
                      <a16:creationId xmlns:a16="http://schemas.microsoft.com/office/drawing/2014/main" id="{C507C900-4862-A7B2-418F-C2C8B50D6729}"/>
                    </a:ext>
                  </a:extLst>
                </p14:cNvPr>
                <p14:cNvContentPartPr/>
                <p14:nvPr/>
              </p14:nvContentPartPr>
              <p14:xfrm>
                <a:off x="2516472" y="512640"/>
                <a:ext cx="72360" cy="90000"/>
              </p14:xfrm>
            </p:contentPart>
          </mc:Choice>
          <mc:Fallback xmlns="">
            <p:pic>
              <p:nvPicPr>
                <p:cNvPr id="57388" name="Ink 57387">
                  <a:extLst>
                    <a:ext uri="{FF2B5EF4-FFF2-40B4-BE49-F238E27FC236}">
                      <a16:creationId xmlns:a16="http://schemas.microsoft.com/office/drawing/2014/main" id="{C507C900-4862-A7B2-418F-C2C8B50D67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07472" y="503640"/>
                  <a:ext cx="9000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91" name="Group 57590">
            <a:extLst>
              <a:ext uri="{FF2B5EF4-FFF2-40B4-BE49-F238E27FC236}">
                <a16:creationId xmlns:a16="http://schemas.microsoft.com/office/drawing/2014/main" id="{6FF27830-3570-A194-C286-FFAFC01156A0}"/>
              </a:ext>
            </a:extLst>
          </p:cNvPr>
          <p:cNvGrpSpPr/>
          <p:nvPr/>
        </p:nvGrpSpPr>
        <p:grpSpPr>
          <a:xfrm>
            <a:off x="1751832" y="1225080"/>
            <a:ext cx="264960" cy="231840"/>
            <a:chOff x="1751832" y="1225080"/>
            <a:chExt cx="26496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7589" name="Ink 57588">
                  <a:extLst>
                    <a:ext uri="{FF2B5EF4-FFF2-40B4-BE49-F238E27FC236}">
                      <a16:creationId xmlns:a16="http://schemas.microsoft.com/office/drawing/2014/main" id="{854F188C-06AE-0887-8FAD-91FCD3ED3CA2}"/>
                    </a:ext>
                  </a:extLst>
                </p14:cNvPr>
                <p14:cNvContentPartPr/>
                <p14:nvPr/>
              </p14:nvContentPartPr>
              <p14:xfrm>
                <a:off x="1751832" y="1284840"/>
                <a:ext cx="68400" cy="172080"/>
              </p14:xfrm>
            </p:contentPart>
          </mc:Choice>
          <mc:Fallback xmlns="">
            <p:pic>
              <p:nvPicPr>
                <p:cNvPr id="57589" name="Ink 57588">
                  <a:extLst>
                    <a:ext uri="{FF2B5EF4-FFF2-40B4-BE49-F238E27FC236}">
                      <a16:creationId xmlns:a16="http://schemas.microsoft.com/office/drawing/2014/main" id="{854F188C-06AE-0887-8FAD-91FCD3ED3CA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42832" y="1275840"/>
                  <a:ext cx="860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7590" name="Ink 57589">
                  <a:extLst>
                    <a:ext uri="{FF2B5EF4-FFF2-40B4-BE49-F238E27FC236}">
                      <a16:creationId xmlns:a16="http://schemas.microsoft.com/office/drawing/2014/main" id="{1E7F4A30-8D86-EBBB-4717-93C167A67BC0}"/>
                    </a:ext>
                  </a:extLst>
                </p14:cNvPr>
                <p14:cNvContentPartPr/>
                <p14:nvPr/>
              </p14:nvContentPartPr>
              <p14:xfrm>
                <a:off x="1927872" y="1225080"/>
                <a:ext cx="88920" cy="147240"/>
              </p14:xfrm>
            </p:contentPart>
          </mc:Choice>
          <mc:Fallback xmlns="">
            <p:pic>
              <p:nvPicPr>
                <p:cNvPr id="57590" name="Ink 57589">
                  <a:extLst>
                    <a:ext uri="{FF2B5EF4-FFF2-40B4-BE49-F238E27FC236}">
                      <a16:creationId xmlns:a16="http://schemas.microsoft.com/office/drawing/2014/main" id="{1E7F4A30-8D86-EBBB-4717-93C167A67B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8872" y="1216440"/>
                  <a:ext cx="10656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27" name="Group 57626">
            <a:extLst>
              <a:ext uri="{FF2B5EF4-FFF2-40B4-BE49-F238E27FC236}">
                <a16:creationId xmlns:a16="http://schemas.microsoft.com/office/drawing/2014/main" id="{AB5C8DBB-E1D0-ED5A-B28C-57BD876E91BE}"/>
              </a:ext>
            </a:extLst>
          </p:cNvPr>
          <p:cNvGrpSpPr/>
          <p:nvPr/>
        </p:nvGrpSpPr>
        <p:grpSpPr>
          <a:xfrm>
            <a:off x="1210032" y="527400"/>
            <a:ext cx="176760" cy="193680"/>
            <a:chOff x="1210032" y="527400"/>
            <a:chExt cx="176760" cy="19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7625" name="Ink 57624">
                  <a:extLst>
                    <a:ext uri="{FF2B5EF4-FFF2-40B4-BE49-F238E27FC236}">
                      <a16:creationId xmlns:a16="http://schemas.microsoft.com/office/drawing/2014/main" id="{D3E63123-1A17-2FBA-D59C-CDCFF5C7D7C2}"/>
                    </a:ext>
                  </a:extLst>
                </p14:cNvPr>
                <p14:cNvContentPartPr/>
                <p14:nvPr/>
              </p14:nvContentPartPr>
              <p14:xfrm>
                <a:off x="1220472" y="527400"/>
                <a:ext cx="166320" cy="193680"/>
              </p14:xfrm>
            </p:contentPart>
          </mc:Choice>
          <mc:Fallback xmlns="">
            <p:pic>
              <p:nvPicPr>
                <p:cNvPr id="57625" name="Ink 57624">
                  <a:extLst>
                    <a:ext uri="{FF2B5EF4-FFF2-40B4-BE49-F238E27FC236}">
                      <a16:creationId xmlns:a16="http://schemas.microsoft.com/office/drawing/2014/main" id="{D3E63123-1A17-2FBA-D59C-CDCFF5C7D7C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11472" y="518400"/>
                  <a:ext cx="1839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626" name="Ink 57625">
                  <a:extLst>
                    <a:ext uri="{FF2B5EF4-FFF2-40B4-BE49-F238E27FC236}">
                      <a16:creationId xmlns:a16="http://schemas.microsoft.com/office/drawing/2014/main" id="{A7093A65-12C2-3008-09EE-50DD1C4A38AC}"/>
                    </a:ext>
                  </a:extLst>
                </p14:cNvPr>
                <p14:cNvContentPartPr/>
                <p14:nvPr/>
              </p14:nvContentPartPr>
              <p14:xfrm>
                <a:off x="1210032" y="619200"/>
                <a:ext cx="134640" cy="5760"/>
              </p14:xfrm>
            </p:contentPart>
          </mc:Choice>
          <mc:Fallback xmlns="">
            <p:pic>
              <p:nvPicPr>
                <p:cNvPr id="57626" name="Ink 57625">
                  <a:extLst>
                    <a:ext uri="{FF2B5EF4-FFF2-40B4-BE49-F238E27FC236}">
                      <a16:creationId xmlns:a16="http://schemas.microsoft.com/office/drawing/2014/main" id="{A7093A65-12C2-3008-09EE-50DD1C4A38A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01032" y="610200"/>
                  <a:ext cx="15228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91" name="Group 57690">
            <a:extLst>
              <a:ext uri="{FF2B5EF4-FFF2-40B4-BE49-F238E27FC236}">
                <a16:creationId xmlns:a16="http://schemas.microsoft.com/office/drawing/2014/main" id="{BBDC2F57-5093-AB4B-809B-1ABE8D0A7EC2}"/>
              </a:ext>
            </a:extLst>
          </p:cNvPr>
          <p:cNvGrpSpPr/>
          <p:nvPr/>
        </p:nvGrpSpPr>
        <p:grpSpPr>
          <a:xfrm>
            <a:off x="4116240" y="1583880"/>
            <a:ext cx="612720" cy="625680"/>
            <a:chOff x="587592" y="4543920"/>
            <a:chExt cx="612720" cy="62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686" name="Ink 57685">
                  <a:extLst>
                    <a:ext uri="{FF2B5EF4-FFF2-40B4-BE49-F238E27FC236}">
                      <a16:creationId xmlns:a16="http://schemas.microsoft.com/office/drawing/2014/main" id="{5FA32922-09F6-6FAB-353C-A730E2F75148}"/>
                    </a:ext>
                  </a:extLst>
                </p14:cNvPr>
                <p14:cNvContentPartPr/>
                <p14:nvPr/>
              </p14:nvContentPartPr>
              <p14:xfrm>
                <a:off x="587592" y="4816440"/>
                <a:ext cx="238320" cy="353160"/>
              </p14:xfrm>
            </p:contentPart>
          </mc:Choice>
          <mc:Fallback xmlns="">
            <p:pic>
              <p:nvPicPr>
                <p:cNvPr id="57686" name="Ink 57685">
                  <a:extLst>
                    <a:ext uri="{FF2B5EF4-FFF2-40B4-BE49-F238E27FC236}">
                      <a16:creationId xmlns:a16="http://schemas.microsoft.com/office/drawing/2014/main" id="{5FA32922-09F6-6FAB-353C-A730E2F7514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8952" y="4807440"/>
                  <a:ext cx="25596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7687" name="Ink 57686">
                  <a:extLst>
                    <a:ext uri="{FF2B5EF4-FFF2-40B4-BE49-F238E27FC236}">
                      <a16:creationId xmlns:a16="http://schemas.microsoft.com/office/drawing/2014/main" id="{DD9DA72E-3AA4-C64D-0708-0B86F524C319}"/>
                    </a:ext>
                  </a:extLst>
                </p14:cNvPr>
                <p14:cNvContentPartPr/>
                <p14:nvPr/>
              </p14:nvContentPartPr>
              <p14:xfrm>
                <a:off x="747072" y="4663080"/>
                <a:ext cx="95400" cy="2520"/>
              </p14:xfrm>
            </p:contentPart>
          </mc:Choice>
          <mc:Fallback xmlns="">
            <p:pic>
              <p:nvPicPr>
                <p:cNvPr id="57687" name="Ink 57686">
                  <a:extLst>
                    <a:ext uri="{FF2B5EF4-FFF2-40B4-BE49-F238E27FC236}">
                      <a16:creationId xmlns:a16="http://schemas.microsoft.com/office/drawing/2014/main" id="{DD9DA72E-3AA4-C64D-0708-0B86F524C31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8432" y="4654440"/>
                  <a:ext cx="113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7688" name="Ink 57687">
                  <a:extLst>
                    <a:ext uri="{FF2B5EF4-FFF2-40B4-BE49-F238E27FC236}">
                      <a16:creationId xmlns:a16="http://schemas.microsoft.com/office/drawing/2014/main" id="{78A97597-DDC9-174E-B534-218D880AF394}"/>
                    </a:ext>
                  </a:extLst>
                </p14:cNvPr>
                <p14:cNvContentPartPr/>
                <p14:nvPr/>
              </p14:nvContentPartPr>
              <p14:xfrm>
                <a:off x="1008792" y="4543920"/>
                <a:ext cx="360" cy="326160"/>
              </p14:xfrm>
            </p:contentPart>
          </mc:Choice>
          <mc:Fallback xmlns="">
            <p:pic>
              <p:nvPicPr>
                <p:cNvPr id="57688" name="Ink 57687">
                  <a:extLst>
                    <a:ext uri="{FF2B5EF4-FFF2-40B4-BE49-F238E27FC236}">
                      <a16:creationId xmlns:a16="http://schemas.microsoft.com/office/drawing/2014/main" id="{78A97597-DDC9-174E-B534-218D880AF39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99792" y="4535280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689" name="Ink 57688">
                  <a:extLst>
                    <a:ext uri="{FF2B5EF4-FFF2-40B4-BE49-F238E27FC236}">
                      <a16:creationId xmlns:a16="http://schemas.microsoft.com/office/drawing/2014/main" id="{B38362A9-76A3-92E2-C631-BE2FACA7B8E6}"/>
                    </a:ext>
                  </a:extLst>
                </p14:cNvPr>
                <p14:cNvContentPartPr/>
                <p14:nvPr/>
              </p14:nvContentPartPr>
              <p14:xfrm>
                <a:off x="1008792" y="4674600"/>
                <a:ext cx="191520" cy="73800"/>
              </p14:xfrm>
            </p:contentPart>
          </mc:Choice>
          <mc:Fallback xmlns="">
            <p:pic>
              <p:nvPicPr>
                <p:cNvPr id="57689" name="Ink 57688">
                  <a:extLst>
                    <a:ext uri="{FF2B5EF4-FFF2-40B4-BE49-F238E27FC236}">
                      <a16:creationId xmlns:a16="http://schemas.microsoft.com/office/drawing/2014/main" id="{B38362A9-76A3-92E2-C631-BE2FACA7B8E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99792" y="4665600"/>
                  <a:ext cx="2091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7690" name="Ink 57689">
                  <a:extLst>
                    <a:ext uri="{FF2B5EF4-FFF2-40B4-BE49-F238E27FC236}">
                      <a16:creationId xmlns:a16="http://schemas.microsoft.com/office/drawing/2014/main" id="{11D56F1E-5096-A64C-A4AB-474FD2B00859}"/>
                    </a:ext>
                  </a:extLst>
                </p14:cNvPr>
                <p14:cNvContentPartPr/>
                <p14:nvPr/>
              </p14:nvContentPartPr>
              <p14:xfrm>
                <a:off x="1199952" y="4581360"/>
                <a:ext cx="360" cy="321120"/>
              </p14:xfrm>
            </p:contentPart>
          </mc:Choice>
          <mc:Fallback xmlns="">
            <p:pic>
              <p:nvPicPr>
                <p:cNvPr id="57690" name="Ink 57689">
                  <a:extLst>
                    <a:ext uri="{FF2B5EF4-FFF2-40B4-BE49-F238E27FC236}">
                      <a16:creationId xmlns:a16="http://schemas.microsoft.com/office/drawing/2014/main" id="{11D56F1E-5096-A64C-A4AB-474FD2B0085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90952" y="4572720"/>
                  <a:ext cx="18000" cy="33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7693" name="Ink 57692">
                <a:extLst>
                  <a:ext uri="{FF2B5EF4-FFF2-40B4-BE49-F238E27FC236}">
                    <a16:creationId xmlns:a16="http://schemas.microsoft.com/office/drawing/2014/main" id="{CF0997F0-F8CB-52D6-7686-4CC0ACFBF35A}"/>
                  </a:ext>
                </a:extLst>
              </p14:cNvPr>
              <p14:cNvContentPartPr/>
              <p14:nvPr/>
            </p14:nvContentPartPr>
            <p14:xfrm>
              <a:off x="4570560" y="1455720"/>
              <a:ext cx="171000" cy="61200"/>
            </p14:xfrm>
          </p:contentPart>
        </mc:Choice>
        <mc:Fallback xmlns="">
          <p:pic>
            <p:nvPicPr>
              <p:cNvPr id="57693" name="Ink 57692">
                <a:extLst>
                  <a:ext uri="{FF2B5EF4-FFF2-40B4-BE49-F238E27FC236}">
                    <a16:creationId xmlns:a16="http://schemas.microsoft.com/office/drawing/2014/main" id="{CF0997F0-F8CB-52D6-7686-4CC0ACFBF35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561920" y="1447080"/>
                <a:ext cx="18864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778" name="Group 57777">
            <a:extLst>
              <a:ext uri="{FF2B5EF4-FFF2-40B4-BE49-F238E27FC236}">
                <a16:creationId xmlns:a16="http://schemas.microsoft.com/office/drawing/2014/main" id="{B5808109-803F-6620-C89B-CB296EC917DF}"/>
              </a:ext>
            </a:extLst>
          </p:cNvPr>
          <p:cNvGrpSpPr/>
          <p:nvPr/>
        </p:nvGrpSpPr>
        <p:grpSpPr>
          <a:xfrm>
            <a:off x="5486400" y="1676400"/>
            <a:ext cx="2857680" cy="557280"/>
            <a:chOff x="3897792" y="5680080"/>
            <a:chExt cx="2857680" cy="55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7759" name="Ink 57758">
                  <a:extLst>
                    <a:ext uri="{FF2B5EF4-FFF2-40B4-BE49-F238E27FC236}">
                      <a16:creationId xmlns:a16="http://schemas.microsoft.com/office/drawing/2014/main" id="{FDB50739-2A21-969B-E74E-1705F53ED65A}"/>
                    </a:ext>
                  </a:extLst>
                </p14:cNvPr>
                <p14:cNvContentPartPr/>
                <p14:nvPr/>
              </p14:nvContentPartPr>
              <p14:xfrm>
                <a:off x="3972312" y="5797800"/>
                <a:ext cx="529920" cy="295560"/>
              </p14:xfrm>
            </p:contentPart>
          </mc:Choice>
          <mc:Fallback xmlns="">
            <p:pic>
              <p:nvPicPr>
                <p:cNvPr id="57759" name="Ink 57758">
                  <a:extLst>
                    <a:ext uri="{FF2B5EF4-FFF2-40B4-BE49-F238E27FC236}">
                      <a16:creationId xmlns:a16="http://schemas.microsoft.com/office/drawing/2014/main" id="{FDB50739-2A21-969B-E74E-1705F53ED6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963672" y="5788800"/>
                  <a:ext cx="5475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7760" name="Ink 57759">
                  <a:extLst>
                    <a:ext uri="{FF2B5EF4-FFF2-40B4-BE49-F238E27FC236}">
                      <a16:creationId xmlns:a16="http://schemas.microsoft.com/office/drawing/2014/main" id="{23257BDC-52F5-DF16-026D-0931CA3804C0}"/>
                    </a:ext>
                  </a:extLst>
                </p14:cNvPr>
                <p14:cNvContentPartPr/>
                <p14:nvPr/>
              </p14:nvContentPartPr>
              <p14:xfrm>
                <a:off x="4582512" y="5799600"/>
                <a:ext cx="196920" cy="280080"/>
              </p14:xfrm>
            </p:contentPart>
          </mc:Choice>
          <mc:Fallback xmlns="">
            <p:pic>
              <p:nvPicPr>
                <p:cNvPr id="57760" name="Ink 57759">
                  <a:extLst>
                    <a:ext uri="{FF2B5EF4-FFF2-40B4-BE49-F238E27FC236}">
                      <a16:creationId xmlns:a16="http://schemas.microsoft.com/office/drawing/2014/main" id="{23257BDC-52F5-DF16-026D-0931CA3804C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73512" y="5790960"/>
                  <a:ext cx="2145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7761" name="Ink 57760">
                  <a:extLst>
                    <a:ext uri="{FF2B5EF4-FFF2-40B4-BE49-F238E27FC236}">
                      <a16:creationId xmlns:a16="http://schemas.microsoft.com/office/drawing/2014/main" id="{F942C783-EA64-758C-5E53-88F9D9C8FDF7}"/>
                    </a:ext>
                  </a:extLst>
                </p14:cNvPr>
                <p14:cNvContentPartPr/>
                <p14:nvPr/>
              </p14:nvContentPartPr>
              <p14:xfrm>
                <a:off x="4856472" y="5819400"/>
                <a:ext cx="241920" cy="34560"/>
              </p14:xfrm>
            </p:contentPart>
          </mc:Choice>
          <mc:Fallback xmlns="">
            <p:pic>
              <p:nvPicPr>
                <p:cNvPr id="57761" name="Ink 57760">
                  <a:extLst>
                    <a:ext uri="{FF2B5EF4-FFF2-40B4-BE49-F238E27FC236}">
                      <a16:creationId xmlns:a16="http://schemas.microsoft.com/office/drawing/2014/main" id="{F942C783-EA64-758C-5E53-88F9D9C8FDF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47832" y="5810400"/>
                  <a:ext cx="2595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7762" name="Ink 57761">
                  <a:extLst>
                    <a:ext uri="{FF2B5EF4-FFF2-40B4-BE49-F238E27FC236}">
                      <a16:creationId xmlns:a16="http://schemas.microsoft.com/office/drawing/2014/main" id="{FE7DBD59-CF79-3C02-F603-00D2700126C0}"/>
                    </a:ext>
                  </a:extLst>
                </p14:cNvPr>
                <p14:cNvContentPartPr/>
                <p14:nvPr/>
              </p14:nvContentPartPr>
              <p14:xfrm>
                <a:off x="4974912" y="5844240"/>
                <a:ext cx="2520" cy="204480"/>
              </p14:xfrm>
            </p:contentPart>
          </mc:Choice>
          <mc:Fallback xmlns="">
            <p:pic>
              <p:nvPicPr>
                <p:cNvPr id="57762" name="Ink 57761">
                  <a:extLst>
                    <a:ext uri="{FF2B5EF4-FFF2-40B4-BE49-F238E27FC236}">
                      <a16:creationId xmlns:a16="http://schemas.microsoft.com/office/drawing/2014/main" id="{FE7DBD59-CF79-3C02-F603-00D2700126C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65912" y="5835600"/>
                  <a:ext cx="201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763" name="Ink 57762">
                  <a:extLst>
                    <a:ext uri="{FF2B5EF4-FFF2-40B4-BE49-F238E27FC236}">
                      <a16:creationId xmlns:a16="http://schemas.microsoft.com/office/drawing/2014/main" id="{7A972F68-1F0C-BED4-B1BC-B7BD6624316E}"/>
                    </a:ext>
                  </a:extLst>
                </p14:cNvPr>
                <p14:cNvContentPartPr/>
                <p14:nvPr/>
              </p14:nvContentPartPr>
              <p14:xfrm>
                <a:off x="4855392" y="5841720"/>
                <a:ext cx="201600" cy="234720"/>
              </p14:xfrm>
            </p:contentPart>
          </mc:Choice>
          <mc:Fallback xmlns="">
            <p:pic>
              <p:nvPicPr>
                <p:cNvPr id="57763" name="Ink 57762">
                  <a:extLst>
                    <a:ext uri="{FF2B5EF4-FFF2-40B4-BE49-F238E27FC236}">
                      <a16:creationId xmlns:a16="http://schemas.microsoft.com/office/drawing/2014/main" id="{7A972F68-1F0C-BED4-B1BC-B7BD6624316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46752" y="5833080"/>
                  <a:ext cx="2192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764" name="Ink 57763">
                  <a:extLst>
                    <a:ext uri="{FF2B5EF4-FFF2-40B4-BE49-F238E27FC236}">
                      <a16:creationId xmlns:a16="http://schemas.microsoft.com/office/drawing/2014/main" id="{916C372A-B90B-B677-002F-2F50C75924E8}"/>
                    </a:ext>
                  </a:extLst>
                </p14:cNvPr>
                <p14:cNvContentPartPr/>
                <p14:nvPr/>
              </p14:nvContentPartPr>
              <p14:xfrm>
                <a:off x="4693752" y="5753520"/>
                <a:ext cx="122400" cy="424440"/>
              </p14:xfrm>
            </p:contentPart>
          </mc:Choice>
          <mc:Fallback xmlns="">
            <p:pic>
              <p:nvPicPr>
                <p:cNvPr id="57764" name="Ink 57763">
                  <a:extLst>
                    <a:ext uri="{FF2B5EF4-FFF2-40B4-BE49-F238E27FC236}">
                      <a16:creationId xmlns:a16="http://schemas.microsoft.com/office/drawing/2014/main" id="{916C372A-B90B-B677-002F-2F50C75924E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84752" y="5744520"/>
                  <a:ext cx="14004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7765" name="Ink 57764">
                  <a:extLst>
                    <a:ext uri="{FF2B5EF4-FFF2-40B4-BE49-F238E27FC236}">
                      <a16:creationId xmlns:a16="http://schemas.microsoft.com/office/drawing/2014/main" id="{C7A8C21A-F972-5CC0-5717-62D00E515C8E}"/>
                    </a:ext>
                  </a:extLst>
                </p14:cNvPr>
                <p14:cNvContentPartPr/>
                <p14:nvPr/>
              </p14:nvContentPartPr>
              <p14:xfrm>
                <a:off x="3897792" y="5725080"/>
                <a:ext cx="133920" cy="512280"/>
              </p14:xfrm>
            </p:contentPart>
          </mc:Choice>
          <mc:Fallback xmlns="">
            <p:pic>
              <p:nvPicPr>
                <p:cNvPr id="57765" name="Ink 57764">
                  <a:extLst>
                    <a:ext uri="{FF2B5EF4-FFF2-40B4-BE49-F238E27FC236}">
                      <a16:creationId xmlns:a16="http://schemas.microsoft.com/office/drawing/2014/main" id="{C7A8C21A-F972-5CC0-5717-62D00E515C8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889152" y="5716080"/>
                  <a:ext cx="15156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767" name="Ink 57766">
                  <a:extLst>
                    <a:ext uri="{FF2B5EF4-FFF2-40B4-BE49-F238E27FC236}">
                      <a16:creationId xmlns:a16="http://schemas.microsoft.com/office/drawing/2014/main" id="{DAC87C95-E016-AEFF-760B-969A3B78231E}"/>
                    </a:ext>
                  </a:extLst>
                </p14:cNvPr>
                <p14:cNvContentPartPr/>
                <p14:nvPr/>
              </p14:nvContentPartPr>
              <p14:xfrm>
                <a:off x="5509512" y="5861520"/>
                <a:ext cx="12240" cy="223200"/>
              </p14:xfrm>
            </p:contentPart>
          </mc:Choice>
          <mc:Fallback xmlns="">
            <p:pic>
              <p:nvPicPr>
                <p:cNvPr id="57767" name="Ink 57766">
                  <a:extLst>
                    <a:ext uri="{FF2B5EF4-FFF2-40B4-BE49-F238E27FC236}">
                      <a16:creationId xmlns:a16="http://schemas.microsoft.com/office/drawing/2014/main" id="{DAC87C95-E016-AEFF-760B-969A3B78231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00512" y="5852880"/>
                  <a:ext cx="298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768" name="Ink 57767">
                  <a:extLst>
                    <a:ext uri="{FF2B5EF4-FFF2-40B4-BE49-F238E27FC236}">
                      <a16:creationId xmlns:a16="http://schemas.microsoft.com/office/drawing/2014/main" id="{3FD2A681-3FC6-B219-60D2-ADE9959DA9C0}"/>
                    </a:ext>
                  </a:extLst>
                </p14:cNvPr>
                <p14:cNvContentPartPr/>
                <p14:nvPr/>
              </p14:nvContentPartPr>
              <p14:xfrm>
                <a:off x="5227992" y="5969160"/>
                <a:ext cx="150840" cy="360"/>
              </p14:xfrm>
            </p:contentPart>
          </mc:Choice>
          <mc:Fallback xmlns="">
            <p:pic>
              <p:nvPicPr>
                <p:cNvPr id="57768" name="Ink 57767">
                  <a:extLst>
                    <a:ext uri="{FF2B5EF4-FFF2-40B4-BE49-F238E27FC236}">
                      <a16:creationId xmlns:a16="http://schemas.microsoft.com/office/drawing/2014/main" id="{3FD2A681-3FC6-B219-60D2-ADE9959DA9C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18992" y="5960520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770" name="Ink 57769">
                  <a:extLst>
                    <a:ext uri="{FF2B5EF4-FFF2-40B4-BE49-F238E27FC236}">
                      <a16:creationId xmlns:a16="http://schemas.microsoft.com/office/drawing/2014/main" id="{4C9C68ED-79EE-7E72-201C-C5FDAAC8F85E}"/>
                    </a:ext>
                  </a:extLst>
                </p14:cNvPr>
                <p14:cNvContentPartPr/>
                <p14:nvPr/>
              </p14:nvContentPartPr>
              <p14:xfrm>
                <a:off x="5282352" y="5909760"/>
                <a:ext cx="360" cy="194400"/>
              </p14:xfrm>
            </p:contentPart>
          </mc:Choice>
          <mc:Fallback xmlns="">
            <p:pic>
              <p:nvPicPr>
                <p:cNvPr id="57770" name="Ink 57769">
                  <a:extLst>
                    <a:ext uri="{FF2B5EF4-FFF2-40B4-BE49-F238E27FC236}">
                      <a16:creationId xmlns:a16="http://schemas.microsoft.com/office/drawing/2014/main" id="{4C9C68ED-79EE-7E72-201C-C5FDAAC8F85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273352" y="5900760"/>
                  <a:ext cx="180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7771" name="Ink 57770">
                  <a:extLst>
                    <a:ext uri="{FF2B5EF4-FFF2-40B4-BE49-F238E27FC236}">
                      <a16:creationId xmlns:a16="http://schemas.microsoft.com/office/drawing/2014/main" id="{828C18D3-B917-5106-9960-FA6185711890}"/>
                    </a:ext>
                  </a:extLst>
                </p14:cNvPr>
                <p14:cNvContentPartPr/>
                <p14:nvPr/>
              </p14:nvContentPartPr>
              <p14:xfrm>
                <a:off x="5540472" y="5844960"/>
                <a:ext cx="191880" cy="221040"/>
              </p14:xfrm>
            </p:contentPart>
          </mc:Choice>
          <mc:Fallback xmlns="">
            <p:pic>
              <p:nvPicPr>
                <p:cNvPr id="57771" name="Ink 57770">
                  <a:extLst>
                    <a:ext uri="{FF2B5EF4-FFF2-40B4-BE49-F238E27FC236}">
                      <a16:creationId xmlns:a16="http://schemas.microsoft.com/office/drawing/2014/main" id="{828C18D3-B917-5106-9960-FA618571189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31472" y="5836320"/>
                  <a:ext cx="2095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7772" name="Ink 57771">
                  <a:extLst>
                    <a:ext uri="{FF2B5EF4-FFF2-40B4-BE49-F238E27FC236}">
                      <a16:creationId xmlns:a16="http://schemas.microsoft.com/office/drawing/2014/main" id="{25FD4724-25C9-20F9-980D-D6F7CC78F026}"/>
                    </a:ext>
                  </a:extLst>
                </p14:cNvPr>
                <p14:cNvContentPartPr/>
                <p14:nvPr/>
              </p14:nvContentPartPr>
              <p14:xfrm>
                <a:off x="5826672" y="5809680"/>
                <a:ext cx="534960" cy="249120"/>
              </p14:xfrm>
            </p:contentPart>
          </mc:Choice>
          <mc:Fallback xmlns="">
            <p:pic>
              <p:nvPicPr>
                <p:cNvPr id="57772" name="Ink 57771">
                  <a:extLst>
                    <a:ext uri="{FF2B5EF4-FFF2-40B4-BE49-F238E27FC236}">
                      <a16:creationId xmlns:a16="http://schemas.microsoft.com/office/drawing/2014/main" id="{25FD4724-25C9-20F9-980D-D6F7CC78F02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18032" y="5801040"/>
                  <a:ext cx="5526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773" name="Ink 57772">
                  <a:extLst>
                    <a:ext uri="{FF2B5EF4-FFF2-40B4-BE49-F238E27FC236}">
                      <a16:creationId xmlns:a16="http://schemas.microsoft.com/office/drawing/2014/main" id="{63A40E4F-036A-B92F-15EC-C85A169F7FDA}"/>
                    </a:ext>
                  </a:extLst>
                </p14:cNvPr>
                <p14:cNvContentPartPr/>
                <p14:nvPr/>
              </p14:nvContentPartPr>
              <p14:xfrm>
                <a:off x="5989752" y="5800680"/>
                <a:ext cx="16920" cy="9360"/>
              </p14:xfrm>
            </p:contentPart>
          </mc:Choice>
          <mc:Fallback xmlns="">
            <p:pic>
              <p:nvPicPr>
                <p:cNvPr id="57773" name="Ink 57772">
                  <a:extLst>
                    <a:ext uri="{FF2B5EF4-FFF2-40B4-BE49-F238E27FC236}">
                      <a16:creationId xmlns:a16="http://schemas.microsoft.com/office/drawing/2014/main" id="{63A40E4F-036A-B92F-15EC-C85A169F7FD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980752" y="5791680"/>
                  <a:ext cx="345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774" name="Ink 57773">
                  <a:extLst>
                    <a:ext uri="{FF2B5EF4-FFF2-40B4-BE49-F238E27FC236}">
                      <a16:creationId xmlns:a16="http://schemas.microsoft.com/office/drawing/2014/main" id="{D9CD620F-C315-3CD6-759C-1C51E76293B2}"/>
                    </a:ext>
                  </a:extLst>
                </p14:cNvPr>
                <p14:cNvContentPartPr/>
                <p14:nvPr/>
              </p14:nvContentPartPr>
              <p14:xfrm>
                <a:off x="6451272" y="5758200"/>
                <a:ext cx="227160" cy="262440"/>
              </p14:xfrm>
            </p:contentPart>
          </mc:Choice>
          <mc:Fallback xmlns="">
            <p:pic>
              <p:nvPicPr>
                <p:cNvPr id="57774" name="Ink 57773">
                  <a:extLst>
                    <a:ext uri="{FF2B5EF4-FFF2-40B4-BE49-F238E27FC236}">
                      <a16:creationId xmlns:a16="http://schemas.microsoft.com/office/drawing/2014/main" id="{D9CD620F-C315-3CD6-759C-1C51E76293B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42272" y="5749560"/>
                  <a:ext cx="2448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775" name="Ink 57774">
                  <a:extLst>
                    <a:ext uri="{FF2B5EF4-FFF2-40B4-BE49-F238E27FC236}">
                      <a16:creationId xmlns:a16="http://schemas.microsoft.com/office/drawing/2014/main" id="{90E05E64-6DCA-DA5E-6709-02D1E4FD8760}"/>
                    </a:ext>
                  </a:extLst>
                </p14:cNvPr>
                <p14:cNvContentPartPr/>
                <p14:nvPr/>
              </p14:nvContentPartPr>
              <p14:xfrm>
                <a:off x="6620112" y="5752440"/>
                <a:ext cx="135360" cy="403560"/>
              </p14:xfrm>
            </p:contentPart>
          </mc:Choice>
          <mc:Fallback xmlns="">
            <p:pic>
              <p:nvPicPr>
                <p:cNvPr id="57775" name="Ink 57774">
                  <a:extLst>
                    <a:ext uri="{FF2B5EF4-FFF2-40B4-BE49-F238E27FC236}">
                      <a16:creationId xmlns:a16="http://schemas.microsoft.com/office/drawing/2014/main" id="{90E05E64-6DCA-DA5E-6709-02D1E4FD876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11472" y="5743440"/>
                  <a:ext cx="15300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777" name="Ink 57776">
                  <a:extLst>
                    <a:ext uri="{FF2B5EF4-FFF2-40B4-BE49-F238E27FC236}">
                      <a16:creationId xmlns:a16="http://schemas.microsoft.com/office/drawing/2014/main" id="{F0B77AFD-F715-FE5D-BBD0-6AB8646D121B}"/>
                    </a:ext>
                  </a:extLst>
                </p14:cNvPr>
                <p14:cNvContentPartPr/>
                <p14:nvPr/>
              </p14:nvContentPartPr>
              <p14:xfrm>
                <a:off x="5812272" y="5680080"/>
                <a:ext cx="106200" cy="533160"/>
              </p14:xfrm>
            </p:contentPart>
          </mc:Choice>
          <mc:Fallback xmlns="">
            <p:pic>
              <p:nvPicPr>
                <p:cNvPr id="57777" name="Ink 57776">
                  <a:extLst>
                    <a:ext uri="{FF2B5EF4-FFF2-40B4-BE49-F238E27FC236}">
                      <a16:creationId xmlns:a16="http://schemas.microsoft.com/office/drawing/2014/main" id="{F0B77AFD-F715-FE5D-BBD0-6AB8646D121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803632" y="5671080"/>
                  <a:ext cx="123840" cy="55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FDC99A0-9F22-A356-AEBC-C2DB25DFC174}"/>
                  </a:ext>
                </a:extLst>
              </p14:cNvPr>
              <p14:cNvContentPartPr/>
              <p14:nvPr/>
            </p14:nvContentPartPr>
            <p14:xfrm>
              <a:off x="4928112" y="1908000"/>
              <a:ext cx="1537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FDC99A0-9F22-A356-AEBC-C2DB25DFC17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919112" y="1899000"/>
                <a:ext cx="171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37969B4-0A50-D2FC-B17B-F1A6B775D55F}"/>
                  </a:ext>
                </a:extLst>
              </p14:cNvPr>
              <p14:cNvContentPartPr/>
              <p14:nvPr/>
            </p14:nvContentPartPr>
            <p14:xfrm>
              <a:off x="4895352" y="2058480"/>
              <a:ext cx="18864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37969B4-0A50-D2FC-B17B-F1A6B775D55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886352" y="2049480"/>
                <a:ext cx="2062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25C0051-5E19-2854-01D5-05B915898302}"/>
              </a:ext>
            </a:extLst>
          </p:cNvPr>
          <p:cNvGrpSpPr/>
          <p:nvPr/>
        </p:nvGrpSpPr>
        <p:grpSpPr>
          <a:xfrm>
            <a:off x="473760" y="2967640"/>
            <a:ext cx="1018800" cy="385920"/>
            <a:chOff x="955872" y="2907360"/>
            <a:chExt cx="101880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65EF420-1237-185B-35BA-A2E8D5AC5785}"/>
                    </a:ext>
                  </a:extLst>
                </p14:cNvPr>
                <p14:cNvContentPartPr/>
                <p14:nvPr/>
              </p14:nvContentPartPr>
              <p14:xfrm>
                <a:off x="955872" y="2922120"/>
                <a:ext cx="251640" cy="371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65EF420-1237-185B-35BA-A2E8D5AC578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47232" y="2913480"/>
                  <a:ext cx="26928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CE6F67-AFE9-1FB4-18E3-DD141E5DEFBD}"/>
                    </a:ext>
                  </a:extLst>
                </p14:cNvPr>
                <p14:cNvContentPartPr/>
                <p14:nvPr/>
              </p14:nvContentPartPr>
              <p14:xfrm>
                <a:off x="1017432" y="3102840"/>
                <a:ext cx="17172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CE6F67-AFE9-1FB4-18E3-DD141E5DEFB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08432" y="3094200"/>
                  <a:ext cx="189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1EA38F6-A25B-A678-CAEF-97386E46C90E}"/>
                    </a:ext>
                  </a:extLst>
                </p14:cNvPr>
                <p14:cNvContentPartPr/>
                <p14:nvPr/>
              </p14:nvContentPartPr>
              <p14:xfrm>
                <a:off x="1391472" y="3098520"/>
                <a:ext cx="1281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1EA38F6-A25B-A678-CAEF-97386E46C90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382832" y="3089520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78CA4AA-B320-D386-C0B5-C1C6A4854E6A}"/>
                    </a:ext>
                  </a:extLst>
                </p14:cNvPr>
                <p14:cNvContentPartPr/>
                <p14:nvPr/>
              </p14:nvContentPartPr>
              <p14:xfrm>
                <a:off x="1374192" y="3192840"/>
                <a:ext cx="1602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78CA4AA-B320-D386-C0B5-C1C6A4854E6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365192" y="3183840"/>
                  <a:ext cx="17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D10A46F-5F26-3BB9-72AD-828CE3A00F7D}"/>
                    </a:ext>
                  </a:extLst>
                </p14:cNvPr>
                <p14:cNvContentPartPr/>
                <p14:nvPr/>
              </p14:nvContentPartPr>
              <p14:xfrm>
                <a:off x="1687752" y="2907360"/>
                <a:ext cx="2764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D10A46F-5F26-3BB9-72AD-828CE3A00F7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679112" y="2898720"/>
                  <a:ext cx="29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33BAF4E-4B98-6093-E61F-3F1C77B93263}"/>
                    </a:ext>
                  </a:extLst>
                </p14:cNvPr>
                <p14:cNvContentPartPr/>
                <p14:nvPr/>
              </p14:nvContentPartPr>
              <p14:xfrm>
                <a:off x="1816992" y="2933640"/>
                <a:ext cx="9720" cy="353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33BAF4E-4B98-6093-E61F-3F1C77B9326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808352" y="2924640"/>
                  <a:ext cx="2736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85AE71E-DE5F-7DAB-191D-BBC5EE4FD0F2}"/>
                    </a:ext>
                  </a:extLst>
                </p14:cNvPr>
                <p14:cNvContentPartPr/>
                <p14:nvPr/>
              </p14:nvContentPartPr>
              <p14:xfrm>
                <a:off x="1887912" y="3150000"/>
                <a:ext cx="86760" cy="101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85AE71E-DE5F-7DAB-191D-BBC5EE4FD0F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879272" y="3141360"/>
                  <a:ext cx="104400" cy="11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1397A0C-2911-A91B-CFE6-AD8B7FDFB400}"/>
                  </a:ext>
                </a:extLst>
              </p14:cNvPr>
              <p14:cNvContentPartPr/>
              <p14:nvPr/>
            </p14:nvContentPartPr>
            <p14:xfrm>
              <a:off x="1625040" y="2854240"/>
              <a:ext cx="143280" cy="588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1397A0C-2911-A91B-CFE6-AD8B7FDFB40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616017" y="2845246"/>
                <a:ext cx="160964" cy="605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F4C45CF-7522-6ACA-8474-3189BD7BB34E}"/>
                  </a:ext>
                </a:extLst>
              </p14:cNvPr>
              <p14:cNvContentPartPr/>
              <p14:nvPr/>
            </p14:nvContentPartPr>
            <p14:xfrm>
              <a:off x="1757520" y="3090760"/>
              <a:ext cx="164520" cy="234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F4C45CF-7522-6ACA-8474-3189BD7BB34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748520" y="3081760"/>
                <a:ext cx="18216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84829E-069A-49DA-5184-54E29EEC1A98}"/>
                  </a:ext>
                </a:extLst>
              </p14:cNvPr>
              <p14:cNvContentPartPr/>
              <p14:nvPr/>
            </p14:nvContentPartPr>
            <p14:xfrm>
              <a:off x="1899000" y="2983840"/>
              <a:ext cx="80280" cy="2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84829E-069A-49DA-5184-54E29EEC1A98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890000" y="2975840"/>
                <a:ext cx="97920" cy="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83947E-F873-4D9E-C140-C3C0B70B7857}"/>
                  </a:ext>
                </a:extLst>
              </p14:cNvPr>
              <p14:cNvContentPartPr/>
              <p14:nvPr/>
            </p14:nvContentPartPr>
            <p14:xfrm>
              <a:off x="2062440" y="2894200"/>
              <a:ext cx="360" cy="178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83947E-F873-4D9E-C140-C3C0B70B785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053440" y="2885200"/>
                <a:ext cx="180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A1E5D8A-F756-D43D-A109-2F44E3DA780C}"/>
                  </a:ext>
                </a:extLst>
              </p14:cNvPr>
              <p14:cNvContentPartPr/>
              <p14:nvPr/>
            </p14:nvContentPartPr>
            <p14:xfrm>
              <a:off x="2062440" y="2980960"/>
              <a:ext cx="105120" cy="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A1E5D8A-F756-D43D-A109-2F44E3DA780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053440" y="2971960"/>
                <a:ext cx="12276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0B00946-62D7-758E-1201-BC5C1DDBFDDD}"/>
                  </a:ext>
                </a:extLst>
              </p14:cNvPr>
              <p14:cNvContentPartPr/>
              <p14:nvPr/>
            </p14:nvContentPartPr>
            <p14:xfrm>
              <a:off x="2202120" y="2861080"/>
              <a:ext cx="360" cy="245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0B00946-62D7-758E-1201-BC5C1DDBFDD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193120" y="2852080"/>
                <a:ext cx="1800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00EB9C8-E209-CAC4-31A7-2BC36C60EC9F}"/>
                  </a:ext>
                </a:extLst>
              </p14:cNvPr>
              <p14:cNvContentPartPr/>
              <p14:nvPr/>
            </p14:nvContentPartPr>
            <p14:xfrm>
              <a:off x="2085120" y="2755240"/>
              <a:ext cx="96480" cy="43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00EB9C8-E209-CAC4-31A7-2BC36C60EC9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076120" y="2746314"/>
                <a:ext cx="114120" cy="61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F529DC3-8315-2B13-D5FF-29542295B422}"/>
                  </a:ext>
                </a:extLst>
              </p14:cNvPr>
              <p14:cNvContentPartPr/>
              <p14:nvPr/>
            </p14:nvContentPartPr>
            <p14:xfrm>
              <a:off x="2340360" y="2837320"/>
              <a:ext cx="164160" cy="452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F529DC3-8315-2B13-D5FF-29542295B42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331360" y="2828320"/>
                <a:ext cx="181800" cy="47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19FD98B-7186-913F-BC74-882387121633}"/>
                  </a:ext>
                </a:extLst>
              </p14:cNvPr>
              <p14:cNvContentPartPr/>
              <p14:nvPr/>
            </p14:nvContentPartPr>
            <p14:xfrm>
              <a:off x="2625120" y="3127840"/>
              <a:ext cx="1191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19FD98B-7186-913F-BC74-882387121633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616120" y="3118840"/>
                <a:ext cx="136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82D32AA-A346-D40F-9155-80BF53801E1D}"/>
                  </a:ext>
                </a:extLst>
              </p14:cNvPr>
              <p14:cNvContentPartPr/>
              <p14:nvPr/>
            </p14:nvContentPartPr>
            <p14:xfrm>
              <a:off x="2641680" y="3187600"/>
              <a:ext cx="96480" cy="2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82D32AA-A346-D40F-9155-80BF53801E1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632680" y="3178600"/>
                <a:ext cx="1141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1DD80DB-EB19-C51D-5FC8-CFE49A736FD7}"/>
                  </a:ext>
                </a:extLst>
              </p14:cNvPr>
              <p14:cNvContentPartPr/>
              <p14:nvPr/>
            </p14:nvContentPartPr>
            <p14:xfrm>
              <a:off x="2988360" y="2942080"/>
              <a:ext cx="511560" cy="285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1DD80DB-EB19-C51D-5FC8-CFE49A736FD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979360" y="2933080"/>
                <a:ext cx="52920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7882C78-86C8-051D-5F5F-700BE72C547A}"/>
                  </a:ext>
                </a:extLst>
              </p14:cNvPr>
              <p14:cNvContentPartPr/>
              <p14:nvPr/>
            </p14:nvContentPartPr>
            <p14:xfrm>
              <a:off x="3598200" y="2977360"/>
              <a:ext cx="168840" cy="253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7882C78-86C8-051D-5F5F-700BE72C547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589200" y="2968373"/>
                <a:ext cx="186480" cy="271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6ADEE91-363E-2133-E5F7-5AE7B1BF444E}"/>
                  </a:ext>
                </a:extLst>
              </p14:cNvPr>
              <p14:cNvContentPartPr/>
              <p14:nvPr/>
            </p14:nvContentPartPr>
            <p14:xfrm>
              <a:off x="3781800" y="2862520"/>
              <a:ext cx="124920" cy="499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6ADEE91-363E-2133-E5F7-5AE7B1BF444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772800" y="2853520"/>
                <a:ext cx="14256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00D197C-DBB4-4A3A-4A9E-EB017AF9F476}"/>
                  </a:ext>
                </a:extLst>
              </p14:cNvPr>
              <p14:cNvContentPartPr/>
              <p14:nvPr/>
            </p14:nvContentPartPr>
            <p14:xfrm>
              <a:off x="2931120" y="2872960"/>
              <a:ext cx="159120" cy="529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00D197C-DBB4-4A3A-4A9E-EB017AF9F476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922100" y="2863960"/>
                <a:ext cx="176800" cy="5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1960867-AF29-86E2-0F2C-E0C1EEB705F9}"/>
                  </a:ext>
                </a:extLst>
              </p14:cNvPr>
              <p14:cNvContentPartPr/>
              <p14:nvPr/>
            </p14:nvContentPartPr>
            <p14:xfrm>
              <a:off x="3968280" y="2912560"/>
              <a:ext cx="279720" cy="338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1960867-AF29-86E2-0F2C-E0C1EEB705F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959280" y="2903560"/>
                <a:ext cx="29736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D2F2284-E569-460D-14C2-F59EA33AF6F9}"/>
                  </a:ext>
                </a:extLst>
              </p14:cNvPr>
              <p14:cNvContentPartPr/>
              <p14:nvPr/>
            </p14:nvContentPartPr>
            <p14:xfrm>
              <a:off x="259920" y="4147000"/>
              <a:ext cx="196920" cy="459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D2F2284-E569-460D-14C2-F59EA33AF6F9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0936" y="4138000"/>
                <a:ext cx="214528" cy="47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DABF61D0-85AB-F74A-D3D5-C54444D3DEE3}"/>
              </a:ext>
            </a:extLst>
          </p:cNvPr>
          <p:cNvGrpSpPr/>
          <p:nvPr/>
        </p:nvGrpSpPr>
        <p:grpSpPr>
          <a:xfrm>
            <a:off x="591840" y="4109560"/>
            <a:ext cx="633240" cy="509400"/>
            <a:chOff x="1073952" y="4049280"/>
            <a:chExt cx="633240" cy="50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A51DD96-96B8-3689-1E7E-68610B248821}"/>
                    </a:ext>
                  </a:extLst>
                </p14:cNvPr>
                <p14:cNvContentPartPr/>
                <p14:nvPr/>
              </p14:nvContentPartPr>
              <p14:xfrm>
                <a:off x="1073952" y="4049280"/>
                <a:ext cx="107640" cy="509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A51DD96-96B8-3689-1E7E-68610B24882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64952" y="4040640"/>
                  <a:ext cx="12528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4130C4D-7F04-20F7-AD96-D1D7ED38FAB3}"/>
                    </a:ext>
                  </a:extLst>
                </p14:cNvPr>
                <p14:cNvContentPartPr/>
                <p14:nvPr/>
              </p14:nvContentPartPr>
              <p14:xfrm>
                <a:off x="1176912" y="4233240"/>
                <a:ext cx="105840" cy="18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4130C4D-7F04-20F7-AD96-D1D7ED38FAB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67912" y="4224600"/>
                  <a:ext cx="1234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76F2EB0-371A-9BAA-4132-76D9EF508E26}"/>
                    </a:ext>
                  </a:extLst>
                </p14:cNvPr>
                <p14:cNvContentPartPr/>
                <p14:nvPr/>
              </p14:nvContentPartPr>
              <p14:xfrm>
                <a:off x="1337832" y="4122720"/>
                <a:ext cx="73800" cy="330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76F2EB0-371A-9BAA-4132-76D9EF508E2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328832" y="4113720"/>
                  <a:ext cx="914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F00C01B-5836-5DCE-10CF-F9E6723173C5}"/>
                    </a:ext>
                  </a:extLst>
                </p14:cNvPr>
                <p14:cNvContentPartPr/>
                <p14:nvPr/>
              </p14:nvContentPartPr>
              <p14:xfrm>
                <a:off x="1576872" y="4273200"/>
                <a:ext cx="123480" cy="2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F00C01B-5836-5DCE-10CF-F9E6723173C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67872" y="4264200"/>
                  <a:ext cx="141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32B821C-70F3-0B4A-1ABC-1BA5903BAAB1}"/>
                    </a:ext>
                  </a:extLst>
                </p14:cNvPr>
                <p14:cNvContentPartPr/>
                <p14:nvPr/>
              </p14:nvContentPartPr>
              <p14:xfrm>
                <a:off x="1594872" y="4366080"/>
                <a:ext cx="11232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32B821C-70F3-0B4A-1ABC-1BA5903BAAB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85872" y="4357080"/>
                  <a:ext cx="1299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726417-A522-D1D7-17F0-3AF4B1DDB126}"/>
              </a:ext>
            </a:extLst>
          </p:cNvPr>
          <p:cNvGrpSpPr/>
          <p:nvPr/>
        </p:nvGrpSpPr>
        <p:grpSpPr>
          <a:xfrm>
            <a:off x="1681560" y="3911920"/>
            <a:ext cx="2917800" cy="795600"/>
            <a:chOff x="2163672" y="3851640"/>
            <a:chExt cx="2917800" cy="7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793F3E6-5DC4-3414-CA9A-F64560216C35}"/>
                    </a:ext>
                  </a:extLst>
                </p14:cNvPr>
                <p14:cNvContentPartPr/>
                <p14:nvPr/>
              </p14:nvContentPartPr>
              <p14:xfrm>
                <a:off x="2304072" y="4019760"/>
                <a:ext cx="360" cy="121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793F3E6-5DC4-3414-CA9A-F64560216C3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295432" y="4010760"/>
                  <a:ext cx="1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0C8D54-F6D9-61F1-1737-E2C6DA42A8A5}"/>
                    </a:ext>
                  </a:extLst>
                </p14:cNvPr>
                <p14:cNvContentPartPr/>
                <p14:nvPr/>
              </p14:nvContentPartPr>
              <p14:xfrm>
                <a:off x="2163672" y="4201200"/>
                <a:ext cx="294480" cy="2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0C8D54-F6D9-61F1-1737-E2C6DA42A8A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154672" y="4192560"/>
                  <a:ext cx="312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8713478-4A7B-E001-07C0-64023E0EB320}"/>
                    </a:ext>
                  </a:extLst>
                </p14:cNvPr>
                <p14:cNvContentPartPr/>
                <p14:nvPr/>
              </p14:nvContentPartPr>
              <p14:xfrm>
                <a:off x="2214792" y="4292640"/>
                <a:ext cx="243360" cy="288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8713478-4A7B-E001-07C0-64023E0EB32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206152" y="4284000"/>
                  <a:ext cx="2610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33A1D2C-7A1A-C493-86AC-14298978F27D}"/>
                    </a:ext>
                  </a:extLst>
                </p14:cNvPr>
                <p14:cNvContentPartPr/>
                <p14:nvPr/>
              </p14:nvContentPartPr>
              <p14:xfrm>
                <a:off x="2567232" y="3940200"/>
                <a:ext cx="132840" cy="707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33A1D2C-7A1A-C493-86AC-14298978F27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558592" y="3931200"/>
                  <a:ext cx="15048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E26A3D9-1050-B83C-5A94-127B0C9580C0}"/>
                    </a:ext>
                  </a:extLst>
                </p14:cNvPr>
                <p14:cNvContentPartPr/>
                <p14:nvPr/>
              </p14:nvContentPartPr>
              <p14:xfrm>
                <a:off x="2817792" y="4039200"/>
                <a:ext cx="14832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E26A3D9-1050-B83C-5A94-127B0C9580C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09152" y="4030200"/>
                  <a:ext cx="165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00B266E-5E04-F3CB-D6D5-702F30AB85C1}"/>
                    </a:ext>
                  </a:extLst>
                </p14:cNvPr>
                <p14:cNvContentPartPr/>
                <p14:nvPr/>
              </p14:nvContentPartPr>
              <p14:xfrm>
                <a:off x="2912112" y="4041360"/>
                <a:ext cx="360" cy="252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00B266E-5E04-F3CB-D6D5-702F30AB85C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903472" y="4032720"/>
                  <a:ext cx="180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E6625EF-245F-361B-8A7F-ECFA9806320F}"/>
                    </a:ext>
                  </a:extLst>
                </p14:cNvPr>
                <p14:cNvContentPartPr/>
                <p14:nvPr/>
              </p14:nvContentPartPr>
              <p14:xfrm>
                <a:off x="2839032" y="4293000"/>
                <a:ext cx="17208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E6625EF-245F-361B-8A7F-ECFA9806320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830392" y="4284000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67353E4-A19A-CF36-64AF-1323EE62DD85}"/>
                    </a:ext>
                  </a:extLst>
                </p14:cNvPr>
                <p14:cNvContentPartPr/>
                <p14:nvPr/>
              </p14:nvContentPartPr>
              <p14:xfrm>
                <a:off x="3302712" y="4041000"/>
                <a:ext cx="8280" cy="231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67353E4-A19A-CF36-64AF-1323EE62DD8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294072" y="4032360"/>
                  <a:ext cx="259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357B940-1881-B07F-DE86-05A01B1F047E}"/>
                    </a:ext>
                  </a:extLst>
                </p14:cNvPr>
                <p14:cNvContentPartPr/>
                <p14:nvPr/>
              </p14:nvContentPartPr>
              <p14:xfrm>
                <a:off x="3210192" y="4183200"/>
                <a:ext cx="200520" cy="9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357B940-1881-B07F-DE86-05A01B1F047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201552" y="4174200"/>
                  <a:ext cx="2181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218981E-3367-8AF1-0EE1-17383B03BC7C}"/>
                    </a:ext>
                  </a:extLst>
                </p14:cNvPr>
                <p14:cNvContentPartPr/>
                <p14:nvPr/>
              </p14:nvContentPartPr>
              <p14:xfrm>
                <a:off x="3577392" y="4007520"/>
                <a:ext cx="293400" cy="273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218981E-3367-8AF1-0EE1-17383B03BC7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568752" y="3998880"/>
                  <a:ext cx="3110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39F2902-63F5-901E-C533-9F1FC03ED31E}"/>
                    </a:ext>
                  </a:extLst>
                </p14:cNvPr>
                <p14:cNvContentPartPr/>
                <p14:nvPr/>
              </p14:nvContentPartPr>
              <p14:xfrm>
                <a:off x="3967632" y="3889440"/>
                <a:ext cx="63000" cy="286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39F2902-63F5-901E-C533-9F1FC03ED3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958632" y="3880440"/>
                  <a:ext cx="806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A8002B1-F2F0-A51C-6364-26E1E37CB056}"/>
                    </a:ext>
                  </a:extLst>
                </p14:cNvPr>
                <p14:cNvContentPartPr/>
                <p14:nvPr/>
              </p14:nvContentPartPr>
              <p14:xfrm>
                <a:off x="3874392" y="4062600"/>
                <a:ext cx="156960" cy="62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A8002B1-F2F0-A51C-6364-26E1E37CB05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65392" y="4053960"/>
                  <a:ext cx="1746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75F0091-684E-BCDB-40DF-290A5274B16E}"/>
                    </a:ext>
                  </a:extLst>
                </p14:cNvPr>
                <p14:cNvContentPartPr/>
                <p14:nvPr/>
              </p14:nvContentPartPr>
              <p14:xfrm>
                <a:off x="4047912" y="3868920"/>
                <a:ext cx="513720" cy="322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75F0091-684E-BCDB-40DF-290A5274B16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39272" y="3860280"/>
                  <a:ext cx="53136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B0EC6B9-3E5F-3AB4-3BD6-459A665F83B6}"/>
                    </a:ext>
                  </a:extLst>
                </p14:cNvPr>
                <p14:cNvContentPartPr/>
                <p14:nvPr/>
              </p14:nvContentPartPr>
              <p14:xfrm>
                <a:off x="4686912" y="3912120"/>
                <a:ext cx="260280" cy="228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B0EC6B9-3E5F-3AB4-3BD6-459A665F83B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678272" y="3903120"/>
                  <a:ext cx="2779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42977CF-34AB-F4F0-B2CC-D436EA1D4E9D}"/>
                    </a:ext>
                  </a:extLst>
                </p14:cNvPr>
                <p14:cNvContentPartPr/>
                <p14:nvPr/>
              </p14:nvContentPartPr>
              <p14:xfrm>
                <a:off x="4882032" y="3851640"/>
                <a:ext cx="199440" cy="572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42977CF-34AB-F4F0-B2CC-D436EA1D4E9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873032" y="3842640"/>
                  <a:ext cx="217080" cy="59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59" name="Group 57358">
            <a:extLst>
              <a:ext uri="{FF2B5EF4-FFF2-40B4-BE49-F238E27FC236}">
                <a16:creationId xmlns:a16="http://schemas.microsoft.com/office/drawing/2014/main" id="{0D00D3FC-3FD6-537B-6E57-795295ADAFE4}"/>
              </a:ext>
            </a:extLst>
          </p:cNvPr>
          <p:cNvGrpSpPr/>
          <p:nvPr/>
        </p:nvGrpSpPr>
        <p:grpSpPr>
          <a:xfrm>
            <a:off x="4880880" y="3667840"/>
            <a:ext cx="874800" cy="1043280"/>
            <a:chOff x="5362992" y="3607560"/>
            <a:chExt cx="874800" cy="104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6B680617-DD54-CF6A-2903-3F4C398C1DB9}"/>
                    </a:ext>
                  </a:extLst>
                </p14:cNvPr>
                <p14:cNvContentPartPr/>
                <p14:nvPr/>
              </p14:nvContentPartPr>
              <p14:xfrm>
                <a:off x="5362992" y="4065120"/>
                <a:ext cx="118800" cy="36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6B680617-DD54-CF6A-2903-3F4C398C1DB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4352" y="4056480"/>
                  <a:ext cx="13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7354" name="Ink 57353">
                  <a:extLst>
                    <a:ext uri="{FF2B5EF4-FFF2-40B4-BE49-F238E27FC236}">
                      <a16:creationId xmlns:a16="http://schemas.microsoft.com/office/drawing/2014/main" id="{CC786B9B-2F4A-C5A9-E9C8-E4022D4C0CAC}"/>
                    </a:ext>
                  </a:extLst>
                </p14:cNvPr>
                <p14:cNvContentPartPr/>
                <p14:nvPr/>
              </p14:nvContentPartPr>
              <p14:xfrm>
                <a:off x="5387832" y="4147920"/>
                <a:ext cx="111240" cy="2520"/>
              </p14:xfrm>
            </p:contentPart>
          </mc:Choice>
          <mc:Fallback xmlns="">
            <p:pic>
              <p:nvPicPr>
                <p:cNvPr id="57354" name="Ink 57353">
                  <a:extLst>
                    <a:ext uri="{FF2B5EF4-FFF2-40B4-BE49-F238E27FC236}">
                      <a16:creationId xmlns:a16="http://schemas.microsoft.com/office/drawing/2014/main" id="{CC786B9B-2F4A-C5A9-E9C8-E4022D4C0CA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378832" y="4139280"/>
                  <a:ext cx="1288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7355" name="Ink 57354">
                  <a:extLst>
                    <a:ext uri="{FF2B5EF4-FFF2-40B4-BE49-F238E27FC236}">
                      <a16:creationId xmlns:a16="http://schemas.microsoft.com/office/drawing/2014/main" id="{D189385A-1FCE-A6FC-57C8-CCB8A25F166D}"/>
                    </a:ext>
                  </a:extLst>
                </p14:cNvPr>
                <p14:cNvContentPartPr/>
                <p14:nvPr/>
              </p14:nvContentPartPr>
              <p14:xfrm>
                <a:off x="5716152" y="3830760"/>
                <a:ext cx="2520" cy="92160"/>
              </p14:xfrm>
            </p:contentPart>
          </mc:Choice>
          <mc:Fallback xmlns="">
            <p:pic>
              <p:nvPicPr>
                <p:cNvPr id="57355" name="Ink 57354">
                  <a:extLst>
                    <a:ext uri="{FF2B5EF4-FFF2-40B4-BE49-F238E27FC236}">
                      <a16:creationId xmlns:a16="http://schemas.microsoft.com/office/drawing/2014/main" id="{D189385A-1FCE-A6FC-57C8-CCB8A25F166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707152" y="3821760"/>
                  <a:ext cx="20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7356" name="Ink 57355">
                  <a:extLst>
                    <a:ext uri="{FF2B5EF4-FFF2-40B4-BE49-F238E27FC236}">
                      <a16:creationId xmlns:a16="http://schemas.microsoft.com/office/drawing/2014/main" id="{C088C2D6-E0D3-B813-5FC6-488C93045021}"/>
                    </a:ext>
                  </a:extLst>
                </p14:cNvPr>
                <p14:cNvContentPartPr/>
                <p14:nvPr/>
              </p14:nvContentPartPr>
              <p14:xfrm>
                <a:off x="5649912" y="4012560"/>
                <a:ext cx="157320" cy="1332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C088C2D6-E0D3-B813-5FC6-488C9304502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41272" y="4003560"/>
                  <a:ext cx="174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7357" name="Ink 57356">
                  <a:extLst>
                    <a:ext uri="{FF2B5EF4-FFF2-40B4-BE49-F238E27FC236}">
                      <a16:creationId xmlns:a16="http://schemas.microsoft.com/office/drawing/2014/main" id="{85EF0DA2-1F72-B704-CF54-43A9CA7FDE08}"/>
                    </a:ext>
                  </a:extLst>
                </p14:cNvPr>
                <p14:cNvContentPartPr/>
                <p14:nvPr/>
              </p14:nvContentPartPr>
              <p14:xfrm>
                <a:off x="5669712" y="4097880"/>
                <a:ext cx="209160" cy="32364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85EF0DA2-1F72-B704-CF54-43A9CA7FDE0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660712" y="4088880"/>
                  <a:ext cx="22680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358" name="Ink 57357">
                  <a:extLst>
                    <a:ext uri="{FF2B5EF4-FFF2-40B4-BE49-F238E27FC236}">
                      <a16:creationId xmlns:a16="http://schemas.microsoft.com/office/drawing/2014/main" id="{09851A22-84DF-211D-2777-0C5019AF8B7C}"/>
                    </a:ext>
                  </a:extLst>
                </p14:cNvPr>
                <p14:cNvContentPartPr/>
                <p14:nvPr/>
              </p14:nvContentPartPr>
              <p14:xfrm>
                <a:off x="6000192" y="3607560"/>
                <a:ext cx="237600" cy="1043280"/>
              </p14:xfrm>
            </p:contentPart>
          </mc:Choice>
          <mc:Fallback xmlns="">
            <p:pic>
              <p:nvPicPr>
                <p:cNvPr id="57358" name="Ink 57357">
                  <a:extLst>
                    <a:ext uri="{FF2B5EF4-FFF2-40B4-BE49-F238E27FC236}">
                      <a16:creationId xmlns:a16="http://schemas.microsoft.com/office/drawing/2014/main" id="{09851A22-84DF-211D-2777-0C5019AF8B7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991552" y="3598560"/>
                  <a:ext cx="255240" cy="106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57360" name="Ink 57359">
                <a:extLst>
                  <a:ext uri="{FF2B5EF4-FFF2-40B4-BE49-F238E27FC236}">
                    <a16:creationId xmlns:a16="http://schemas.microsoft.com/office/drawing/2014/main" id="{F1C305F1-3216-3CB2-EEA6-38F1F37BDEF0}"/>
                  </a:ext>
                </a:extLst>
              </p14:cNvPr>
              <p14:cNvContentPartPr/>
              <p14:nvPr/>
            </p14:nvContentPartPr>
            <p14:xfrm>
              <a:off x="5801760" y="4005160"/>
              <a:ext cx="360" cy="360"/>
            </p14:xfrm>
          </p:contentPart>
        </mc:Choice>
        <mc:Fallback xmlns="">
          <p:pic>
            <p:nvPicPr>
              <p:cNvPr id="57360" name="Ink 57359">
                <a:extLst>
                  <a:ext uri="{FF2B5EF4-FFF2-40B4-BE49-F238E27FC236}">
                    <a16:creationId xmlns:a16="http://schemas.microsoft.com/office/drawing/2014/main" id="{F1C305F1-3216-3CB2-EEA6-38F1F37BDEF0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792760" y="3996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57373" name="Ink 57372">
                <a:extLst>
                  <a:ext uri="{FF2B5EF4-FFF2-40B4-BE49-F238E27FC236}">
                    <a16:creationId xmlns:a16="http://schemas.microsoft.com/office/drawing/2014/main" id="{79A8A507-3E39-0624-E218-CC7F4AE7F45B}"/>
                  </a:ext>
                </a:extLst>
              </p14:cNvPr>
              <p14:cNvContentPartPr/>
              <p14:nvPr/>
            </p14:nvContentPartPr>
            <p14:xfrm>
              <a:off x="6583320" y="3736240"/>
              <a:ext cx="336600" cy="236520"/>
            </p14:xfrm>
          </p:contentPart>
        </mc:Choice>
        <mc:Fallback xmlns="">
          <p:pic>
            <p:nvPicPr>
              <p:cNvPr id="57373" name="Ink 57372">
                <a:extLst>
                  <a:ext uri="{FF2B5EF4-FFF2-40B4-BE49-F238E27FC236}">
                    <a16:creationId xmlns:a16="http://schemas.microsoft.com/office/drawing/2014/main" id="{79A8A507-3E39-0624-E218-CC7F4AE7F45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574320" y="3727240"/>
                <a:ext cx="3542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7374" name="Ink 57373">
                <a:extLst>
                  <a:ext uri="{FF2B5EF4-FFF2-40B4-BE49-F238E27FC236}">
                    <a16:creationId xmlns:a16="http://schemas.microsoft.com/office/drawing/2014/main" id="{383B0661-AAAA-20D4-1CAE-D97C9174FCE5}"/>
                  </a:ext>
                </a:extLst>
              </p14:cNvPr>
              <p14:cNvContentPartPr/>
              <p14:nvPr/>
            </p14:nvContentPartPr>
            <p14:xfrm>
              <a:off x="6946560" y="3745240"/>
              <a:ext cx="172440" cy="249840"/>
            </p14:xfrm>
          </p:contentPart>
        </mc:Choice>
        <mc:Fallback xmlns="">
          <p:pic>
            <p:nvPicPr>
              <p:cNvPr id="57374" name="Ink 57373">
                <a:extLst>
                  <a:ext uri="{FF2B5EF4-FFF2-40B4-BE49-F238E27FC236}">
                    <a16:creationId xmlns:a16="http://schemas.microsoft.com/office/drawing/2014/main" id="{383B0661-AAAA-20D4-1CAE-D97C9174FCE5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937579" y="3736240"/>
                <a:ext cx="190043" cy="26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78" name="Group 57377">
            <a:extLst>
              <a:ext uri="{FF2B5EF4-FFF2-40B4-BE49-F238E27FC236}">
                <a16:creationId xmlns:a16="http://schemas.microsoft.com/office/drawing/2014/main" id="{AB365FF7-51B6-5851-119C-908675B21D4D}"/>
              </a:ext>
            </a:extLst>
          </p:cNvPr>
          <p:cNvGrpSpPr/>
          <p:nvPr/>
        </p:nvGrpSpPr>
        <p:grpSpPr>
          <a:xfrm>
            <a:off x="5686920" y="3790600"/>
            <a:ext cx="858240" cy="320040"/>
            <a:chOff x="6169032" y="3730320"/>
            <a:chExt cx="858240" cy="32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7361" name="Ink 57360">
                  <a:extLst>
                    <a:ext uri="{FF2B5EF4-FFF2-40B4-BE49-F238E27FC236}">
                      <a16:creationId xmlns:a16="http://schemas.microsoft.com/office/drawing/2014/main" id="{BA57C92E-A8E3-F6FF-D9AC-A64224B54422}"/>
                    </a:ext>
                  </a:extLst>
                </p14:cNvPr>
                <p14:cNvContentPartPr/>
                <p14:nvPr/>
              </p14:nvContentPartPr>
              <p14:xfrm>
                <a:off x="6169032" y="3799080"/>
                <a:ext cx="360" cy="251280"/>
              </p14:xfrm>
            </p:contentPart>
          </mc:Choice>
          <mc:Fallback xmlns="">
            <p:pic>
              <p:nvPicPr>
                <p:cNvPr id="57361" name="Ink 57360">
                  <a:extLst>
                    <a:ext uri="{FF2B5EF4-FFF2-40B4-BE49-F238E27FC236}">
                      <a16:creationId xmlns:a16="http://schemas.microsoft.com/office/drawing/2014/main" id="{BA57C92E-A8E3-F6FF-D9AC-A64224B5442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160392" y="3790080"/>
                  <a:ext cx="180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8F7CD76E-0E41-B28E-6D01-35D2B64954D0}"/>
                    </a:ext>
                  </a:extLst>
                </p14:cNvPr>
                <p14:cNvContentPartPr/>
                <p14:nvPr/>
              </p14:nvContentPartPr>
              <p14:xfrm>
                <a:off x="6247152" y="3964680"/>
                <a:ext cx="145800" cy="36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8F7CD76E-0E41-B28E-6D01-35D2B64954D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38512" y="3955680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57363" name="Ink 57362">
                  <a:extLst>
                    <a:ext uri="{FF2B5EF4-FFF2-40B4-BE49-F238E27FC236}">
                      <a16:creationId xmlns:a16="http://schemas.microsoft.com/office/drawing/2014/main" id="{31569F94-B474-3F7F-D5F9-DB52DBD86C9D}"/>
                    </a:ext>
                  </a:extLst>
                </p14:cNvPr>
                <p14:cNvContentPartPr/>
                <p14:nvPr/>
              </p14:nvContentPartPr>
              <p14:xfrm>
                <a:off x="6334992" y="3877560"/>
                <a:ext cx="360" cy="15012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31569F94-B474-3F7F-D5F9-DB52DBD86C9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326352" y="3868560"/>
                  <a:ext cx="18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57364" name="Ink 57363">
                  <a:extLst>
                    <a:ext uri="{FF2B5EF4-FFF2-40B4-BE49-F238E27FC236}">
                      <a16:creationId xmlns:a16="http://schemas.microsoft.com/office/drawing/2014/main" id="{8E951763-791A-EBAA-9C41-861F019BFBF3}"/>
                    </a:ext>
                  </a:extLst>
                </p14:cNvPr>
                <p14:cNvContentPartPr/>
                <p14:nvPr/>
              </p14:nvContentPartPr>
              <p14:xfrm>
                <a:off x="6480432" y="3856680"/>
                <a:ext cx="247680" cy="14184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8E951763-791A-EBAA-9C41-861F019BFBF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471792" y="3847680"/>
                  <a:ext cx="2653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57367" name="Ink 57366">
                  <a:extLst>
                    <a:ext uri="{FF2B5EF4-FFF2-40B4-BE49-F238E27FC236}">
                      <a16:creationId xmlns:a16="http://schemas.microsoft.com/office/drawing/2014/main" id="{D2C2E02B-26D5-FC4A-19EB-52ED5FB78AA7}"/>
                    </a:ext>
                  </a:extLst>
                </p14:cNvPr>
                <p14:cNvContentPartPr/>
                <p14:nvPr/>
              </p14:nvContentPartPr>
              <p14:xfrm>
                <a:off x="6662952" y="3801960"/>
                <a:ext cx="360" cy="360"/>
              </p14:xfrm>
            </p:contentPart>
          </mc:Choice>
          <mc:Fallback xmlns="">
            <p:pic>
              <p:nvPicPr>
                <p:cNvPr id="57367" name="Ink 57366">
                  <a:extLst>
                    <a:ext uri="{FF2B5EF4-FFF2-40B4-BE49-F238E27FC236}">
                      <a16:creationId xmlns:a16="http://schemas.microsoft.com/office/drawing/2014/main" id="{D2C2E02B-26D5-FC4A-19EB-52ED5FB78AA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654312" y="37929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57369" name="Ink 57368">
                  <a:extLst>
                    <a:ext uri="{FF2B5EF4-FFF2-40B4-BE49-F238E27FC236}">
                      <a16:creationId xmlns:a16="http://schemas.microsoft.com/office/drawing/2014/main" id="{C6977F60-FA7B-F6F4-1973-03E0E0658B85}"/>
                    </a:ext>
                  </a:extLst>
                </p14:cNvPr>
                <p14:cNvContentPartPr/>
                <p14:nvPr/>
              </p14:nvContentPartPr>
              <p14:xfrm>
                <a:off x="6774912" y="3752280"/>
                <a:ext cx="93240" cy="180720"/>
              </p14:xfrm>
            </p:contentPart>
          </mc:Choice>
          <mc:Fallback xmlns="">
            <p:pic>
              <p:nvPicPr>
                <p:cNvPr id="57369" name="Ink 57368">
                  <a:extLst>
                    <a:ext uri="{FF2B5EF4-FFF2-40B4-BE49-F238E27FC236}">
                      <a16:creationId xmlns:a16="http://schemas.microsoft.com/office/drawing/2014/main" id="{C6977F60-FA7B-F6F4-1973-03E0E0658B8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766272" y="3743640"/>
                  <a:ext cx="1108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7370" name="Ink 57369">
                  <a:extLst>
                    <a:ext uri="{FF2B5EF4-FFF2-40B4-BE49-F238E27FC236}">
                      <a16:creationId xmlns:a16="http://schemas.microsoft.com/office/drawing/2014/main" id="{F9B9A91E-0149-52B2-1E12-5BB6C1E39197}"/>
                    </a:ext>
                  </a:extLst>
                </p14:cNvPr>
                <p14:cNvContentPartPr/>
                <p14:nvPr/>
              </p14:nvContentPartPr>
              <p14:xfrm>
                <a:off x="6977592" y="3730320"/>
                <a:ext cx="49680" cy="198720"/>
              </p14:xfrm>
            </p:contentPart>
          </mc:Choice>
          <mc:Fallback xmlns="">
            <p:pic>
              <p:nvPicPr>
                <p:cNvPr id="57370" name="Ink 57369">
                  <a:extLst>
                    <a:ext uri="{FF2B5EF4-FFF2-40B4-BE49-F238E27FC236}">
                      <a16:creationId xmlns:a16="http://schemas.microsoft.com/office/drawing/2014/main" id="{F9B9A91E-0149-52B2-1E12-5BB6C1E3919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968952" y="3721680"/>
                  <a:ext cx="673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57371" name="Ink 57370">
                  <a:extLst>
                    <a:ext uri="{FF2B5EF4-FFF2-40B4-BE49-F238E27FC236}">
                      <a16:creationId xmlns:a16="http://schemas.microsoft.com/office/drawing/2014/main" id="{CD77EA0C-432B-EBB7-AE04-370E92BE1B02}"/>
                    </a:ext>
                  </a:extLst>
                </p14:cNvPr>
                <p14:cNvContentPartPr/>
                <p14:nvPr/>
              </p14:nvContentPartPr>
              <p14:xfrm>
                <a:off x="6973272" y="3809880"/>
                <a:ext cx="42120" cy="360"/>
              </p14:xfrm>
            </p:contentPart>
          </mc:Choice>
          <mc:Fallback xmlns="">
            <p:pic>
              <p:nvPicPr>
                <p:cNvPr id="57371" name="Ink 57370">
                  <a:extLst>
                    <a:ext uri="{FF2B5EF4-FFF2-40B4-BE49-F238E27FC236}">
                      <a16:creationId xmlns:a16="http://schemas.microsoft.com/office/drawing/2014/main" id="{CD77EA0C-432B-EBB7-AE04-370E92BE1B0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964632" y="3800880"/>
                  <a:ext cx="5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57376" name="Ink 57375">
                  <a:extLst>
                    <a:ext uri="{FF2B5EF4-FFF2-40B4-BE49-F238E27FC236}">
                      <a16:creationId xmlns:a16="http://schemas.microsoft.com/office/drawing/2014/main" id="{EB7228A2-AB20-73CD-A1E7-20A009F05619}"/>
                    </a:ext>
                  </a:extLst>
                </p14:cNvPr>
                <p14:cNvContentPartPr/>
                <p14:nvPr/>
              </p14:nvContentPartPr>
              <p14:xfrm>
                <a:off x="6750072" y="3878280"/>
                <a:ext cx="126720" cy="135720"/>
              </p14:xfrm>
            </p:contentPart>
          </mc:Choice>
          <mc:Fallback xmlns="">
            <p:pic>
              <p:nvPicPr>
                <p:cNvPr id="57376" name="Ink 57375">
                  <a:extLst>
                    <a:ext uri="{FF2B5EF4-FFF2-40B4-BE49-F238E27FC236}">
                      <a16:creationId xmlns:a16="http://schemas.microsoft.com/office/drawing/2014/main" id="{EB7228A2-AB20-73CD-A1E7-20A009F0561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741432" y="3869280"/>
                  <a:ext cx="1443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57377" name="Ink 57376">
                  <a:extLst>
                    <a:ext uri="{FF2B5EF4-FFF2-40B4-BE49-F238E27FC236}">
                      <a16:creationId xmlns:a16="http://schemas.microsoft.com/office/drawing/2014/main" id="{AA9FCC45-735A-33CC-2D87-4638B431E2C5}"/>
                    </a:ext>
                  </a:extLst>
                </p14:cNvPr>
                <p14:cNvContentPartPr/>
                <p14:nvPr/>
              </p14:nvContentPartPr>
              <p14:xfrm>
                <a:off x="6754392" y="3907440"/>
                <a:ext cx="74880" cy="25920"/>
              </p14:xfrm>
            </p:contentPart>
          </mc:Choice>
          <mc:Fallback xmlns="">
            <p:pic>
              <p:nvPicPr>
                <p:cNvPr id="57377" name="Ink 57376">
                  <a:extLst>
                    <a:ext uri="{FF2B5EF4-FFF2-40B4-BE49-F238E27FC236}">
                      <a16:creationId xmlns:a16="http://schemas.microsoft.com/office/drawing/2014/main" id="{AA9FCC45-735A-33CC-2D87-4638B431E2C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745752" y="3898440"/>
                  <a:ext cx="92520" cy="4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57379" name="Ink 57378">
                <a:extLst>
                  <a:ext uri="{FF2B5EF4-FFF2-40B4-BE49-F238E27FC236}">
                    <a16:creationId xmlns:a16="http://schemas.microsoft.com/office/drawing/2014/main" id="{ACCEFBC1-E291-3606-0E30-FEE1F9DC4F65}"/>
                  </a:ext>
                </a:extLst>
              </p14:cNvPr>
              <p14:cNvContentPartPr/>
              <p14:nvPr/>
            </p14:nvContentPartPr>
            <p14:xfrm>
              <a:off x="7409160" y="3771880"/>
              <a:ext cx="277560" cy="192240"/>
            </p14:xfrm>
          </p:contentPart>
        </mc:Choice>
        <mc:Fallback xmlns="">
          <p:pic>
            <p:nvPicPr>
              <p:cNvPr id="57379" name="Ink 57378">
                <a:extLst>
                  <a:ext uri="{FF2B5EF4-FFF2-40B4-BE49-F238E27FC236}">
                    <a16:creationId xmlns:a16="http://schemas.microsoft.com/office/drawing/2014/main" id="{ACCEFBC1-E291-3606-0E30-FEE1F9DC4F65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7400160" y="3762880"/>
                <a:ext cx="295200" cy="20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87" name="Group 57386">
            <a:extLst>
              <a:ext uri="{FF2B5EF4-FFF2-40B4-BE49-F238E27FC236}">
                <a16:creationId xmlns:a16="http://schemas.microsoft.com/office/drawing/2014/main" id="{BD4C0699-4A06-AA09-2153-5A88A5E5C78F}"/>
              </a:ext>
            </a:extLst>
          </p:cNvPr>
          <p:cNvGrpSpPr/>
          <p:nvPr/>
        </p:nvGrpSpPr>
        <p:grpSpPr>
          <a:xfrm>
            <a:off x="7728480" y="3584320"/>
            <a:ext cx="915120" cy="801720"/>
            <a:chOff x="8210592" y="3524040"/>
            <a:chExt cx="915120" cy="80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57380" name="Ink 57379">
                  <a:extLst>
                    <a:ext uri="{FF2B5EF4-FFF2-40B4-BE49-F238E27FC236}">
                      <a16:creationId xmlns:a16="http://schemas.microsoft.com/office/drawing/2014/main" id="{32A6FC84-343E-F0E2-E9C4-BA215C0A3CF6}"/>
                    </a:ext>
                  </a:extLst>
                </p14:cNvPr>
                <p14:cNvContentPartPr/>
                <p14:nvPr/>
              </p14:nvContentPartPr>
              <p14:xfrm>
                <a:off x="8210592" y="3605760"/>
                <a:ext cx="137880" cy="289800"/>
              </p14:xfrm>
            </p:contentPart>
          </mc:Choice>
          <mc:Fallback xmlns="">
            <p:pic>
              <p:nvPicPr>
                <p:cNvPr id="57380" name="Ink 57379">
                  <a:extLst>
                    <a:ext uri="{FF2B5EF4-FFF2-40B4-BE49-F238E27FC236}">
                      <a16:creationId xmlns:a16="http://schemas.microsoft.com/office/drawing/2014/main" id="{32A6FC84-343E-F0E2-E9C4-BA215C0A3CF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201592" y="3596760"/>
                  <a:ext cx="15552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57381" name="Ink 57380">
                  <a:extLst>
                    <a:ext uri="{FF2B5EF4-FFF2-40B4-BE49-F238E27FC236}">
                      <a16:creationId xmlns:a16="http://schemas.microsoft.com/office/drawing/2014/main" id="{3F8A0446-BA20-D36C-56B7-D27D0E0ADDDB}"/>
                    </a:ext>
                  </a:extLst>
                </p14:cNvPr>
                <p14:cNvContentPartPr/>
                <p14:nvPr/>
              </p14:nvContentPartPr>
              <p14:xfrm>
                <a:off x="8522352" y="3569040"/>
                <a:ext cx="37440" cy="261360"/>
              </p14:xfrm>
            </p:contentPart>
          </mc:Choice>
          <mc:Fallback xmlns="">
            <p:pic>
              <p:nvPicPr>
                <p:cNvPr id="57381" name="Ink 57380">
                  <a:extLst>
                    <a:ext uri="{FF2B5EF4-FFF2-40B4-BE49-F238E27FC236}">
                      <a16:creationId xmlns:a16="http://schemas.microsoft.com/office/drawing/2014/main" id="{3F8A0446-BA20-D36C-56B7-D27D0E0ADDDB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513352" y="3560040"/>
                  <a:ext cx="550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57382" name="Ink 57381">
                  <a:extLst>
                    <a:ext uri="{FF2B5EF4-FFF2-40B4-BE49-F238E27FC236}">
                      <a16:creationId xmlns:a16="http://schemas.microsoft.com/office/drawing/2014/main" id="{EDDB2BBE-468D-5C11-C3A3-853D8198C441}"/>
                    </a:ext>
                  </a:extLst>
                </p14:cNvPr>
                <p14:cNvContentPartPr/>
                <p14:nvPr/>
              </p14:nvContentPartPr>
              <p14:xfrm>
                <a:off x="8464032" y="3722040"/>
                <a:ext cx="150480" cy="7560"/>
              </p14:xfrm>
            </p:contentPart>
          </mc:Choice>
          <mc:Fallback xmlns="">
            <p:pic>
              <p:nvPicPr>
                <p:cNvPr id="57382" name="Ink 57381">
                  <a:extLst>
                    <a:ext uri="{FF2B5EF4-FFF2-40B4-BE49-F238E27FC236}">
                      <a16:creationId xmlns:a16="http://schemas.microsoft.com/office/drawing/2014/main" id="{EDDB2BBE-468D-5C11-C3A3-853D8198C44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455392" y="3713040"/>
                  <a:ext cx="1681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7383" name="Ink 57382">
                  <a:extLst>
                    <a:ext uri="{FF2B5EF4-FFF2-40B4-BE49-F238E27FC236}">
                      <a16:creationId xmlns:a16="http://schemas.microsoft.com/office/drawing/2014/main" id="{4C410967-1A82-83D6-B659-7371327BEBAA}"/>
                    </a:ext>
                  </a:extLst>
                </p14:cNvPr>
                <p14:cNvContentPartPr/>
                <p14:nvPr/>
              </p14:nvContentPartPr>
              <p14:xfrm>
                <a:off x="8577792" y="3702240"/>
                <a:ext cx="285840" cy="149400"/>
              </p14:xfrm>
            </p:contentPart>
          </mc:Choice>
          <mc:Fallback xmlns="">
            <p:pic>
              <p:nvPicPr>
                <p:cNvPr id="57383" name="Ink 57382">
                  <a:extLst>
                    <a:ext uri="{FF2B5EF4-FFF2-40B4-BE49-F238E27FC236}">
                      <a16:creationId xmlns:a16="http://schemas.microsoft.com/office/drawing/2014/main" id="{4C410967-1A82-83D6-B659-7371327BEBA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569152" y="3693600"/>
                  <a:ext cx="30348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57384" name="Ink 57383">
                  <a:extLst>
                    <a:ext uri="{FF2B5EF4-FFF2-40B4-BE49-F238E27FC236}">
                      <a16:creationId xmlns:a16="http://schemas.microsoft.com/office/drawing/2014/main" id="{FEDA9CA0-7CFB-DF1C-A1C5-BDAB2C3A971F}"/>
                    </a:ext>
                  </a:extLst>
                </p14:cNvPr>
                <p14:cNvContentPartPr/>
                <p14:nvPr/>
              </p14:nvContentPartPr>
              <p14:xfrm>
                <a:off x="8815392" y="3586680"/>
                <a:ext cx="31680" cy="127440"/>
              </p14:xfrm>
            </p:contentPart>
          </mc:Choice>
          <mc:Fallback xmlns="">
            <p:pic>
              <p:nvPicPr>
                <p:cNvPr id="57384" name="Ink 57383">
                  <a:extLst>
                    <a:ext uri="{FF2B5EF4-FFF2-40B4-BE49-F238E27FC236}">
                      <a16:creationId xmlns:a16="http://schemas.microsoft.com/office/drawing/2014/main" id="{FEDA9CA0-7CFB-DF1C-A1C5-BDAB2C3A971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806752" y="3578040"/>
                  <a:ext cx="493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57385" name="Ink 57384">
                  <a:extLst>
                    <a:ext uri="{FF2B5EF4-FFF2-40B4-BE49-F238E27FC236}">
                      <a16:creationId xmlns:a16="http://schemas.microsoft.com/office/drawing/2014/main" id="{CDCAE261-6962-F134-CFA1-855DB05D7827}"/>
                    </a:ext>
                  </a:extLst>
                </p14:cNvPr>
                <p14:cNvContentPartPr/>
                <p14:nvPr/>
              </p14:nvContentPartPr>
              <p14:xfrm>
                <a:off x="8889552" y="3553200"/>
                <a:ext cx="141120" cy="278640"/>
              </p14:xfrm>
            </p:contentPart>
          </mc:Choice>
          <mc:Fallback xmlns="">
            <p:pic>
              <p:nvPicPr>
                <p:cNvPr id="57385" name="Ink 57384">
                  <a:extLst>
                    <a:ext uri="{FF2B5EF4-FFF2-40B4-BE49-F238E27FC236}">
                      <a16:creationId xmlns:a16="http://schemas.microsoft.com/office/drawing/2014/main" id="{CDCAE261-6962-F134-CFA1-855DB05D7827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880552" y="3544560"/>
                  <a:ext cx="1587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7386" name="Ink 57385">
                  <a:extLst>
                    <a:ext uri="{FF2B5EF4-FFF2-40B4-BE49-F238E27FC236}">
                      <a16:creationId xmlns:a16="http://schemas.microsoft.com/office/drawing/2014/main" id="{DD045647-CDEF-343F-6A2B-B169EE99459A}"/>
                    </a:ext>
                  </a:extLst>
                </p14:cNvPr>
                <p14:cNvContentPartPr/>
                <p14:nvPr/>
              </p14:nvContentPartPr>
              <p14:xfrm>
                <a:off x="8919072" y="3524040"/>
                <a:ext cx="206640" cy="801720"/>
              </p14:xfrm>
            </p:contentPart>
          </mc:Choice>
          <mc:Fallback xmlns="">
            <p:pic>
              <p:nvPicPr>
                <p:cNvPr id="57386" name="Ink 57385">
                  <a:extLst>
                    <a:ext uri="{FF2B5EF4-FFF2-40B4-BE49-F238E27FC236}">
                      <a16:creationId xmlns:a16="http://schemas.microsoft.com/office/drawing/2014/main" id="{DD045647-CDEF-343F-6A2B-B169EE99459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910072" y="3515040"/>
                  <a:ext cx="224280" cy="81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38" name="Group 57537">
            <a:extLst>
              <a:ext uri="{FF2B5EF4-FFF2-40B4-BE49-F238E27FC236}">
                <a16:creationId xmlns:a16="http://schemas.microsoft.com/office/drawing/2014/main" id="{E33C05A2-9F22-1EC0-E7BA-4A0C6DDDDB8B}"/>
              </a:ext>
            </a:extLst>
          </p:cNvPr>
          <p:cNvGrpSpPr/>
          <p:nvPr/>
        </p:nvGrpSpPr>
        <p:grpSpPr>
          <a:xfrm>
            <a:off x="5698440" y="4204960"/>
            <a:ext cx="1181160" cy="302040"/>
            <a:chOff x="6180552" y="4144680"/>
            <a:chExt cx="1181160" cy="30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7391" name="Ink 57390">
                  <a:extLst>
                    <a:ext uri="{FF2B5EF4-FFF2-40B4-BE49-F238E27FC236}">
                      <a16:creationId xmlns:a16="http://schemas.microsoft.com/office/drawing/2014/main" id="{65462944-1FF2-5D26-A437-834686CFA032}"/>
                    </a:ext>
                  </a:extLst>
                </p14:cNvPr>
                <p14:cNvContentPartPr/>
                <p14:nvPr/>
              </p14:nvContentPartPr>
              <p14:xfrm>
                <a:off x="6180552" y="4300560"/>
                <a:ext cx="213840" cy="146160"/>
              </p14:xfrm>
            </p:contentPart>
          </mc:Choice>
          <mc:Fallback xmlns="">
            <p:pic>
              <p:nvPicPr>
                <p:cNvPr id="57391" name="Ink 57390">
                  <a:extLst>
                    <a:ext uri="{FF2B5EF4-FFF2-40B4-BE49-F238E27FC236}">
                      <a16:creationId xmlns:a16="http://schemas.microsoft.com/office/drawing/2014/main" id="{65462944-1FF2-5D26-A437-834686CFA032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171552" y="4291560"/>
                  <a:ext cx="2314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7392" name="Ink 57391">
                  <a:extLst>
                    <a:ext uri="{FF2B5EF4-FFF2-40B4-BE49-F238E27FC236}">
                      <a16:creationId xmlns:a16="http://schemas.microsoft.com/office/drawing/2014/main" id="{A23131AD-B741-CE0A-0677-DAFD47133ADF}"/>
                    </a:ext>
                  </a:extLst>
                </p14:cNvPr>
                <p14:cNvContentPartPr/>
                <p14:nvPr/>
              </p14:nvContentPartPr>
              <p14:xfrm>
                <a:off x="6454512" y="4235040"/>
                <a:ext cx="105840" cy="178560"/>
              </p14:xfrm>
            </p:contentPart>
          </mc:Choice>
          <mc:Fallback xmlns="">
            <p:pic>
              <p:nvPicPr>
                <p:cNvPr id="57392" name="Ink 57391">
                  <a:extLst>
                    <a:ext uri="{FF2B5EF4-FFF2-40B4-BE49-F238E27FC236}">
                      <a16:creationId xmlns:a16="http://schemas.microsoft.com/office/drawing/2014/main" id="{A23131AD-B741-CE0A-0677-DAFD47133AD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45512" y="4226040"/>
                  <a:ext cx="1234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7393" name="Ink 57392">
                  <a:extLst>
                    <a:ext uri="{FF2B5EF4-FFF2-40B4-BE49-F238E27FC236}">
                      <a16:creationId xmlns:a16="http://schemas.microsoft.com/office/drawing/2014/main" id="{0C8D8DC5-9276-E45C-7E0E-121F76475286}"/>
                    </a:ext>
                  </a:extLst>
                </p14:cNvPr>
                <p14:cNvContentPartPr/>
                <p14:nvPr/>
              </p14:nvContentPartPr>
              <p14:xfrm>
                <a:off x="6187392" y="4295520"/>
                <a:ext cx="51120" cy="360"/>
              </p14:xfrm>
            </p:contentPart>
          </mc:Choice>
          <mc:Fallback xmlns="">
            <p:pic>
              <p:nvPicPr>
                <p:cNvPr id="57393" name="Ink 57392">
                  <a:extLst>
                    <a:ext uri="{FF2B5EF4-FFF2-40B4-BE49-F238E27FC236}">
                      <a16:creationId xmlns:a16="http://schemas.microsoft.com/office/drawing/2014/main" id="{0C8D8DC5-9276-E45C-7E0E-121F7647528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178392" y="4286520"/>
                  <a:ext cx="6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7394" name="Ink 57393">
                  <a:extLst>
                    <a:ext uri="{FF2B5EF4-FFF2-40B4-BE49-F238E27FC236}">
                      <a16:creationId xmlns:a16="http://schemas.microsoft.com/office/drawing/2014/main" id="{C5D606BD-6EBF-9AC7-5863-09ACAB16890A}"/>
                    </a:ext>
                  </a:extLst>
                </p14:cNvPr>
                <p14:cNvContentPartPr/>
                <p14:nvPr/>
              </p14:nvContentPartPr>
              <p14:xfrm>
                <a:off x="6637032" y="4191120"/>
                <a:ext cx="63360" cy="206640"/>
              </p14:xfrm>
            </p:contentPart>
          </mc:Choice>
          <mc:Fallback xmlns="">
            <p:pic>
              <p:nvPicPr>
                <p:cNvPr id="57394" name="Ink 57393">
                  <a:extLst>
                    <a:ext uri="{FF2B5EF4-FFF2-40B4-BE49-F238E27FC236}">
                      <a16:creationId xmlns:a16="http://schemas.microsoft.com/office/drawing/2014/main" id="{C5D606BD-6EBF-9AC7-5863-09ACAB16890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628392" y="4182480"/>
                  <a:ext cx="810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7395" name="Ink 57394">
                  <a:extLst>
                    <a:ext uri="{FF2B5EF4-FFF2-40B4-BE49-F238E27FC236}">
                      <a16:creationId xmlns:a16="http://schemas.microsoft.com/office/drawing/2014/main" id="{23669352-2C98-FEA8-1824-F9680152B252}"/>
                    </a:ext>
                  </a:extLst>
                </p14:cNvPr>
                <p14:cNvContentPartPr/>
                <p14:nvPr/>
              </p14:nvContentPartPr>
              <p14:xfrm>
                <a:off x="6536592" y="4278960"/>
                <a:ext cx="140040" cy="36000"/>
              </p14:xfrm>
            </p:contentPart>
          </mc:Choice>
          <mc:Fallback xmlns="">
            <p:pic>
              <p:nvPicPr>
                <p:cNvPr id="57395" name="Ink 57394">
                  <a:extLst>
                    <a:ext uri="{FF2B5EF4-FFF2-40B4-BE49-F238E27FC236}">
                      <a16:creationId xmlns:a16="http://schemas.microsoft.com/office/drawing/2014/main" id="{23669352-2C98-FEA8-1824-F9680152B25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527952" y="4270320"/>
                  <a:ext cx="1576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57396" name="Ink 57395">
                  <a:extLst>
                    <a:ext uri="{FF2B5EF4-FFF2-40B4-BE49-F238E27FC236}">
                      <a16:creationId xmlns:a16="http://schemas.microsoft.com/office/drawing/2014/main" id="{C6032655-2DB4-3979-BB05-045F0C1264C9}"/>
                    </a:ext>
                  </a:extLst>
                </p14:cNvPr>
                <p14:cNvContentPartPr/>
                <p14:nvPr/>
              </p14:nvContentPartPr>
              <p14:xfrm>
                <a:off x="6730272" y="4152600"/>
                <a:ext cx="410760" cy="262080"/>
              </p14:xfrm>
            </p:contentPart>
          </mc:Choice>
          <mc:Fallback xmlns="">
            <p:pic>
              <p:nvPicPr>
                <p:cNvPr id="57396" name="Ink 57395">
                  <a:extLst>
                    <a:ext uri="{FF2B5EF4-FFF2-40B4-BE49-F238E27FC236}">
                      <a16:creationId xmlns:a16="http://schemas.microsoft.com/office/drawing/2014/main" id="{C6032655-2DB4-3979-BB05-045F0C1264C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721272" y="4143960"/>
                  <a:ext cx="4284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7397" name="Ink 57396">
                  <a:extLst>
                    <a:ext uri="{FF2B5EF4-FFF2-40B4-BE49-F238E27FC236}">
                      <a16:creationId xmlns:a16="http://schemas.microsoft.com/office/drawing/2014/main" id="{A67216A2-06AB-2940-4A58-E6C77DFA9184}"/>
                    </a:ext>
                  </a:extLst>
                </p14:cNvPr>
                <p14:cNvContentPartPr/>
                <p14:nvPr/>
              </p14:nvContentPartPr>
              <p14:xfrm>
                <a:off x="7210152" y="4144680"/>
                <a:ext cx="151560" cy="297360"/>
              </p14:xfrm>
            </p:contentPart>
          </mc:Choice>
          <mc:Fallback xmlns="">
            <p:pic>
              <p:nvPicPr>
                <p:cNvPr id="57397" name="Ink 57396">
                  <a:extLst>
                    <a:ext uri="{FF2B5EF4-FFF2-40B4-BE49-F238E27FC236}">
                      <a16:creationId xmlns:a16="http://schemas.microsoft.com/office/drawing/2014/main" id="{A67216A2-06AB-2940-4A58-E6C77DFA9184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201152" y="4135680"/>
                  <a:ext cx="169200" cy="31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37" name="Group 57536">
            <a:extLst>
              <a:ext uri="{FF2B5EF4-FFF2-40B4-BE49-F238E27FC236}">
                <a16:creationId xmlns:a16="http://schemas.microsoft.com/office/drawing/2014/main" id="{BF7917CA-543D-D053-46BE-1A87535A7788}"/>
              </a:ext>
            </a:extLst>
          </p:cNvPr>
          <p:cNvGrpSpPr/>
          <p:nvPr/>
        </p:nvGrpSpPr>
        <p:grpSpPr>
          <a:xfrm>
            <a:off x="7490880" y="4048720"/>
            <a:ext cx="1047240" cy="442800"/>
            <a:chOff x="7972992" y="3988440"/>
            <a:chExt cx="1047240" cy="44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57398" name="Ink 57397">
                  <a:extLst>
                    <a:ext uri="{FF2B5EF4-FFF2-40B4-BE49-F238E27FC236}">
                      <a16:creationId xmlns:a16="http://schemas.microsoft.com/office/drawing/2014/main" id="{215F35CA-6849-1CB3-3DEF-E2E96F20FE6E}"/>
                    </a:ext>
                  </a:extLst>
                </p14:cNvPr>
                <p14:cNvContentPartPr/>
                <p14:nvPr/>
              </p14:nvContentPartPr>
              <p14:xfrm>
                <a:off x="7972992" y="4159440"/>
                <a:ext cx="2520" cy="271800"/>
              </p14:xfrm>
            </p:contentPart>
          </mc:Choice>
          <mc:Fallback xmlns="">
            <p:pic>
              <p:nvPicPr>
                <p:cNvPr id="57398" name="Ink 57397">
                  <a:extLst>
                    <a:ext uri="{FF2B5EF4-FFF2-40B4-BE49-F238E27FC236}">
                      <a16:creationId xmlns:a16="http://schemas.microsoft.com/office/drawing/2014/main" id="{215F35CA-6849-1CB3-3DEF-E2E96F20FE6E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964352" y="4150440"/>
                  <a:ext cx="201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57399" name="Ink 57398">
                  <a:extLst>
                    <a:ext uri="{FF2B5EF4-FFF2-40B4-BE49-F238E27FC236}">
                      <a16:creationId xmlns:a16="http://schemas.microsoft.com/office/drawing/2014/main" id="{125032C5-13F0-2332-8F76-1AB1C5F10A8B}"/>
                    </a:ext>
                  </a:extLst>
                </p14:cNvPr>
                <p14:cNvContentPartPr/>
                <p14:nvPr/>
              </p14:nvContentPartPr>
              <p14:xfrm>
                <a:off x="8008632" y="4325040"/>
                <a:ext cx="61560" cy="360"/>
              </p14:xfrm>
            </p:contentPart>
          </mc:Choice>
          <mc:Fallback xmlns="">
            <p:pic>
              <p:nvPicPr>
                <p:cNvPr id="57399" name="Ink 57398">
                  <a:extLst>
                    <a:ext uri="{FF2B5EF4-FFF2-40B4-BE49-F238E27FC236}">
                      <a16:creationId xmlns:a16="http://schemas.microsoft.com/office/drawing/2014/main" id="{125032C5-13F0-2332-8F76-1AB1C5F10A8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999632" y="4316400"/>
                  <a:ext cx="79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57400" name="Ink 57399">
                  <a:extLst>
                    <a:ext uri="{FF2B5EF4-FFF2-40B4-BE49-F238E27FC236}">
                      <a16:creationId xmlns:a16="http://schemas.microsoft.com/office/drawing/2014/main" id="{79DDD899-7E9F-A019-09D7-17B00B28D82A}"/>
                    </a:ext>
                  </a:extLst>
                </p14:cNvPr>
                <p14:cNvContentPartPr/>
                <p14:nvPr/>
              </p14:nvContentPartPr>
              <p14:xfrm>
                <a:off x="8129232" y="4214160"/>
                <a:ext cx="244080" cy="165600"/>
              </p14:xfrm>
            </p:contentPart>
          </mc:Choice>
          <mc:Fallback xmlns="">
            <p:pic>
              <p:nvPicPr>
                <p:cNvPr id="57400" name="Ink 57399">
                  <a:extLst>
                    <a:ext uri="{FF2B5EF4-FFF2-40B4-BE49-F238E27FC236}">
                      <a16:creationId xmlns:a16="http://schemas.microsoft.com/office/drawing/2014/main" id="{79DDD899-7E9F-A019-09D7-17B00B28D82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120592" y="4205160"/>
                  <a:ext cx="2617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57402" name="Ink 57401">
                  <a:extLst>
                    <a:ext uri="{FF2B5EF4-FFF2-40B4-BE49-F238E27FC236}">
                      <a16:creationId xmlns:a16="http://schemas.microsoft.com/office/drawing/2014/main" id="{F445FA5D-1A38-7FEF-8F70-738362446F9C}"/>
                    </a:ext>
                  </a:extLst>
                </p14:cNvPr>
                <p14:cNvContentPartPr/>
                <p14:nvPr/>
              </p14:nvContentPartPr>
              <p14:xfrm>
                <a:off x="8309592" y="4215240"/>
                <a:ext cx="14400" cy="2880"/>
              </p14:xfrm>
            </p:contentPart>
          </mc:Choice>
          <mc:Fallback xmlns="">
            <p:pic>
              <p:nvPicPr>
                <p:cNvPr id="57402" name="Ink 57401">
                  <a:extLst>
                    <a:ext uri="{FF2B5EF4-FFF2-40B4-BE49-F238E27FC236}">
                      <a16:creationId xmlns:a16="http://schemas.microsoft.com/office/drawing/2014/main" id="{F445FA5D-1A38-7FEF-8F70-738362446F9C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300952" y="4206600"/>
                  <a:ext cx="32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57404" name="Ink 57403">
                  <a:extLst>
                    <a:ext uri="{FF2B5EF4-FFF2-40B4-BE49-F238E27FC236}">
                      <a16:creationId xmlns:a16="http://schemas.microsoft.com/office/drawing/2014/main" id="{2B0CC5AD-A7BE-9680-3426-BE814E52F2C1}"/>
                    </a:ext>
                  </a:extLst>
                </p14:cNvPr>
                <p14:cNvContentPartPr/>
                <p14:nvPr/>
              </p14:nvContentPartPr>
              <p14:xfrm>
                <a:off x="8399232" y="4137840"/>
                <a:ext cx="104040" cy="218160"/>
              </p14:xfrm>
            </p:contentPart>
          </mc:Choice>
          <mc:Fallback xmlns="">
            <p:pic>
              <p:nvPicPr>
                <p:cNvPr id="57404" name="Ink 57403">
                  <a:extLst>
                    <a:ext uri="{FF2B5EF4-FFF2-40B4-BE49-F238E27FC236}">
                      <a16:creationId xmlns:a16="http://schemas.microsoft.com/office/drawing/2014/main" id="{2B0CC5AD-A7BE-9680-3426-BE814E52F2C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390232" y="4128840"/>
                  <a:ext cx="1216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57405" name="Ink 57404">
                  <a:extLst>
                    <a:ext uri="{FF2B5EF4-FFF2-40B4-BE49-F238E27FC236}">
                      <a16:creationId xmlns:a16="http://schemas.microsoft.com/office/drawing/2014/main" id="{1F4B1FB5-B4DD-CB93-04C3-1DF81131A264}"/>
                    </a:ext>
                  </a:extLst>
                </p14:cNvPr>
                <p14:cNvContentPartPr/>
                <p14:nvPr/>
              </p14:nvContentPartPr>
              <p14:xfrm>
                <a:off x="8561232" y="4063680"/>
                <a:ext cx="50040" cy="240120"/>
              </p14:xfrm>
            </p:contentPart>
          </mc:Choice>
          <mc:Fallback xmlns="">
            <p:pic>
              <p:nvPicPr>
                <p:cNvPr id="57405" name="Ink 57404">
                  <a:extLst>
                    <a:ext uri="{FF2B5EF4-FFF2-40B4-BE49-F238E27FC236}">
                      <a16:creationId xmlns:a16="http://schemas.microsoft.com/office/drawing/2014/main" id="{1F4B1FB5-B4DD-CB93-04C3-1DF81131A26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552232" y="4054680"/>
                  <a:ext cx="676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57406" name="Ink 57405">
                  <a:extLst>
                    <a:ext uri="{FF2B5EF4-FFF2-40B4-BE49-F238E27FC236}">
                      <a16:creationId xmlns:a16="http://schemas.microsoft.com/office/drawing/2014/main" id="{75351186-0E08-E8F7-6586-CBD1D2735FBA}"/>
                    </a:ext>
                  </a:extLst>
                </p14:cNvPr>
                <p14:cNvContentPartPr/>
                <p14:nvPr/>
              </p14:nvContentPartPr>
              <p14:xfrm>
                <a:off x="8539632" y="4190040"/>
                <a:ext cx="89640" cy="360"/>
              </p14:xfrm>
            </p:contentPart>
          </mc:Choice>
          <mc:Fallback xmlns="">
            <p:pic>
              <p:nvPicPr>
                <p:cNvPr id="57406" name="Ink 57405">
                  <a:extLst>
                    <a:ext uri="{FF2B5EF4-FFF2-40B4-BE49-F238E27FC236}">
                      <a16:creationId xmlns:a16="http://schemas.microsoft.com/office/drawing/2014/main" id="{75351186-0E08-E8F7-6586-CBD1D2735FBA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530632" y="4181400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57407" name="Ink 57406">
                  <a:extLst>
                    <a:ext uri="{FF2B5EF4-FFF2-40B4-BE49-F238E27FC236}">
                      <a16:creationId xmlns:a16="http://schemas.microsoft.com/office/drawing/2014/main" id="{6C248B2D-CD6D-98BB-5D97-32D11E977F14}"/>
                    </a:ext>
                  </a:extLst>
                </p14:cNvPr>
                <p14:cNvContentPartPr/>
                <p14:nvPr/>
              </p14:nvContentPartPr>
              <p14:xfrm>
                <a:off x="8601192" y="4030920"/>
                <a:ext cx="270000" cy="275040"/>
              </p14:xfrm>
            </p:contentPart>
          </mc:Choice>
          <mc:Fallback xmlns="">
            <p:pic>
              <p:nvPicPr>
                <p:cNvPr id="57407" name="Ink 57406">
                  <a:extLst>
                    <a:ext uri="{FF2B5EF4-FFF2-40B4-BE49-F238E27FC236}">
                      <a16:creationId xmlns:a16="http://schemas.microsoft.com/office/drawing/2014/main" id="{6C248B2D-CD6D-98BB-5D97-32D11E977F14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592552" y="4021920"/>
                  <a:ext cx="2876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7536" name="Ink 57535">
                  <a:extLst>
                    <a:ext uri="{FF2B5EF4-FFF2-40B4-BE49-F238E27FC236}">
                      <a16:creationId xmlns:a16="http://schemas.microsoft.com/office/drawing/2014/main" id="{CC993873-69AA-16A0-99B0-6F40CA58F47B}"/>
                    </a:ext>
                  </a:extLst>
                </p14:cNvPr>
                <p14:cNvContentPartPr/>
                <p14:nvPr/>
              </p14:nvContentPartPr>
              <p14:xfrm>
                <a:off x="8926632" y="3988440"/>
                <a:ext cx="93600" cy="216000"/>
              </p14:xfrm>
            </p:contentPart>
          </mc:Choice>
          <mc:Fallback xmlns="">
            <p:pic>
              <p:nvPicPr>
                <p:cNvPr id="57536" name="Ink 57535">
                  <a:extLst>
                    <a:ext uri="{FF2B5EF4-FFF2-40B4-BE49-F238E27FC236}">
                      <a16:creationId xmlns:a16="http://schemas.microsoft.com/office/drawing/2014/main" id="{CC993873-69AA-16A0-99B0-6F40CA58F47B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8917992" y="3979800"/>
                  <a:ext cx="111240" cy="23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54" name="Group 57553">
            <a:extLst>
              <a:ext uri="{FF2B5EF4-FFF2-40B4-BE49-F238E27FC236}">
                <a16:creationId xmlns:a16="http://schemas.microsoft.com/office/drawing/2014/main" id="{B50BBD83-39CB-96B8-179F-5D3C15F768D5}"/>
              </a:ext>
            </a:extLst>
          </p:cNvPr>
          <p:cNvGrpSpPr/>
          <p:nvPr/>
        </p:nvGrpSpPr>
        <p:grpSpPr>
          <a:xfrm>
            <a:off x="2552040" y="5053480"/>
            <a:ext cx="876240" cy="555840"/>
            <a:chOff x="3034152" y="4993200"/>
            <a:chExt cx="876240" cy="5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57543" name="Ink 57542">
                  <a:extLst>
                    <a:ext uri="{FF2B5EF4-FFF2-40B4-BE49-F238E27FC236}">
                      <a16:creationId xmlns:a16="http://schemas.microsoft.com/office/drawing/2014/main" id="{6CB3BF02-78E4-BF47-3014-0D50173F1519}"/>
                    </a:ext>
                  </a:extLst>
                </p14:cNvPr>
                <p14:cNvContentPartPr/>
                <p14:nvPr/>
              </p14:nvContentPartPr>
              <p14:xfrm>
                <a:off x="3034152" y="5286600"/>
                <a:ext cx="115920" cy="201600"/>
              </p14:xfrm>
            </p:contentPart>
          </mc:Choice>
          <mc:Fallback xmlns="">
            <p:pic>
              <p:nvPicPr>
                <p:cNvPr id="57543" name="Ink 57542">
                  <a:extLst>
                    <a:ext uri="{FF2B5EF4-FFF2-40B4-BE49-F238E27FC236}">
                      <a16:creationId xmlns:a16="http://schemas.microsoft.com/office/drawing/2014/main" id="{6CB3BF02-78E4-BF47-3014-0D50173F1519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3025152" y="5277960"/>
                  <a:ext cx="1335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57544" name="Ink 57543">
                  <a:extLst>
                    <a:ext uri="{FF2B5EF4-FFF2-40B4-BE49-F238E27FC236}">
                      <a16:creationId xmlns:a16="http://schemas.microsoft.com/office/drawing/2014/main" id="{EAB26D84-5665-D083-7714-A2607B644303}"/>
                    </a:ext>
                  </a:extLst>
                </p14:cNvPr>
                <p14:cNvContentPartPr/>
                <p14:nvPr/>
              </p14:nvContentPartPr>
              <p14:xfrm>
                <a:off x="3258792" y="5274360"/>
                <a:ext cx="120600" cy="32400"/>
              </p14:xfrm>
            </p:contentPart>
          </mc:Choice>
          <mc:Fallback xmlns="">
            <p:pic>
              <p:nvPicPr>
                <p:cNvPr id="57544" name="Ink 57543">
                  <a:extLst>
                    <a:ext uri="{FF2B5EF4-FFF2-40B4-BE49-F238E27FC236}">
                      <a16:creationId xmlns:a16="http://schemas.microsoft.com/office/drawing/2014/main" id="{EAB26D84-5665-D083-7714-A2607B644303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3249792" y="5265360"/>
                  <a:ext cx="1382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57545" name="Ink 57544">
                  <a:extLst>
                    <a:ext uri="{FF2B5EF4-FFF2-40B4-BE49-F238E27FC236}">
                      <a16:creationId xmlns:a16="http://schemas.microsoft.com/office/drawing/2014/main" id="{44A609F4-5E10-156D-BF19-3B2A53422924}"/>
                    </a:ext>
                  </a:extLst>
                </p14:cNvPr>
                <p14:cNvContentPartPr/>
                <p14:nvPr/>
              </p14:nvContentPartPr>
              <p14:xfrm>
                <a:off x="3269592" y="5414040"/>
                <a:ext cx="93240" cy="360"/>
              </p14:xfrm>
            </p:contentPart>
          </mc:Choice>
          <mc:Fallback xmlns="">
            <p:pic>
              <p:nvPicPr>
                <p:cNvPr id="57545" name="Ink 57544">
                  <a:extLst>
                    <a:ext uri="{FF2B5EF4-FFF2-40B4-BE49-F238E27FC236}">
                      <a16:creationId xmlns:a16="http://schemas.microsoft.com/office/drawing/2014/main" id="{44A609F4-5E10-156D-BF19-3B2A5342292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3260592" y="5405040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7546" name="Ink 57545">
                  <a:extLst>
                    <a:ext uri="{FF2B5EF4-FFF2-40B4-BE49-F238E27FC236}">
                      <a16:creationId xmlns:a16="http://schemas.microsoft.com/office/drawing/2014/main" id="{8B4F591D-CBED-DD73-2D9E-AB9C6CB21942}"/>
                    </a:ext>
                  </a:extLst>
                </p14:cNvPr>
                <p14:cNvContentPartPr/>
                <p14:nvPr/>
              </p14:nvContentPartPr>
              <p14:xfrm>
                <a:off x="3591792" y="5104080"/>
                <a:ext cx="360" cy="191880"/>
              </p14:xfrm>
            </p:contentPart>
          </mc:Choice>
          <mc:Fallback xmlns="">
            <p:pic>
              <p:nvPicPr>
                <p:cNvPr id="57546" name="Ink 57545">
                  <a:extLst>
                    <a:ext uri="{FF2B5EF4-FFF2-40B4-BE49-F238E27FC236}">
                      <a16:creationId xmlns:a16="http://schemas.microsoft.com/office/drawing/2014/main" id="{8B4F591D-CBED-DD73-2D9E-AB9C6CB2194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3582792" y="5095080"/>
                  <a:ext cx="180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57547" name="Ink 57546">
                  <a:extLst>
                    <a:ext uri="{FF2B5EF4-FFF2-40B4-BE49-F238E27FC236}">
                      <a16:creationId xmlns:a16="http://schemas.microsoft.com/office/drawing/2014/main" id="{31CD93C3-C10F-A7AE-5F03-9451CA50C5B8}"/>
                    </a:ext>
                  </a:extLst>
                </p14:cNvPr>
                <p14:cNvContentPartPr/>
                <p14:nvPr/>
              </p14:nvContentPartPr>
              <p14:xfrm>
                <a:off x="3684672" y="5053320"/>
                <a:ext cx="360" cy="154800"/>
              </p14:xfrm>
            </p:contentPart>
          </mc:Choice>
          <mc:Fallback xmlns="">
            <p:pic>
              <p:nvPicPr>
                <p:cNvPr id="57547" name="Ink 57546">
                  <a:extLst>
                    <a:ext uri="{FF2B5EF4-FFF2-40B4-BE49-F238E27FC236}">
                      <a16:creationId xmlns:a16="http://schemas.microsoft.com/office/drawing/2014/main" id="{31CD93C3-C10F-A7AE-5F03-9451CA50C5B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675672" y="5044320"/>
                  <a:ext cx="18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7548" name="Ink 57547">
                  <a:extLst>
                    <a:ext uri="{FF2B5EF4-FFF2-40B4-BE49-F238E27FC236}">
                      <a16:creationId xmlns:a16="http://schemas.microsoft.com/office/drawing/2014/main" id="{EF14FA1A-FB50-3AC5-8A36-79D62D6F2275}"/>
                    </a:ext>
                  </a:extLst>
                </p14:cNvPr>
                <p14:cNvContentPartPr/>
                <p14:nvPr/>
              </p14:nvContentPartPr>
              <p14:xfrm>
                <a:off x="3529512" y="4996080"/>
                <a:ext cx="246960" cy="127080"/>
              </p14:xfrm>
            </p:contentPart>
          </mc:Choice>
          <mc:Fallback xmlns="">
            <p:pic>
              <p:nvPicPr>
                <p:cNvPr id="57548" name="Ink 57547">
                  <a:extLst>
                    <a:ext uri="{FF2B5EF4-FFF2-40B4-BE49-F238E27FC236}">
                      <a16:creationId xmlns:a16="http://schemas.microsoft.com/office/drawing/2014/main" id="{EF14FA1A-FB50-3AC5-8A36-79D62D6F227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3520512" y="4987080"/>
                  <a:ext cx="2646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57549" name="Ink 57548">
                  <a:extLst>
                    <a:ext uri="{FF2B5EF4-FFF2-40B4-BE49-F238E27FC236}">
                      <a16:creationId xmlns:a16="http://schemas.microsoft.com/office/drawing/2014/main" id="{65ED58DA-034E-0D97-36DB-7B4629F7B8D5}"/>
                    </a:ext>
                  </a:extLst>
                </p14:cNvPr>
                <p14:cNvContentPartPr/>
                <p14:nvPr/>
              </p14:nvContentPartPr>
              <p14:xfrm>
                <a:off x="3660552" y="4993200"/>
                <a:ext cx="179280" cy="455040"/>
              </p14:xfrm>
            </p:contentPart>
          </mc:Choice>
          <mc:Fallback xmlns="">
            <p:pic>
              <p:nvPicPr>
                <p:cNvPr id="57549" name="Ink 57548">
                  <a:extLst>
                    <a:ext uri="{FF2B5EF4-FFF2-40B4-BE49-F238E27FC236}">
                      <a16:creationId xmlns:a16="http://schemas.microsoft.com/office/drawing/2014/main" id="{65ED58DA-034E-0D97-36DB-7B4629F7B8D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651552" y="4984200"/>
                  <a:ext cx="1969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7552" name="Ink 57551">
                  <a:extLst>
                    <a:ext uri="{FF2B5EF4-FFF2-40B4-BE49-F238E27FC236}">
                      <a16:creationId xmlns:a16="http://schemas.microsoft.com/office/drawing/2014/main" id="{C4B3E178-3C73-0DC1-770D-2C349B548C56}"/>
                    </a:ext>
                  </a:extLst>
                </p14:cNvPr>
                <p14:cNvContentPartPr/>
                <p14:nvPr/>
              </p14:nvContentPartPr>
              <p14:xfrm>
                <a:off x="3760632" y="5314320"/>
                <a:ext cx="149760" cy="234720"/>
              </p14:xfrm>
            </p:contentPart>
          </mc:Choice>
          <mc:Fallback xmlns="">
            <p:pic>
              <p:nvPicPr>
                <p:cNvPr id="57552" name="Ink 57551">
                  <a:extLst>
                    <a:ext uri="{FF2B5EF4-FFF2-40B4-BE49-F238E27FC236}">
                      <a16:creationId xmlns:a16="http://schemas.microsoft.com/office/drawing/2014/main" id="{C4B3E178-3C73-0DC1-770D-2C349B548C56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751632" y="5305680"/>
                  <a:ext cx="167400" cy="25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81" name="Group 57580">
            <a:extLst>
              <a:ext uri="{FF2B5EF4-FFF2-40B4-BE49-F238E27FC236}">
                <a16:creationId xmlns:a16="http://schemas.microsoft.com/office/drawing/2014/main" id="{889BBB27-8C3D-BB96-C561-CAC562029653}"/>
              </a:ext>
            </a:extLst>
          </p:cNvPr>
          <p:cNvGrpSpPr/>
          <p:nvPr/>
        </p:nvGrpSpPr>
        <p:grpSpPr>
          <a:xfrm>
            <a:off x="3648240" y="4674040"/>
            <a:ext cx="2655360" cy="1794600"/>
            <a:chOff x="4130352" y="4613760"/>
            <a:chExt cx="2655360" cy="179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7541" name="Ink 57540">
                  <a:extLst>
                    <a:ext uri="{FF2B5EF4-FFF2-40B4-BE49-F238E27FC236}">
                      <a16:creationId xmlns:a16="http://schemas.microsoft.com/office/drawing/2014/main" id="{CE3A31C3-7DD4-F680-B29D-BFF8F1B0FFA4}"/>
                    </a:ext>
                  </a:extLst>
                </p14:cNvPr>
                <p14:cNvContentPartPr/>
                <p14:nvPr/>
              </p14:nvContentPartPr>
              <p14:xfrm>
                <a:off x="4242312" y="4613760"/>
                <a:ext cx="1140480" cy="695160"/>
              </p14:xfrm>
            </p:contentPart>
          </mc:Choice>
          <mc:Fallback xmlns="">
            <p:pic>
              <p:nvPicPr>
                <p:cNvPr id="57541" name="Ink 57540">
                  <a:extLst>
                    <a:ext uri="{FF2B5EF4-FFF2-40B4-BE49-F238E27FC236}">
                      <a16:creationId xmlns:a16="http://schemas.microsoft.com/office/drawing/2014/main" id="{CE3A31C3-7DD4-F680-B29D-BFF8F1B0FFA4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233672" y="4604760"/>
                  <a:ext cx="1158120" cy="71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7542" name="Ink 57541">
                  <a:extLst>
                    <a:ext uri="{FF2B5EF4-FFF2-40B4-BE49-F238E27FC236}">
                      <a16:creationId xmlns:a16="http://schemas.microsoft.com/office/drawing/2014/main" id="{A8270673-1D4C-A18F-CA34-19F12538BDBB}"/>
                    </a:ext>
                  </a:extLst>
                </p14:cNvPr>
                <p14:cNvContentPartPr/>
                <p14:nvPr/>
              </p14:nvContentPartPr>
              <p14:xfrm>
                <a:off x="4225392" y="5145840"/>
                <a:ext cx="193680" cy="196560"/>
              </p14:xfrm>
            </p:contentPart>
          </mc:Choice>
          <mc:Fallback xmlns="">
            <p:pic>
              <p:nvPicPr>
                <p:cNvPr id="57542" name="Ink 57541">
                  <a:extLst>
                    <a:ext uri="{FF2B5EF4-FFF2-40B4-BE49-F238E27FC236}">
                      <a16:creationId xmlns:a16="http://schemas.microsoft.com/office/drawing/2014/main" id="{A8270673-1D4C-A18F-CA34-19F12538BDB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216752" y="5137200"/>
                  <a:ext cx="211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7557" name="Ink 57556">
                  <a:extLst>
                    <a:ext uri="{FF2B5EF4-FFF2-40B4-BE49-F238E27FC236}">
                      <a16:creationId xmlns:a16="http://schemas.microsoft.com/office/drawing/2014/main" id="{89BF7A47-ED1D-C0F6-72F4-5EA1A9EFAFB7}"/>
                    </a:ext>
                  </a:extLst>
                </p14:cNvPr>
                <p14:cNvContentPartPr/>
                <p14:nvPr/>
              </p14:nvContentPartPr>
              <p14:xfrm>
                <a:off x="4221792" y="5616720"/>
                <a:ext cx="360" cy="137880"/>
              </p14:xfrm>
            </p:contentPart>
          </mc:Choice>
          <mc:Fallback xmlns="">
            <p:pic>
              <p:nvPicPr>
                <p:cNvPr id="57557" name="Ink 57556">
                  <a:extLst>
                    <a:ext uri="{FF2B5EF4-FFF2-40B4-BE49-F238E27FC236}">
                      <a16:creationId xmlns:a16="http://schemas.microsoft.com/office/drawing/2014/main" id="{89BF7A47-ED1D-C0F6-72F4-5EA1A9EFAFB7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213152" y="5607720"/>
                  <a:ext cx="18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57558" name="Ink 57557">
                  <a:extLst>
                    <a:ext uri="{FF2B5EF4-FFF2-40B4-BE49-F238E27FC236}">
                      <a16:creationId xmlns:a16="http://schemas.microsoft.com/office/drawing/2014/main" id="{D0211FD9-F21E-0724-BA47-DD4DDFE3EBFB}"/>
                    </a:ext>
                  </a:extLst>
                </p14:cNvPr>
                <p14:cNvContentPartPr/>
                <p14:nvPr/>
              </p14:nvContentPartPr>
              <p14:xfrm>
                <a:off x="4130352" y="5807880"/>
                <a:ext cx="222480" cy="15840"/>
              </p14:xfrm>
            </p:contentPart>
          </mc:Choice>
          <mc:Fallback xmlns="">
            <p:pic>
              <p:nvPicPr>
                <p:cNvPr id="57558" name="Ink 57557">
                  <a:extLst>
                    <a:ext uri="{FF2B5EF4-FFF2-40B4-BE49-F238E27FC236}">
                      <a16:creationId xmlns:a16="http://schemas.microsoft.com/office/drawing/2014/main" id="{D0211FD9-F21E-0724-BA47-DD4DDFE3EBF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4121712" y="5799240"/>
                  <a:ext cx="2401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57559" name="Ink 57558">
                  <a:extLst>
                    <a:ext uri="{FF2B5EF4-FFF2-40B4-BE49-F238E27FC236}">
                      <a16:creationId xmlns:a16="http://schemas.microsoft.com/office/drawing/2014/main" id="{BCA013EE-EB17-1BD5-F283-CC6CFD7E412C}"/>
                    </a:ext>
                  </a:extLst>
                </p14:cNvPr>
                <p14:cNvContentPartPr/>
                <p14:nvPr/>
              </p14:nvContentPartPr>
              <p14:xfrm>
                <a:off x="4182192" y="5882400"/>
                <a:ext cx="122400" cy="240480"/>
              </p14:xfrm>
            </p:contentPart>
          </mc:Choice>
          <mc:Fallback xmlns="">
            <p:pic>
              <p:nvPicPr>
                <p:cNvPr id="57559" name="Ink 57558">
                  <a:extLst>
                    <a:ext uri="{FF2B5EF4-FFF2-40B4-BE49-F238E27FC236}">
                      <a16:creationId xmlns:a16="http://schemas.microsoft.com/office/drawing/2014/main" id="{BCA013EE-EB17-1BD5-F283-CC6CFD7E412C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173552" y="5873760"/>
                  <a:ext cx="1400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7560" name="Ink 57559">
                  <a:extLst>
                    <a:ext uri="{FF2B5EF4-FFF2-40B4-BE49-F238E27FC236}">
                      <a16:creationId xmlns:a16="http://schemas.microsoft.com/office/drawing/2014/main" id="{4AAAB2E5-1459-F238-53E3-0D4E9890DBF1}"/>
                    </a:ext>
                  </a:extLst>
                </p14:cNvPr>
                <p14:cNvContentPartPr/>
                <p14:nvPr/>
              </p14:nvContentPartPr>
              <p14:xfrm>
                <a:off x="4468032" y="5455440"/>
                <a:ext cx="194760" cy="952920"/>
              </p14:xfrm>
            </p:contentPart>
          </mc:Choice>
          <mc:Fallback xmlns="">
            <p:pic>
              <p:nvPicPr>
                <p:cNvPr id="57560" name="Ink 57559">
                  <a:extLst>
                    <a:ext uri="{FF2B5EF4-FFF2-40B4-BE49-F238E27FC236}">
                      <a16:creationId xmlns:a16="http://schemas.microsoft.com/office/drawing/2014/main" id="{4AAAB2E5-1459-F238-53E3-0D4E9890DBF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459392" y="5446800"/>
                  <a:ext cx="212400" cy="9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57561" name="Ink 57560">
                  <a:extLst>
                    <a:ext uri="{FF2B5EF4-FFF2-40B4-BE49-F238E27FC236}">
                      <a16:creationId xmlns:a16="http://schemas.microsoft.com/office/drawing/2014/main" id="{3E849215-C5C4-3F29-4D78-8B1451E78F98}"/>
                    </a:ext>
                  </a:extLst>
                </p14:cNvPr>
                <p14:cNvContentPartPr/>
                <p14:nvPr/>
              </p14:nvContentPartPr>
              <p14:xfrm>
                <a:off x="4632912" y="5549760"/>
                <a:ext cx="360" cy="242640"/>
              </p14:xfrm>
            </p:contentPart>
          </mc:Choice>
          <mc:Fallback xmlns="">
            <p:pic>
              <p:nvPicPr>
                <p:cNvPr id="57561" name="Ink 57560">
                  <a:extLst>
                    <a:ext uri="{FF2B5EF4-FFF2-40B4-BE49-F238E27FC236}">
                      <a16:creationId xmlns:a16="http://schemas.microsoft.com/office/drawing/2014/main" id="{3E849215-C5C4-3F29-4D78-8B1451E78F98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623912" y="5540760"/>
                  <a:ext cx="180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57562" name="Ink 57561">
                  <a:extLst>
                    <a:ext uri="{FF2B5EF4-FFF2-40B4-BE49-F238E27FC236}">
                      <a16:creationId xmlns:a16="http://schemas.microsoft.com/office/drawing/2014/main" id="{99122FE8-0349-6391-A233-D3BF8238AA4F}"/>
                    </a:ext>
                  </a:extLst>
                </p14:cNvPr>
                <p14:cNvContentPartPr/>
                <p14:nvPr/>
              </p14:nvContentPartPr>
              <p14:xfrm>
                <a:off x="4679352" y="5635800"/>
                <a:ext cx="118080" cy="23400"/>
              </p14:xfrm>
            </p:contentPart>
          </mc:Choice>
          <mc:Fallback xmlns="">
            <p:pic>
              <p:nvPicPr>
                <p:cNvPr id="57562" name="Ink 57561">
                  <a:extLst>
                    <a:ext uri="{FF2B5EF4-FFF2-40B4-BE49-F238E27FC236}">
                      <a16:creationId xmlns:a16="http://schemas.microsoft.com/office/drawing/2014/main" id="{99122FE8-0349-6391-A233-D3BF8238AA4F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670712" y="5626800"/>
                  <a:ext cx="135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57563" name="Ink 57562">
                  <a:extLst>
                    <a:ext uri="{FF2B5EF4-FFF2-40B4-BE49-F238E27FC236}">
                      <a16:creationId xmlns:a16="http://schemas.microsoft.com/office/drawing/2014/main" id="{06DB21B4-AB82-979F-F237-03C32CD1D302}"/>
                    </a:ext>
                  </a:extLst>
                </p14:cNvPr>
                <p14:cNvContentPartPr/>
                <p14:nvPr/>
              </p14:nvContentPartPr>
              <p14:xfrm>
                <a:off x="4726872" y="5553000"/>
                <a:ext cx="360" cy="154440"/>
              </p14:xfrm>
            </p:contentPart>
          </mc:Choice>
          <mc:Fallback xmlns="">
            <p:pic>
              <p:nvPicPr>
                <p:cNvPr id="57563" name="Ink 57562">
                  <a:extLst>
                    <a:ext uri="{FF2B5EF4-FFF2-40B4-BE49-F238E27FC236}">
                      <a16:creationId xmlns:a16="http://schemas.microsoft.com/office/drawing/2014/main" id="{06DB21B4-AB82-979F-F237-03C32CD1D302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717872" y="5544000"/>
                  <a:ext cx="180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57564" name="Ink 57563">
                  <a:extLst>
                    <a:ext uri="{FF2B5EF4-FFF2-40B4-BE49-F238E27FC236}">
                      <a16:creationId xmlns:a16="http://schemas.microsoft.com/office/drawing/2014/main" id="{2490D07E-6DC3-5D06-B218-E7039EE50026}"/>
                    </a:ext>
                  </a:extLst>
                </p14:cNvPr>
                <p14:cNvContentPartPr/>
                <p14:nvPr/>
              </p14:nvContentPartPr>
              <p14:xfrm>
                <a:off x="4823712" y="5571000"/>
                <a:ext cx="31680" cy="182160"/>
              </p14:xfrm>
            </p:contentPart>
          </mc:Choice>
          <mc:Fallback xmlns="">
            <p:pic>
              <p:nvPicPr>
                <p:cNvPr id="57564" name="Ink 57563">
                  <a:extLst>
                    <a:ext uri="{FF2B5EF4-FFF2-40B4-BE49-F238E27FC236}">
                      <a16:creationId xmlns:a16="http://schemas.microsoft.com/office/drawing/2014/main" id="{2490D07E-6DC3-5D06-B218-E7039EE50026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814712" y="5562360"/>
                  <a:ext cx="493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57565" name="Ink 57564">
                  <a:extLst>
                    <a:ext uri="{FF2B5EF4-FFF2-40B4-BE49-F238E27FC236}">
                      <a16:creationId xmlns:a16="http://schemas.microsoft.com/office/drawing/2014/main" id="{4D060070-8624-89A7-55A8-BEE5DC776923}"/>
                    </a:ext>
                  </a:extLst>
                </p14:cNvPr>
                <p14:cNvContentPartPr/>
                <p14:nvPr/>
              </p14:nvContentPartPr>
              <p14:xfrm>
                <a:off x="4785192" y="5643360"/>
                <a:ext cx="84960" cy="15120"/>
              </p14:xfrm>
            </p:contentPart>
          </mc:Choice>
          <mc:Fallback xmlns="">
            <p:pic>
              <p:nvPicPr>
                <p:cNvPr id="57565" name="Ink 57564">
                  <a:extLst>
                    <a:ext uri="{FF2B5EF4-FFF2-40B4-BE49-F238E27FC236}">
                      <a16:creationId xmlns:a16="http://schemas.microsoft.com/office/drawing/2014/main" id="{4D060070-8624-89A7-55A8-BEE5DC776923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776192" y="5634360"/>
                  <a:ext cx="1026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57566" name="Ink 57565">
                  <a:extLst>
                    <a:ext uri="{FF2B5EF4-FFF2-40B4-BE49-F238E27FC236}">
                      <a16:creationId xmlns:a16="http://schemas.microsoft.com/office/drawing/2014/main" id="{04556107-8718-61C4-3ED5-973B633244EA}"/>
                    </a:ext>
                  </a:extLst>
                </p14:cNvPr>
                <p14:cNvContentPartPr/>
                <p14:nvPr/>
              </p14:nvContentPartPr>
              <p14:xfrm>
                <a:off x="4943232" y="5430600"/>
                <a:ext cx="397440" cy="324720"/>
              </p14:xfrm>
            </p:contentPart>
          </mc:Choice>
          <mc:Fallback xmlns="">
            <p:pic>
              <p:nvPicPr>
                <p:cNvPr id="57566" name="Ink 57565">
                  <a:extLst>
                    <a:ext uri="{FF2B5EF4-FFF2-40B4-BE49-F238E27FC236}">
                      <a16:creationId xmlns:a16="http://schemas.microsoft.com/office/drawing/2014/main" id="{04556107-8718-61C4-3ED5-973B633244EA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4934232" y="5421600"/>
                  <a:ext cx="4150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57567" name="Ink 57566">
                  <a:extLst>
                    <a:ext uri="{FF2B5EF4-FFF2-40B4-BE49-F238E27FC236}">
                      <a16:creationId xmlns:a16="http://schemas.microsoft.com/office/drawing/2014/main" id="{AE59ABAE-522A-854B-60DC-3537E5E60E6B}"/>
                    </a:ext>
                  </a:extLst>
                </p14:cNvPr>
                <p14:cNvContentPartPr/>
                <p14:nvPr/>
              </p14:nvContentPartPr>
              <p14:xfrm>
                <a:off x="5437872" y="5451840"/>
                <a:ext cx="163440" cy="276840"/>
              </p14:xfrm>
            </p:contentPart>
          </mc:Choice>
          <mc:Fallback xmlns="">
            <p:pic>
              <p:nvPicPr>
                <p:cNvPr id="57567" name="Ink 57566">
                  <a:extLst>
                    <a:ext uri="{FF2B5EF4-FFF2-40B4-BE49-F238E27FC236}">
                      <a16:creationId xmlns:a16="http://schemas.microsoft.com/office/drawing/2014/main" id="{AE59ABAE-522A-854B-60DC-3537E5E60E6B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428872" y="5443200"/>
                  <a:ext cx="1810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57568" name="Ink 57567">
                  <a:extLst>
                    <a:ext uri="{FF2B5EF4-FFF2-40B4-BE49-F238E27FC236}">
                      <a16:creationId xmlns:a16="http://schemas.microsoft.com/office/drawing/2014/main" id="{54FA88C2-6DFC-A2A2-3CCC-5BE4CE267DDB}"/>
                    </a:ext>
                  </a:extLst>
                </p14:cNvPr>
                <p14:cNvContentPartPr/>
                <p14:nvPr/>
              </p14:nvContentPartPr>
              <p14:xfrm>
                <a:off x="6001272" y="5470200"/>
                <a:ext cx="132840" cy="172440"/>
              </p14:xfrm>
            </p:contentPart>
          </mc:Choice>
          <mc:Fallback xmlns="">
            <p:pic>
              <p:nvPicPr>
                <p:cNvPr id="57568" name="Ink 57567">
                  <a:extLst>
                    <a:ext uri="{FF2B5EF4-FFF2-40B4-BE49-F238E27FC236}">
                      <a16:creationId xmlns:a16="http://schemas.microsoft.com/office/drawing/2014/main" id="{54FA88C2-6DFC-A2A2-3CCC-5BE4CE267DD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992632" y="5461200"/>
                  <a:ext cx="150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57570" name="Ink 57569">
                  <a:extLst>
                    <a:ext uri="{FF2B5EF4-FFF2-40B4-BE49-F238E27FC236}">
                      <a16:creationId xmlns:a16="http://schemas.microsoft.com/office/drawing/2014/main" id="{073946B9-53AB-087E-5299-B38EF1D74975}"/>
                    </a:ext>
                  </a:extLst>
                </p14:cNvPr>
                <p14:cNvContentPartPr/>
                <p14:nvPr/>
              </p14:nvContentPartPr>
              <p14:xfrm>
                <a:off x="4767192" y="6140520"/>
                <a:ext cx="92880" cy="192960"/>
              </p14:xfrm>
            </p:contentPart>
          </mc:Choice>
          <mc:Fallback xmlns="">
            <p:pic>
              <p:nvPicPr>
                <p:cNvPr id="57570" name="Ink 57569">
                  <a:extLst>
                    <a:ext uri="{FF2B5EF4-FFF2-40B4-BE49-F238E27FC236}">
                      <a16:creationId xmlns:a16="http://schemas.microsoft.com/office/drawing/2014/main" id="{073946B9-53AB-087E-5299-B38EF1D74975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758192" y="6131880"/>
                  <a:ext cx="1105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57571" name="Ink 57570">
                  <a:extLst>
                    <a:ext uri="{FF2B5EF4-FFF2-40B4-BE49-F238E27FC236}">
                      <a16:creationId xmlns:a16="http://schemas.microsoft.com/office/drawing/2014/main" id="{33D295EC-9B94-6F23-BE9E-EDF99B287652}"/>
                    </a:ext>
                  </a:extLst>
                </p14:cNvPr>
                <p14:cNvContentPartPr/>
                <p14:nvPr/>
              </p14:nvContentPartPr>
              <p14:xfrm>
                <a:off x="5569272" y="6090480"/>
                <a:ext cx="360" cy="247680"/>
              </p14:xfrm>
            </p:contentPart>
          </mc:Choice>
          <mc:Fallback xmlns="">
            <p:pic>
              <p:nvPicPr>
                <p:cNvPr id="57571" name="Ink 57570">
                  <a:extLst>
                    <a:ext uri="{FF2B5EF4-FFF2-40B4-BE49-F238E27FC236}">
                      <a16:creationId xmlns:a16="http://schemas.microsoft.com/office/drawing/2014/main" id="{33D295EC-9B94-6F23-BE9E-EDF99B287652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560632" y="6081480"/>
                  <a:ext cx="1800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57572" name="Ink 57571">
                  <a:extLst>
                    <a:ext uri="{FF2B5EF4-FFF2-40B4-BE49-F238E27FC236}">
                      <a16:creationId xmlns:a16="http://schemas.microsoft.com/office/drawing/2014/main" id="{43EBC39B-2C9D-6676-513D-31935F96041D}"/>
                    </a:ext>
                  </a:extLst>
                </p14:cNvPr>
                <p14:cNvContentPartPr/>
                <p14:nvPr/>
              </p14:nvContentPartPr>
              <p14:xfrm>
                <a:off x="5625432" y="6229080"/>
                <a:ext cx="105120" cy="360"/>
              </p14:xfrm>
            </p:contentPart>
          </mc:Choice>
          <mc:Fallback xmlns="">
            <p:pic>
              <p:nvPicPr>
                <p:cNvPr id="57572" name="Ink 57571">
                  <a:extLst>
                    <a:ext uri="{FF2B5EF4-FFF2-40B4-BE49-F238E27FC236}">
                      <a16:creationId xmlns:a16="http://schemas.microsoft.com/office/drawing/2014/main" id="{43EBC39B-2C9D-6676-513D-31935F96041D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5616792" y="6220440"/>
                  <a:ext cx="122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57573" name="Ink 57572">
                  <a:extLst>
                    <a:ext uri="{FF2B5EF4-FFF2-40B4-BE49-F238E27FC236}">
                      <a16:creationId xmlns:a16="http://schemas.microsoft.com/office/drawing/2014/main" id="{938EAFBE-9A31-998B-4BD1-31BFAAC57335}"/>
                    </a:ext>
                  </a:extLst>
                </p14:cNvPr>
                <p14:cNvContentPartPr/>
                <p14:nvPr/>
              </p14:nvContentPartPr>
              <p14:xfrm>
                <a:off x="5835672" y="6017040"/>
                <a:ext cx="33120" cy="234360"/>
              </p14:xfrm>
            </p:contentPart>
          </mc:Choice>
          <mc:Fallback xmlns="">
            <p:pic>
              <p:nvPicPr>
                <p:cNvPr id="57573" name="Ink 57572">
                  <a:extLst>
                    <a:ext uri="{FF2B5EF4-FFF2-40B4-BE49-F238E27FC236}">
                      <a16:creationId xmlns:a16="http://schemas.microsoft.com/office/drawing/2014/main" id="{938EAFBE-9A31-998B-4BD1-31BFAAC57335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5826672" y="6008040"/>
                  <a:ext cx="507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57574" name="Ink 57573">
                  <a:extLst>
                    <a:ext uri="{FF2B5EF4-FFF2-40B4-BE49-F238E27FC236}">
                      <a16:creationId xmlns:a16="http://schemas.microsoft.com/office/drawing/2014/main" id="{32D3AE0C-F14D-9619-00A5-3B83E87055AD}"/>
                    </a:ext>
                  </a:extLst>
                </p14:cNvPr>
                <p14:cNvContentPartPr/>
                <p14:nvPr/>
              </p14:nvContentPartPr>
              <p14:xfrm>
                <a:off x="5768352" y="6141240"/>
                <a:ext cx="149400" cy="30960"/>
              </p14:xfrm>
            </p:contentPart>
          </mc:Choice>
          <mc:Fallback xmlns="">
            <p:pic>
              <p:nvPicPr>
                <p:cNvPr id="57574" name="Ink 57573">
                  <a:extLst>
                    <a:ext uri="{FF2B5EF4-FFF2-40B4-BE49-F238E27FC236}">
                      <a16:creationId xmlns:a16="http://schemas.microsoft.com/office/drawing/2014/main" id="{32D3AE0C-F14D-9619-00A5-3B83E87055AD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759712" y="6132600"/>
                  <a:ext cx="1670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57575" name="Ink 57574">
                  <a:extLst>
                    <a:ext uri="{FF2B5EF4-FFF2-40B4-BE49-F238E27FC236}">
                      <a16:creationId xmlns:a16="http://schemas.microsoft.com/office/drawing/2014/main" id="{D7CD2AE7-D2F7-D3F3-48EC-D79A58C9B395}"/>
                    </a:ext>
                  </a:extLst>
                </p14:cNvPr>
                <p14:cNvContentPartPr/>
                <p14:nvPr/>
              </p14:nvContentPartPr>
              <p14:xfrm>
                <a:off x="5913072" y="6027120"/>
                <a:ext cx="456120" cy="251640"/>
              </p14:xfrm>
            </p:contentPart>
          </mc:Choice>
          <mc:Fallback xmlns="">
            <p:pic>
              <p:nvPicPr>
                <p:cNvPr id="57575" name="Ink 57574">
                  <a:extLst>
                    <a:ext uri="{FF2B5EF4-FFF2-40B4-BE49-F238E27FC236}">
                      <a16:creationId xmlns:a16="http://schemas.microsoft.com/office/drawing/2014/main" id="{D7CD2AE7-D2F7-D3F3-48EC-D79A58C9B39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904072" y="6018480"/>
                  <a:ext cx="4737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57576" name="Ink 57575">
                  <a:extLst>
                    <a:ext uri="{FF2B5EF4-FFF2-40B4-BE49-F238E27FC236}">
                      <a16:creationId xmlns:a16="http://schemas.microsoft.com/office/drawing/2014/main" id="{4D1D2833-212D-CB45-64B8-F6746E359245}"/>
                    </a:ext>
                  </a:extLst>
                </p14:cNvPr>
                <p14:cNvContentPartPr/>
                <p14:nvPr/>
              </p14:nvContentPartPr>
              <p14:xfrm>
                <a:off x="6446232" y="5979240"/>
                <a:ext cx="149400" cy="268200"/>
              </p14:xfrm>
            </p:contentPart>
          </mc:Choice>
          <mc:Fallback xmlns="">
            <p:pic>
              <p:nvPicPr>
                <p:cNvPr id="57576" name="Ink 57575">
                  <a:extLst>
                    <a:ext uri="{FF2B5EF4-FFF2-40B4-BE49-F238E27FC236}">
                      <a16:creationId xmlns:a16="http://schemas.microsoft.com/office/drawing/2014/main" id="{4D1D2833-212D-CB45-64B8-F6746E359245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437592" y="5970600"/>
                  <a:ext cx="1670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57577" name="Ink 57576">
                  <a:extLst>
                    <a:ext uri="{FF2B5EF4-FFF2-40B4-BE49-F238E27FC236}">
                      <a16:creationId xmlns:a16="http://schemas.microsoft.com/office/drawing/2014/main" id="{47ED3A81-3CBF-EF83-17F3-297209DA8D8A}"/>
                    </a:ext>
                  </a:extLst>
                </p14:cNvPr>
                <p14:cNvContentPartPr/>
                <p14:nvPr/>
              </p14:nvContentPartPr>
              <p14:xfrm>
                <a:off x="6440472" y="5438520"/>
                <a:ext cx="345240" cy="934920"/>
              </p14:xfrm>
            </p:contentPart>
          </mc:Choice>
          <mc:Fallback xmlns="">
            <p:pic>
              <p:nvPicPr>
                <p:cNvPr id="57577" name="Ink 57576">
                  <a:extLst>
                    <a:ext uri="{FF2B5EF4-FFF2-40B4-BE49-F238E27FC236}">
                      <a16:creationId xmlns:a16="http://schemas.microsoft.com/office/drawing/2014/main" id="{47ED3A81-3CBF-EF83-17F3-297209DA8D8A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6431472" y="5429520"/>
                  <a:ext cx="362880" cy="9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603" name="Group 57602">
            <a:extLst>
              <a:ext uri="{FF2B5EF4-FFF2-40B4-BE49-F238E27FC236}">
                <a16:creationId xmlns:a16="http://schemas.microsoft.com/office/drawing/2014/main" id="{5EC825EF-8D58-A0E4-C0F7-792924162C7A}"/>
              </a:ext>
            </a:extLst>
          </p:cNvPr>
          <p:cNvGrpSpPr/>
          <p:nvPr/>
        </p:nvGrpSpPr>
        <p:grpSpPr>
          <a:xfrm>
            <a:off x="7079760" y="4614640"/>
            <a:ext cx="1131480" cy="609120"/>
            <a:chOff x="7561872" y="4554360"/>
            <a:chExt cx="113148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57587" name="Ink 57586">
                  <a:extLst>
                    <a:ext uri="{FF2B5EF4-FFF2-40B4-BE49-F238E27FC236}">
                      <a16:creationId xmlns:a16="http://schemas.microsoft.com/office/drawing/2014/main" id="{AFC239AC-6264-0B77-D895-C7CE51430E33}"/>
                    </a:ext>
                  </a:extLst>
                </p14:cNvPr>
                <p14:cNvContentPartPr/>
                <p14:nvPr/>
              </p14:nvContentPartPr>
              <p14:xfrm>
                <a:off x="7561872" y="4554360"/>
                <a:ext cx="699120" cy="601560"/>
              </p14:xfrm>
            </p:contentPart>
          </mc:Choice>
          <mc:Fallback xmlns="">
            <p:pic>
              <p:nvPicPr>
                <p:cNvPr id="57587" name="Ink 57586">
                  <a:extLst>
                    <a:ext uri="{FF2B5EF4-FFF2-40B4-BE49-F238E27FC236}">
                      <a16:creationId xmlns:a16="http://schemas.microsoft.com/office/drawing/2014/main" id="{AFC239AC-6264-0B77-D895-C7CE51430E33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553232" y="4545360"/>
                  <a:ext cx="716760" cy="61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57598" name="Ink 57597">
                  <a:extLst>
                    <a:ext uri="{FF2B5EF4-FFF2-40B4-BE49-F238E27FC236}">
                      <a16:creationId xmlns:a16="http://schemas.microsoft.com/office/drawing/2014/main" id="{67911E74-EE09-9485-3FAC-C41395892437}"/>
                    </a:ext>
                  </a:extLst>
                </p14:cNvPr>
                <p14:cNvContentPartPr/>
                <p14:nvPr/>
              </p14:nvContentPartPr>
              <p14:xfrm>
                <a:off x="8119872" y="5024520"/>
                <a:ext cx="132480" cy="138960"/>
              </p14:xfrm>
            </p:contentPart>
          </mc:Choice>
          <mc:Fallback xmlns="">
            <p:pic>
              <p:nvPicPr>
                <p:cNvPr id="57598" name="Ink 57597">
                  <a:extLst>
                    <a:ext uri="{FF2B5EF4-FFF2-40B4-BE49-F238E27FC236}">
                      <a16:creationId xmlns:a16="http://schemas.microsoft.com/office/drawing/2014/main" id="{67911E74-EE09-9485-3FAC-C41395892437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110872" y="5015520"/>
                  <a:ext cx="1501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57599" name="Ink 57598">
                  <a:extLst>
                    <a:ext uri="{FF2B5EF4-FFF2-40B4-BE49-F238E27FC236}">
                      <a16:creationId xmlns:a16="http://schemas.microsoft.com/office/drawing/2014/main" id="{A6BF2A44-861F-C5EF-D99F-D00F454D9CBC}"/>
                    </a:ext>
                  </a:extLst>
                </p14:cNvPr>
                <p14:cNvContentPartPr/>
                <p14:nvPr/>
              </p14:nvContentPartPr>
              <p14:xfrm>
                <a:off x="8147952" y="4641840"/>
                <a:ext cx="116280" cy="162720"/>
              </p14:xfrm>
            </p:contentPart>
          </mc:Choice>
          <mc:Fallback xmlns="">
            <p:pic>
              <p:nvPicPr>
                <p:cNvPr id="57599" name="Ink 57598">
                  <a:extLst>
                    <a:ext uri="{FF2B5EF4-FFF2-40B4-BE49-F238E27FC236}">
                      <a16:creationId xmlns:a16="http://schemas.microsoft.com/office/drawing/2014/main" id="{A6BF2A44-861F-C5EF-D99F-D00F454D9CBC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138952" y="4632840"/>
                  <a:ext cx="1339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57600" name="Ink 57599">
                  <a:extLst>
                    <a:ext uri="{FF2B5EF4-FFF2-40B4-BE49-F238E27FC236}">
                      <a16:creationId xmlns:a16="http://schemas.microsoft.com/office/drawing/2014/main" id="{59DF7548-AF53-F267-D6E0-D43B4BE0206C}"/>
                    </a:ext>
                  </a:extLst>
                </p14:cNvPr>
                <p14:cNvContentPartPr/>
                <p14:nvPr/>
              </p14:nvContentPartPr>
              <p14:xfrm>
                <a:off x="8339112" y="4687200"/>
                <a:ext cx="82080" cy="360"/>
              </p14:xfrm>
            </p:contentPart>
          </mc:Choice>
          <mc:Fallback xmlns="">
            <p:pic>
              <p:nvPicPr>
                <p:cNvPr id="57600" name="Ink 57599">
                  <a:extLst>
                    <a:ext uri="{FF2B5EF4-FFF2-40B4-BE49-F238E27FC236}">
                      <a16:creationId xmlns:a16="http://schemas.microsoft.com/office/drawing/2014/main" id="{59DF7548-AF53-F267-D6E0-D43B4BE0206C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330472" y="4678560"/>
                  <a:ext cx="9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57601" name="Ink 57600">
                  <a:extLst>
                    <a:ext uri="{FF2B5EF4-FFF2-40B4-BE49-F238E27FC236}">
                      <a16:creationId xmlns:a16="http://schemas.microsoft.com/office/drawing/2014/main" id="{554FC067-D7F5-8049-0C75-36DD079F38EE}"/>
                    </a:ext>
                  </a:extLst>
                </p14:cNvPr>
                <p14:cNvContentPartPr/>
                <p14:nvPr/>
              </p14:nvContentPartPr>
              <p14:xfrm>
                <a:off x="8349912" y="4783680"/>
                <a:ext cx="101520" cy="360"/>
              </p14:xfrm>
            </p:contentPart>
          </mc:Choice>
          <mc:Fallback xmlns="">
            <p:pic>
              <p:nvPicPr>
                <p:cNvPr id="57601" name="Ink 57600">
                  <a:extLst>
                    <a:ext uri="{FF2B5EF4-FFF2-40B4-BE49-F238E27FC236}">
                      <a16:creationId xmlns:a16="http://schemas.microsoft.com/office/drawing/2014/main" id="{554FC067-D7F5-8049-0C75-36DD079F38E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340912" y="4774680"/>
                  <a:ext cx="11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57602" name="Ink 57601">
                  <a:extLst>
                    <a:ext uri="{FF2B5EF4-FFF2-40B4-BE49-F238E27FC236}">
                      <a16:creationId xmlns:a16="http://schemas.microsoft.com/office/drawing/2014/main" id="{C1291331-2717-E155-4021-66E64A815CD2}"/>
                    </a:ext>
                  </a:extLst>
                </p14:cNvPr>
                <p14:cNvContentPartPr/>
                <p14:nvPr/>
              </p14:nvContentPartPr>
              <p14:xfrm>
                <a:off x="8570592" y="4575960"/>
                <a:ext cx="122760" cy="168480"/>
              </p14:xfrm>
            </p:contentPart>
          </mc:Choice>
          <mc:Fallback xmlns="">
            <p:pic>
              <p:nvPicPr>
                <p:cNvPr id="57602" name="Ink 57601">
                  <a:extLst>
                    <a:ext uri="{FF2B5EF4-FFF2-40B4-BE49-F238E27FC236}">
                      <a16:creationId xmlns:a16="http://schemas.microsoft.com/office/drawing/2014/main" id="{C1291331-2717-E155-4021-66E64A815CD2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561592" y="4567320"/>
                  <a:ext cx="140400" cy="18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57604" name="Ink 57603">
                <a:extLst>
                  <a:ext uri="{FF2B5EF4-FFF2-40B4-BE49-F238E27FC236}">
                    <a16:creationId xmlns:a16="http://schemas.microsoft.com/office/drawing/2014/main" id="{6A93251B-3448-BEED-A4CF-2ED3AD91EA06}"/>
                  </a:ext>
                </a:extLst>
              </p14:cNvPr>
              <p14:cNvContentPartPr/>
              <p14:nvPr/>
            </p14:nvContentPartPr>
            <p14:xfrm>
              <a:off x="6772320" y="5637400"/>
              <a:ext cx="9000" cy="205920"/>
            </p14:xfrm>
          </p:contentPart>
        </mc:Choice>
        <mc:Fallback xmlns="">
          <p:pic>
            <p:nvPicPr>
              <p:cNvPr id="57604" name="Ink 57603">
                <a:extLst>
                  <a:ext uri="{FF2B5EF4-FFF2-40B4-BE49-F238E27FC236}">
                    <a16:creationId xmlns:a16="http://schemas.microsoft.com/office/drawing/2014/main" id="{6A93251B-3448-BEED-A4CF-2ED3AD91EA06}"/>
                  </a:ext>
                </a:extLst>
              </p:cNvPr>
              <p:cNvPicPr/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6762945" y="5628400"/>
                <a:ext cx="27375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57605" name="Ink 57604">
                <a:extLst>
                  <a:ext uri="{FF2B5EF4-FFF2-40B4-BE49-F238E27FC236}">
                    <a16:creationId xmlns:a16="http://schemas.microsoft.com/office/drawing/2014/main" id="{308CFF9B-68E2-C05B-F77B-4AD12A1B10FE}"/>
                  </a:ext>
                </a:extLst>
              </p14:cNvPr>
              <p14:cNvContentPartPr/>
              <p14:nvPr/>
            </p14:nvContentPartPr>
            <p14:xfrm>
              <a:off x="6645240" y="5896960"/>
              <a:ext cx="346680" cy="51480"/>
            </p14:xfrm>
          </p:contentPart>
        </mc:Choice>
        <mc:Fallback xmlns="">
          <p:pic>
            <p:nvPicPr>
              <p:cNvPr id="57605" name="Ink 57604">
                <a:extLst>
                  <a:ext uri="{FF2B5EF4-FFF2-40B4-BE49-F238E27FC236}">
                    <a16:creationId xmlns:a16="http://schemas.microsoft.com/office/drawing/2014/main" id="{308CFF9B-68E2-C05B-F77B-4AD12A1B10FE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6636231" y="5887960"/>
                <a:ext cx="364338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57606" name="Ink 57605">
                <a:extLst>
                  <a:ext uri="{FF2B5EF4-FFF2-40B4-BE49-F238E27FC236}">
                    <a16:creationId xmlns:a16="http://schemas.microsoft.com/office/drawing/2014/main" id="{11DB6E56-C220-A482-1DF3-7C2D08693A1A}"/>
                  </a:ext>
                </a:extLst>
              </p14:cNvPr>
              <p14:cNvContentPartPr/>
              <p14:nvPr/>
            </p14:nvContentPartPr>
            <p14:xfrm>
              <a:off x="6706800" y="6016840"/>
              <a:ext cx="160200" cy="211320"/>
            </p14:xfrm>
          </p:contentPart>
        </mc:Choice>
        <mc:Fallback xmlns="">
          <p:pic>
            <p:nvPicPr>
              <p:cNvPr id="57606" name="Ink 57605">
                <a:extLst>
                  <a:ext uri="{FF2B5EF4-FFF2-40B4-BE49-F238E27FC236}">
                    <a16:creationId xmlns:a16="http://schemas.microsoft.com/office/drawing/2014/main" id="{11DB6E56-C220-A482-1DF3-7C2D08693A1A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6697780" y="6007840"/>
                <a:ext cx="1778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57610" name="Ink 57609">
                <a:extLst>
                  <a:ext uri="{FF2B5EF4-FFF2-40B4-BE49-F238E27FC236}">
                    <a16:creationId xmlns:a16="http://schemas.microsoft.com/office/drawing/2014/main" id="{70A75332-E176-1AE3-552C-8835EB2A29BD}"/>
                  </a:ext>
                </a:extLst>
              </p14:cNvPr>
              <p14:cNvContentPartPr/>
              <p14:nvPr/>
            </p14:nvContentPartPr>
            <p14:xfrm>
              <a:off x="7089840" y="5388280"/>
              <a:ext cx="257760" cy="1212480"/>
            </p14:xfrm>
          </p:contentPart>
        </mc:Choice>
        <mc:Fallback xmlns="">
          <p:pic>
            <p:nvPicPr>
              <p:cNvPr id="57610" name="Ink 57609">
                <a:extLst>
                  <a:ext uri="{FF2B5EF4-FFF2-40B4-BE49-F238E27FC236}">
                    <a16:creationId xmlns:a16="http://schemas.microsoft.com/office/drawing/2014/main" id="{70A75332-E176-1AE3-552C-8835EB2A29BD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7080853" y="5379280"/>
                <a:ext cx="275375" cy="12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57614" name="Ink 57613">
                <a:extLst>
                  <a:ext uri="{FF2B5EF4-FFF2-40B4-BE49-F238E27FC236}">
                    <a16:creationId xmlns:a16="http://schemas.microsoft.com/office/drawing/2014/main" id="{7AF1C653-05B8-2302-0EF0-B224F7C6F3EC}"/>
                  </a:ext>
                </a:extLst>
              </p14:cNvPr>
              <p14:cNvContentPartPr/>
              <p14:nvPr/>
            </p14:nvContentPartPr>
            <p14:xfrm>
              <a:off x="7320960" y="5529040"/>
              <a:ext cx="360" cy="352800"/>
            </p14:xfrm>
          </p:contentPart>
        </mc:Choice>
        <mc:Fallback xmlns="">
          <p:pic>
            <p:nvPicPr>
              <p:cNvPr id="57614" name="Ink 57613">
                <a:extLst>
                  <a:ext uri="{FF2B5EF4-FFF2-40B4-BE49-F238E27FC236}">
                    <a16:creationId xmlns:a16="http://schemas.microsoft.com/office/drawing/2014/main" id="{7AF1C653-05B8-2302-0EF0-B224F7C6F3EC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7311960" y="5520049"/>
                <a:ext cx="18000" cy="370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57616" name="Ink 57615">
                <a:extLst>
                  <a:ext uri="{FF2B5EF4-FFF2-40B4-BE49-F238E27FC236}">
                    <a16:creationId xmlns:a16="http://schemas.microsoft.com/office/drawing/2014/main" id="{D06A6E10-44B7-2E7B-BE91-A21151B2E493}"/>
                  </a:ext>
                </a:extLst>
              </p14:cNvPr>
              <p14:cNvContentPartPr/>
              <p14:nvPr/>
            </p14:nvContentPartPr>
            <p14:xfrm>
              <a:off x="7858440" y="5515720"/>
              <a:ext cx="28800" cy="296640"/>
            </p14:xfrm>
          </p:contentPart>
        </mc:Choice>
        <mc:Fallback xmlns="">
          <p:pic>
            <p:nvPicPr>
              <p:cNvPr id="57616" name="Ink 57615">
                <a:extLst>
                  <a:ext uri="{FF2B5EF4-FFF2-40B4-BE49-F238E27FC236}">
                    <a16:creationId xmlns:a16="http://schemas.microsoft.com/office/drawing/2014/main" id="{D06A6E10-44B7-2E7B-BE91-A21151B2E493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7849440" y="5506720"/>
                <a:ext cx="4644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57624" name="Ink 57623">
                <a:extLst>
                  <a:ext uri="{FF2B5EF4-FFF2-40B4-BE49-F238E27FC236}">
                    <a16:creationId xmlns:a16="http://schemas.microsoft.com/office/drawing/2014/main" id="{C7CA4A3C-B01E-86A9-22E4-6532553E4EF4}"/>
                  </a:ext>
                </a:extLst>
              </p14:cNvPr>
              <p14:cNvContentPartPr/>
              <p14:nvPr/>
            </p14:nvContentPartPr>
            <p14:xfrm>
              <a:off x="7782120" y="5671960"/>
              <a:ext cx="141120" cy="74520"/>
            </p14:xfrm>
          </p:contentPart>
        </mc:Choice>
        <mc:Fallback xmlns="">
          <p:pic>
            <p:nvPicPr>
              <p:cNvPr id="57624" name="Ink 57623">
                <a:extLst>
                  <a:ext uri="{FF2B5EF4-FFF2-40B4-BE49-F238E27FC236}">
                    <a16:creationId xmlns:a16="http://schemas.microsoft.com/office/drawing/2014/main" id="{C7CA4A3C-B01E-86A9-22E4-6532553E4EF4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7773120" y="5662960"/>
                <a:ext cx="1587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57634" name="Ink 57633">
                <a:extLst>
                  <a:ext uri="{FF2B5EF4-FFF2-40B4-BE49-F238E27FC236}">
                    <a16:creationId xmlns:a16="http://schemas.microsoft.com/office/drawing/2014/main" id="{4EABCFA4-6261-E4AE-7837-42BDF2EB99E1}"/>
                  </a:ext>
                </a:extLst>
              </p14:cNvPr>
              <p14:cNvContentPartPr/>
              <p14:nvPr/>
            </p14:nvContentPartPr>
            <p14:xfrm>
              <a:off x="7909560" y="5517520"/>
              <a:ext cx="403560" cy="301680"/>
            </p14:xfrm>
          </p:contentPart>
        </mc:Choice>
        <mc:Fallback xmlns="">
          <p:pic>
            <p:nvPicPr>
              <p:cNvPr id="57634" name="Ink 57633">
                <a:extLst>
                  <a:ext uri="{FF2B5EF4-FFF2-40B4-BE49-F238E27FC236}">
                    <a16:creationId xmlns:a16="http://schemas.microsoft.com/office/drawing/2014/main" id="{4EABCFA4-6261-E4AE-7837-42BDF2EB99E1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7900552" y="5508520"/>
                <a:ext cx="421216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57639" name="Ink 57638">
                <a:extLst>
                  <a:ext uri="{FF2B5EF4-FFF2-40B4-BE49-F238E27FC236}">
                    <a16:creationId xmlns:a16="http://schemas.microsoft.com/office/drawing/2014/main" id="{512D7B44-5176-C77E-897E-FED3E5A3B6A7}"/>
                  </a:ext>
                </a:extLst>
              </p14:cNvPr>
              <p14:cNvContentPartPr/>
              <p14:nvPr/>
            </p14:nvContentPartPr>
            <p14:xfrm>
              <a:off x="8413560" y="5541640"/>
              <a:ext cx="151560" cy="277560"/>
            </p14:xfrm>
          </p:contentPart>
        </mc:Choice>
        <mc:Fallback xmlns="">
          <p:pic>
            <p:nvPicPr>
              <p:cNvPr id="57639" name="Ink 57638">
                <a:extLst>
                  <a:ext uri="{FF2B5EF4-FFF2-40B4-BE49-F238E27FC236}">
                    <a16:creationId xmlns:a16="http://schemas.microsoft.com/office/drawing/2014/main" id="{512D7B44-5176-C77E-897E-FED3E5A3B6A7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8404560" y="5532640"/>
                <a:ext cx="16920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57704" name="Ink 57703">
                <a:extLst>
                  <a:ext uri="{FF2B5EF4-FFF2-40B4-BE49-F238E27FC236}">
                    <a16:creationId xmlns:a16="http://schemas.microsoft.com/office/drawing/2014/main" id="{5297F63B-6878-102C-79B3-32D9639C3EF7}"/>
                  </a:ext>
                </a:extLst>
              </p14:cNvPr>
              <p14:cNvContentPartPr/>
              <p14:nvPr/>
            </p14:nvContentPartPr>
            <p14:xfrm>
              <a:off x="8343000" y="6173080"/>
              <a:ext cx="360" cy="227160"/>
            </p14:xfrm>
          </p:contentPart>
        </mc:Choice>
        <mc:Fallback xmlns="">
          <p:pic>
            <p:nvPicPr>
              <p:cNvPr id="57704" name="Ink 57703">
                <a:extLst>
                  <a:ext uri="{FF2B5EF4-FFF2-40B4-BE49-F238E27FC236}">
                    <a16:creationId xmlns:a16="http://schemas.microsoft.com/office/drawing/2014/main" id="{5297F63B-6878-102C-79B3-32D9639C3EF7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8334000" y="6164080"/>
                <a:ext cx="180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57709" name="Ink 57708">
                <a:extLst>
                  <a:ext uri="{FF2B5EF4-FFF2-40B4-BE49-F238E27FC236}">
                    <a16:creationId xmlns:a16="http://schemas.microsoft.com/office/drawing/2014/main" id="{9D2914FB-DCE4-BEFB-722B-C18190329465}"/>
                  </a:ext>
                </a:extLst>
              </p14:cNvPr>
              <p14:cNvContentPartPr/>
              <p14:nvPr/>
            </p14:nvContentPartPr>
            <p14:xfrm>
              <a:off x="8458200" y="5432200"/>
              <a:ext cx="193680" cy="1013760"/>
            </p14:xfrm>
          </p:contentPart>
        </mc:Choice>
        <mc:Fallback xmlns="">
          <p:pic>
            <p:nvPicPr>
              <p:cNvPr id="57709" name="Ink 57708">
                <a:extLst>
                  <a:ext uri="{FF2B5EF4-FFF2-40B4-BE49-F238E27FC236}">
                    <a16:creationId xmlns:a16="http://schemas.microsoft.com/office/drawing/2014/main" id="{9D2914FB-DCE4-BEFB-722B-C18190329465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8449183" y="5423200"/>
                <a:ext cx="211353" cy="103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712" name="Group 57711">
            <a:extLst>
              <a:ext uri="{FF2B5EF4-FFF2-40B4-BE49-F238E27FC236}">
                <a16:creationId xmlns:a16="http://schemas.microsoft.com/office/drawing/2014/main" id="{05BBFC68-0D24-621E-DE6B-09F59BDB23A1}"/>
              </a:ext>
            </a:extLst>
          </p:cNvPr>
          <p:cNvGrpSpPr/>
          <p:nvPr/>
        </p:nvGrpSpPr>
        <p:grpSpPr>
          <a:xfrm>
            <a:off x="7237080" y="6182080"/>
            <a:ext cx="667800" cy="290160"/>
            <a:chOff x="7719192" y="6121800"/>
            <a:chExt cx="66780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57675" name="Ink 57674">
                  <a:extLst>
                    <a:ext uri="{FF2B5EF4-FFF2-40B4-BE49-F238E27FC236}">
                      <a16:creationId xmlns:a16="http://schemas.microsoft.com/office/drawing/2014/main" id="{297AD7F3-E0C7-048E-DE0A-C7BBBB4DF98A}"/>
                    </a:ext>
                  </a:extLst>
                </p14:cNvPr>
                <p14:cNvContentPartPr/>
                <p14:nvPr/>
              </p14:nvContentPartPr>
              <p14:xfrm>
                <a:off x="7791912" y="6130800"/>
                <a:ext cx="46440" cy="258480"/>
              </p14:xfrm>
            </p:contentPart>
          </mc:Choice>
          <mc:Fallback xmlns="">
            <p:pic>
              <p:nvPicPr>
                <p:cNvPr id="57675" name="Ink 57674">
                  <a:extLst>
                    <a:ext uri="{FF2B5EF4-FFF2-40B4-BE49-F238E27FC236}">
                      <a16:creationId xmlns:a16="http://schemas.microsoft.com/office/drawing/2014/main" id="{297AD7F3-E0C7-048E-DE0A-C7BBBB4DF98A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7783272" y="6122160"/>
                  <a:ext cx="640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57678" name="Ink 57677">
                  <a:extLst>
                    <a:ext uri="{FF2B5EF4-FFF2-40B4-BE49-F238E27FC236}">
                      <a16:creationId xmlns:a16="http://schemas.microsoft.com/office/drawing/2014/main" id="{4F576F03-CAD7-1B77-53AE-41F47C3688BD}"/>
                    </a:ext>
                  </a:extLst>
                </p14:cNvPr>
                <p14:cNvContentPartPr/>
                <p14:nvPr/>
              </p14:nvContentPartPr>
              <p14:xfrm>
                <a:off x="7719192" y="6279120"/>
                <a:ext cx="170280" cy="65520"/>
              </p14:xfrm>
            </p:contentPart>
          </mc:Choice>
          <mc:Fallback xmlns="">
            <p:pic>
              <p:nvPicPr>
                <p:cNvPr id="57678" name="Ink 57677">
                  <a:extLst>
                    <a:ext uri="{FF2B5EF4-FFF2-40B4-BE49-F238E27FC236}">
                      <a16:creationId xmlns:a16="http://schemas.microsoft.com/office/drawing/2014/main" id="{4F576F03-CAD7-1B77-53AE-41F47C3688BD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7710192" y="6270120"/>
                  <a:ext cx="1879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57679" name="Ink 57678">
                  <a:extLst>
                    <a:ext uri="{FF2B5EF4-FFF2-40B4-BE49-F238E27FC236}">
                      <a16:creationId xmlns:a16="http://schemas.microsoft.com/office/drawing/2014/main" id="{9B126D92-62C4-5996-70C6-3DC66F2386A2}"/>
                    </a:ext>
                  </a:extLst>
                </p14:cNvPr>
                <p14:cNvContentPartPr/>
                <p14:nvPr/>
              </p14:nvContentPartPr>
              <p14:xfrm>
                <a:off x="7864992" y="6231600"/>
                <a:ext cx="299880" cy="180360"/>
              </p14:xfrm>
            </p:contentPart>
          </mc:Choice>
          <mc:Fallback xmlns="">
            <p:pic>
              <p:nvPicPr>
                <p:cNvPr id="57679" name="Ink 57678">
                  <a:extLst>
                    <a:ext uri="{FF2B5EF4-FFF2-40B4-BE49-F238E27FC236}">
                      <a16:creationId xmlns:a16="http://schemas.microsoft.com/office/drawing/2014/main" id="{9B126D92-62C4-5996-70C6-3DC66F2386A2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856352" y="6222600"/>
                  <a:ext cx="3175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57702" name="Ink 57701">
                  <a:extLst>
                    <a:ext uri="{FF2B5EF4-FFF2-40B4-BE49-F238E27FC236}">
                      <a16:creationId xmlns:a16="http://schemas.microsoft.com/office/drawing/2014/main" id="{029D758D-64EB-9E20-29E3-67595C7D4D2C}"/>
                    </a:ext>
                  </a:extLst>
                </p14:cNvPr>
                <p14:cNvContentPartPr/>
                <p14:nvPr/>
              </p14:nvContentPartPr>
              <p14:xfrm>
                <a:off x="8282592" y="6143760"/>
                <a:ext cx="104400" cy="235800"/>
              </p14:xfrm>
            </p:contentPart>
          </mc:Choice>
          <mc:Fallback xmlns="">
            <p:pic>
              <p:nvPicPr>
                <p:cNvPr id="57702" name="Ink 57701">
                  <a:extLst>
                    <a:ext uri="{FF2B5EF4-FFF2-40B4-BE49-F238E27FC236}">
                      <a16:creationId xmlns:a16="http://schemas.microsoft.com/office/drawing/2014/main" id="{029D758D-64EB-9E20-29E3-67595C7D4D2C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273592" y="6134760"/>
                  <a:ext cx="1220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57711" name="Ink 57710">
                  <a:extLst>
                    <a:ext uri="{FF2B5EF4-FFF2-40B4-BE49-F238E27FC236}">
                      <a16:creationId xmlns:a16="http://schemas.microsoft.com/office/drawing/2014/main" id="{DBE4E756-D05B-9C2B-2E47-60DAFF00D1FD}"/>
                    </a:ext>
                  </a:extLst>
                </p14:cNvPr>
                <p14:cNvContentPartPr/>
                <p14:nvPr/>
              </p14:nvContentPartPr>
              <p14:xfrm>
                <a:off x="8229312" y="6121800"/>
                <a:ext cx="108000" cy="142920"/>
              </p14:xfrm>
            </p:contentPart>
          </mc:Choice>
          <mc:Fallback xmlns="">
            <p:pic>
              <p:nvPicPr>
                <p:cNvPr id="57711" name="Ink 57710">
                  <a:extLst>
                    <a:ext uri="{FF2B5EF4-FFF2-40B4-BE49-F238E27FC236}">
                      <a16:creationId xmlns:a16="http://schemas.microsoft.com/office/drawing/2014/main" id="{DBE4E756-D05B-9C2B-2E47-60DAFF00D1F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220312" y="6112800"/>
                  <a:ext cx="125640" cy="16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57713" name="Ink 57712">
                <a:extLst>
                  <a:ext uri="{FF2B5EF4-FFF2-40B4-BE49-F238E27FC236}">
                    <a16:creationId xmlns:a16="http://schemas.microsoft.com/office/drawing/2014/main" id="{2594E4FB-EB88-2B35-46BD-177F1189C0D2}"/>
                  </a:ext>
                </a:extLst>
              </p14:cNvPr>
              <p14:cNvContentPartPr/>
              <p14:nvPr/>
            </p14:nvContentPartPr>
            <p14:xfrm>
              <a:off x="7735680" y="5418880"/>
              <a:ext cx="814680" cy="571680"/>
            </p14:xfrm>
          </p:contentPart>
        </mc:Choice>
        <mc:Fallback xmlns="">
          <p:pic>
            <p:nvPicPr>
              <p:cNvPr id="57713" name="Ink 57712">
                <a:extLst>
                  <a:ext uri="{FF2B5EF4-FFF2-40B4-BE49-F238E27FC236}">
                    <a16:creationId xmlns:a16="http://schemas.microsoft.com/office/drawing/2014/main" id="{2594E4FB-EB88-2B35-46BD-177F1189C0D2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7726680" y="5409880"/>
                <a:ext cx="83232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57714" name="Ink 57713">
                <a:extLst>
                  <a:ext uri="{FF2B5EF4-FFF2-40B4-BE49-F238E27FC236}">
                    <a16:creationId xmlns:a16="http://schemas.microsoft.com/office/drawing/2014/main" id="{9F2758E5-A90B-2150-6AC7-F1EC5F1A32FF}"/>
                  </a:ext>
                </a:extLst>
              </p14:cNvPr>
              <p14:cNvContentPartPr/>
              <p14:nvPr/>
            </p14:nvContentPartPr>
            <p14:xfrm>
              <a:off x="7202160" y="6143200"/>
              <a:ext cx="808920" cy="445680"/>
            </p14:xfrm>
          </p:contentPart>
        </mc:Choice>
        <mc:Fallback xmlns="">
          <p:pic>
            <p:nvPicPr>
              <p:cNvPr id="57714" name="Ink 57713">
                <a:extLst>
                  <a:ext uri="{FF2B5EF4-FFF2-40B4-BE49-F238E27FC236}">
                    <a16:creationId xmlns:a16="http://schemas.microsoft.com/office/drawing/2014/main" id="{9F2758E5-A90B-2150-6AC7-F1EC5F1A32FF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7193156" y="6134200"/>
                <a:ext cx="826568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57715" name="Ink 57714">
                <a:extLst>
                  <a:ext uri="{FF2B5EF4-FFF2-40B4-BE49-F238E27FC236}">
                    <a16:creationId xmlns:a16="http://schemas.microsoft.com/office/drawing/2014/main" id="{96499FCA-57AB-8CD3-DB76-08EB4CF9658C}"/>
                  </a:ext>
                </a:extLst>
              </p14:cNvPr>
              <p14:cNvContentPartPr/>
              <p14:nvPr/>
            </p14:nvContentPartPr>
            <p14:xfrm>
              <a:off x="7713360" y="4970680"/>
              <a:ext cx="564120" cy="27000"/>
            </p14:xfrm>
          </p:contentPart>
        </mc:Choice>
        <mc:Fallback xmlns="">
          <p:pic>
            <p:nvPicPr>
              <p:cNvPr id="57715" name="Ink 57714">
                <a:extLst>
                  <a:ext uri="{FF2B5EF4-FFF2-40B4-BE49-F238E27FC236}">
                    <a16:creationId xmlns:a16="http://schemas.microsoft.com/office/drawing/2014/main" id="{96499FCA-57AB-8CD3-DB76-08EB4CF9658C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7704360" y="4961680"/>
                <a:ext cx="581760" cy="4464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F5413B4D-17FF-CF9B-5257-E436E3DC0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46"/>
    </mc:Choice>
    <mc:Fallback xmlns="">
      <p:transition spd="slow" advTm="86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6">
            <a:extLst>
              <a:ext uri="{FF2B5EF4-FFF2-40B4-BE49-F238E27FC236}">
                <a16:creationId xmlns:a16="http://schemas.microsoft.com/office/drawing/2014/main" id="{619B03E4-04B4-1A08-219F-D300B19299AB}"/>
              </a:ext>
            </a:extLst>
          </p:cNvPr>
          <p:cNvGrpSpPr/>
          <p:nvPr/>
        </p:nvGrpSpPr>
        <p:grpSpPr>
          <a:xfrm>
            <a:off x="997992" y="330543"/>
            <a:ext cx="919080" cy="609120"/>
            <a:chOff x="547992" y="1011312"/>
            <a:chExt cx="91908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78B5C97-B2CE-0D1D-9BBF-08269ACF1430}"/>
                    </a:ext>
                  </a:extLst>
                </p14:cNvPr>
                <p14:cNvContentPartPr/>
                <p14:nvPr/>
              </p14:nvContentPartPr>
              <p14:xfrm>
                <a:off x="547992" y="1011312"/>
                <a:ext cx="271440" cy="609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78B5C97-B2CE-0D1D-9BBF-08269ACF143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9352" y="1002672"/>
                  <a:ext cx="28908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1E621E2-0BA5-84B0-33D9-BB1B35DFB5B8}"/>
                    </a:ext>
                  </a:extLst>
                </p14:cNvPr>
                <p14:cNvContentPartPr/>
                <p14:nvPr/>
              </p14:nvContentPartPr>
              <p14:xfrm>
                <a:off x="808992" y="1230552"/>
                <a:ext cx="221760" cy="197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1E621E2-0BA5-84B0-33D9-BB1B35DFB5B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0352" y="1221912"/>
                  <a:ext cx="2394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7EE6444-24E6-DB01-8218-DD04463D1351}"/>
                    </a:ext>
                  </a:extLst>
                </p14:cNvPr>
                <p14:cNvContentPartPr/>
                <p14:nvPr/>
              </p14:nvContentPartPr>
              <p14:xfrm>
                <a:off x="1090872" y="1363752"/>
                <a:ext cx="78480" cy="192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7EE6444-24E6-DB01-8218-DD04463D135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82232" y="1355112"/>
                  <a:ext cx="9612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BFD34BC-AA0B-63B6-702F-73C404E838DA}"/>
                    </a:ext>
                  </a:extLst>
                </p14:cNvPr>
                <p14:cNvContentPartPr/>
                <p14:nvPr/>
              </p14:nvContentPartPr>
              <p14:xfrm>
                <a:off x="1044792" y="1486152"/>
                <a:ext cx="15120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BFD34BC-AA0B-63B6-702F-73C404E838D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35792" y="1477152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3FCEFCF-21C1-E782-7105-AFA67B95D8DE}"/>
                    </a:ext>
                  </a:extLst>
                </p14:cNvPr>
                <p14:cNvContentPartPr/>
                <p14:nvPr/>
              </p14:nvContentPartPr>
              <p14:xfrm>
                <a:off x="1275192" y="1105272"/>
                <a:ext cx="191880" cy="459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3FCEFCF-21C1-E782-7105-AFA67B95D8D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66192" y="1096272"/>
                  <a:ext cx="209520" cy="47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0570601B-3F16-3700-CCFA-2FC698481DCE}"/>
              </a:ext>
            </a:extLst>
          </p:cNvPr>
          <p:cNvGrpSpPr/>
          <p:nvPr/>
        </p:nvGrpSpPr>
        <p:grpSpPr>
          <a:xfrm>
            <a:off x="2138832" y="569943"/>
            <a:ext cx="161280" cy="118440"/>
            <a:chOff x="1688832" y="1250712"/>
            <a:chExt cx="16128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AFDEBEF-DC8C-CDBC-3797-7DFDEA99F676}"/>
                    </a:ext>
                  </a:extLst>
                </p14:cNvPr>
                <p14:cNvContentPartPr/>
                <p14:nvPr/>
              </p14:nvContentPartPr>
              <p14:xfrm>
                <a:off x="1710432" y="1250712"/>
                <a:ext cx="13968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AFDEBEF-DC8C-CDBC-3797-7DFDEA99F67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01432" y="1242072"/>
                  <a:ext cx="15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254509B-4454-A873-A92A-04726D7E9F4F}"/>
                    </a:ext>
                  </a:extLst>
                </p14:cNvPr>
                <p14:cNvContentPartPr/>
                <p14:nvPr/>
              </p14:nvContentPartPr>
              <p14:xfrm>
                <a:off x="1688832" y="1368792"/>
                <a:ext cx="144360" cy="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254509B-4454-A873-A92A-04726D7E9F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79832" y="1360152"/>
                  <a:ext cx="162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F68EF60F-DCEE-FCC3-6A35-FFFD42AD2208}"/>
              </a:ext>
            </a:extLst>
          </p:cNvPr>
          <p:cNvGrpSpPr/>
          <p:nvPr/>
        </p:nvGrpSpPr>
        <p:grpSpPr>
          <a:xfrm>
            <a:off x="2596392" y="256023"/>
            <a:ext cx="647280" cy="742680"/>
            <a:chOff x="2146392" y="936792"/>
            <a:chExt cx="64728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EF6D128-0FF7-5B8C-ADB3-C59284D8EBA3}"/>
                    </a:ext>
                  </a:extLst>
                </p14:cNvPr>
                <p14:cNvContentPartPr/>
                <p14:nvPr/>
              </p14:nvContentPartPr>
              <p14:xfrm>
                <a:off x="2146392" y="1003752"/>
                <a:ext cx="331560" cy="28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EF6D128-0FF7-5B8C-ADB3-C59284D8EBA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37392" y="994752"/>
                  <a:ext cx="349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3A5B090-D099-779B-C508-5E35EFCAA1C6}"/>
                    </a:ext>
                  </a:extLst>
                </p14:cNvPr>
                <p14:cNvContentPartPr/>
                <p14:nvPr/>
              </p14:nvContentPartPr>
              <p14:xfrm>
                <a:off x="2297232" y="1018152"/>
                <a:ext cx="11880" cy="365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3A5B090-D099-779B-C508-5E35EFCAA1C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88592" y="1009512"/>
                  <a:ext cx="2952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A4E107E-8425-A3BD-665E-3CE263371A4A}"/>
                    </a:ext>
                  </a:extLst>
                </p14:cNvPr>
                <p14:cNvContentPartPr/>
                <p14:nvPr/>
              </p14:nvContentPartPr>
              <p14:xfrm>
                <a:off x="2399472" y="1255032"/>
                <a:ext cx="121320" cy="1620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A4E107E-8425-A3BD-665E-3CE263371A4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90472" y="1246032"/>
                  <a:ext cx="1389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3E347F9-EE2E-FD9E-8E05-01A750C32B9B}"/>
                    </a:ext>
                  </a:extLst>
                </p14:cNvPr>
                <p14:cNvContentPartPr/>
                <p14:nvPr/>
              </p14:nvContentPartPr>
              <p14:xfrm>
                <a:off x="2660112" y="936792"/>
                <a:ext cx="133560" cy="742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3E347F9-EE2E-FD9E-8E05-01A750C32B9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51112" y="927792"/>
                  <a:ext cx="151200" cy="76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591516E5-B690-0ECA-B72F-472346023AE6}"/>
              </a:ext>
            </a:extLst>
          </p:cNvPr>
          <p:cNvGrpSpPr/>
          <p:nvPr/>
        </p:nvGrpSpPr>
        <p:grpSpPr>
          <a:xfrm>
            <a:off x="738288" y="1595583"/>
            <a:ext cx="566640" cy="291240"/>
            <a:chOff x="781992" y="2263752"/>
            <a:chExt cx="56664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7359914-05C7-65C9-B696-D532E88C0DAE}"/>
                    </a:ext>
                  </a:extLst>
                </p14:cNvPr>
                <p14:cNvContentPartPr/>
                <p14:nvPr/>
              </p14:nvContentPartPr>
              <p14:xfrm>
                <a:off x="788112" y="2429352"/>
                <a:ext cx="5508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7359914-05C7-65C9-B696-D532E88C0DA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79472" y="2420712"/>
                  <a:ext cx="7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32D433B6-EC3A-0EA1-C4E8-44AC40BCD2A1}"/>
                    </a:ext>
                  </a:extLst>
                </p14:cNvPr>
                <p14:cNvContentPartPr/>
                <p14:nvPr/>
              </p14:nvContentPartPr>
              <p14:xfrm>
                <a:off x="781992" y="2552472"/>
                <a:ext cx="127440" cy="2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2D433B6-EC3A-0EA1-C4E8-44AC40BCD2A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73352" y="2543832"/>
                  <a:ext cx="145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F12AD1A-546E-C83F-C031-BA2297C2DA31}"/>
                    </a:ext>
                  </a:extLst>
                </p14:cNvPr>
                <p14:cNvContentPartPr/>
                <p14:nvPr/>
              </p14:nvContentPartPr>
              <p14:xfrm>
                <a:off x="1052712" y="2263752"/>
                <a:ext cx="248040" cy="46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F12AD1A-546E-C83F-C031-BA2297C2DA3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4072" y="2255112"/>
                  <a:ext cx="2656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E92B0AE2-A3D8-C607-EB26-D5F9C6B9960B}"/>
                    </a:ext>
                  </a:extLst>
                </p14:cNvPr>
                <p14:cNvContentPartPr/>
                <p14:nvPr/>
              </p14:nvContentPartPr>
              <p14:xfrm>
                <a:off x="1166832" y="2292192"/>
                <a:ext cx="360" cy="261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E92B0AE2-A3D8-C607-EB26-D5F9C6B996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58192" y="2283192"/>
                  <a:ext cx="180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775442E-2634-7017-65F4-0B7AB51E0909}"/>
                    </a:ext>
                  </a:extLst>
                </p14:cNvPr>
                <p14:cNvContentPartPr/>
                <p14:nvPr/>
              </p14:nvContentPartPr>
              <p14:xfrm>
                <a:off x="1247472" y="2389752"/>
                <a:ext cx="101160" cy="1584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775442E-2634-7017-65F4-0B7AB51E090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238472" y="2380752"/>
                  <a:ext cx="118800" cy="17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489901C0-3A4E-84AA-E505-3D473518503E}"/>
              </a:ext>
            </a:extLst>
          </p:cNvPr>
          <p:cNvGrpSpPr/>
          <p:nvPr/>
        </p:nvGrpSpPr>
        <p:grpSpPr>
          <a:xfrm>
            <a:off x="3407526" y="1167363"/>
            <a:ext cx="1750320" cy="1145160"/>
            <a:chOff x="1579032" y="2021832"/>
            <a:chExt cx="1750320" cy="114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FF45980-6789-EEFB-0CDF-5F53580F3BCF}"/>
                    </a:ext>
                  </a:extLst>
                </p14:cNvPr>
                <p14:cNvContentPartPr/>
                <p14:nvPr/>
              </p14:nvContentPartPr>
              <p14:xfrm>
                <a:off x="1579032" y="2021832"/>
                <a:ext cx="241200" cy="11451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EFF45980-6789-EEFB-0CDF-5F53580F3BC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70032" y="2013192"/>
                  <a:ext cx="258840" cy="11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69C9A3DB-04BE-B69A-A397-3162644C9BE8}"/>
                    </a:ext>
                  </a:extLst>
                </p14:cNvPr>
                <p14:cNvContentPartPr/>
                <p14:nvPr/>
              </p14:nvContentPartPr>
              <p14:xfrm>
                <a:off x="1759032" y="2130552"/>
                <a:ext cx="360" cy="2642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69C9A3DB-04BE-B69A-A397-3162644C9BE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750392" y="2121552"/>
                  <a:ext cx="180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30A3D279-FA77-DC00-F005-A96FA183E325}"/>
                    </a:ext>
                  </a:extLst>
                </p14:cNvPr>
                <p14:cNvContentPartPr/>
                <p14:nvPr/>
              </p14:nvContentPartPr>
              <p14:xfrm>
                <a:off x="1835712" y="2315592"/>
                <a:ext cx="133920" cy="3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30A3D279-FA77-DC00-F005-A96FA183E32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26712" y="2306952"/>
                  <a:ext cx="15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FDBC4AB7-1020-67F5-93DA-C0D364A2EC8C}"/>
                    </a:ext>
                  </a:extLst>
                </p14:cNvPr>
                <p14:cNvContentPartPr/>
                <p14:nvPr/>
              </p14:nvContentPartPr>
              <p14:xfrm>
                <a:off x="1900872" y="2212632"/>
                <a:ext cx="360" cy="166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FDBC4AB7-1020-67F5-93DA-C0D364A2EC8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891872" y="2203992"/>
                  <a:ext cx="180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FA204327-FA8D-5C0C-456A-C84184AA917E}"/>
                    </a:ext>
                  </a:extLst>
                </p14:cNvPr>
                <p14:cNvContentPartPr/>
                <p14:nvPr/>
              </p14:nvContentPartPr>
              <p14:xfrm>
                <a:off x="2087352" y="2171952"/>
                <a:ext cx="255600" cy="1731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FA204327-FA8D-5C0C-456A-C84184AA917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78352" y="2162952"/>
                  <a:ext cx="2732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F168853-46C4-DC58-33AE-93BA73B4408B}"/>
                    </a:ext>
                  </a:extLst>
                </p14:cNvPr>
                <p14:cNvContentPartPr/>
                <p14:nvPr/>
              </p14:nvContentPartPr>
              <p14:xfrm>
                <a:off x="2211192" y="2150352"/>
                <a:ext cx="5400" cy="3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F168853-46C4-DC58-33AE-93BA73B4408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02192" y="2141352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9F8FFFC-75E2-A068-FB02-EDE945898EE6}"/>
                    </a:ext>
                  </a:extLst>
                </p14:cNvPr>
                <p14:cNvContentPartPr/>
                <p14:nvPr/>
              </p14:nvContentPartPr>
              <p14:xfrm>
                <a:off x="2372472" y="2135232"/>
                <a:ext cx="101160" cy="2084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9F8FFFC-75E2-A068-FB02-EDE945898EE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363832" y="2126592"/>
                  <a:ext cx="1188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A7076BB4-A85A-CD62-4B3A-0309A6E655DD}"/>
                    </a:ext>
                  </a:extLst>
                </p14:cNvPr>
                <p14:cNvContentPartPr/>
                <p14:nvPr/>
              </p14:nvContentPartPr>
              <p14:xfrm>
                <a:off x="2632032" y="2107152"/>
                <a:ext cx="28080" cy="2336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A7076BB4-A85A-CD62-4B3A-0309A6E655D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23392" y="2098512"/>
                  <a:ext cx="457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35758F2-E074-CF57-8C2C-937AD771CFC6}"/>
                    </a:ext>
                  </a:extLst>
                </p14:cNvPr>
                <p14:cNvContentPartPr/>
                <p14:nvPr/>
              </p14:nvContentPartPr>
              <p14:xfrm>
                <a:off x="2609712" y="2235312"/>
                <a:ext cx="75600" cy="64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35758F2-E074-CF57-8C2C-937AD771CFC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00712" y="2226312"/>
                  <a:ext cx="93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702C55C-422C-36D4-BAC2-8D846A12A577}"/>
                    </a:ext>
                  </a:extLst>
                </p14:cNvPr>
                <p14:cNvContentPartPr/>
                <p14:nvPr/>
              </p14:nvContentPartPr>
              <p14:xfrm>
                <a:off x="2722032" y="2063232"/>
                <a:ext cx="362880" cy="2775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702C55C-422C-36D4-BAC2-8D846A12A57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713392" y="2054232"/>
                  <a:ext cx="3805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89C3964-E27F-16A7-2790-32228B96945F}"/>
                    </a:ext>
                  </a:extLst>
                </p14:cNvPr>
                <p14:cNvContentPartPr/>
                <p14:nvPr/>
              </p14:nvContentPartPr>
              <p14:xfrm>
                <a:off x="3183192" y="2100312"/>
                <a:ext cx="146160" cy="2671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89C3964-E27F-16A7-2790-32228B96945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74192" y="2091312"/>
                  <a:ext cx="16380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EAB861FD-4B24-C82C-AB0A-C6F84083CC97}"/>
              </a:ext>
            </a:extLst>
          </p:cNvPr>
          <p:cNvGrpSpPr/>
          <p:nvPr/>
        </p:nvGrpSpPr>
        <p:grpSpPr>
          <a:xfrm>
            <a:off x="5666166" y="1073403"/>
            <a:ext cx="1512000" cy="390960"/>
            <a:chOff x="3837672" y="1927872"/>
            <a:chExt cx="151200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422E269-523C-A44F-734B-0D7A6D493828}"/>
                    </a:ext>
                  </a:extLst>
                </p14:cNvPr>
                <p14:cNvContentPartPr/>
                <p14:nvPr/>
              </p14:nvContentPartPr>
              <p14:xfrm>
                <a:off x="3837672" y="2110392"/>
                <a:ext cx="319680" cy="2084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422E269-523C-A44F-734B-0D7A6D49382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828672" y="2101392"/>
                  <a:ext cx="3373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A8AA8812-C19B-F9A1-BE23-103937E10E83}"/>
                    </a:ext>
                  </a:extLst>
                </p14:cNvPr>
                <p14:cNvContentPartPr/>
                <p14:nvPr/>
              </p14:nvContentPartPr>
              <p14:xfrm>
                <a:off x="4232232" y="2044152"/>
                <a:ext cx="91440" cy="1908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A8AA8812-C19B-F9A1-BE23-103937E10E8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23232" y="2035512"/>
                  <a:ext cx="1090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81F49B5-13E6-FA74-B53F-EF0B99092B0D}"/>
                    </a:ext>
                  </a:extLst>
                </p14:cNvPr>
                <p14:cNvContentPartPr/>
                <p14:nvPr/>
              </p14:nvContentPartPr>
              <p14:xfrm>
                <a:off x="4464432" y="2014992"/>
                <a:ext cx="62640" cy="2466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81F49B5-13E6-FA74-B53F-EF0B99092B0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455432" y="2006352"/>
                  <a:ext cx="802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FD985990-B8F7-0F0D-55BA-0CEFA6126059}"/>
                    </a:ext>
                  </a:extLst>
                </p14:cNvPr>
                <p14:cNvContentPartPr/>
                <p14:nvPr/>
              </p14:nvContentPartPr>
              <p14:xfrm>
                <a:off x="4363272" y="2117232"/>
                <a:ext cx="155880" cy="385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FD985990-B8F7-0F0D-55BA-0CEFA612605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354632" y="2108592"/>
                  <a:ext cx="1735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794F3F5-A032-CAE0-2444-6D62840FBC98}"/>
                    </a:ext>
                  </a:extLst>
                </p14:cNvPr>
                <p14:cNvContentPartPr/>
                <p14:nvPr/>
              </p14:nvContentPartPr>
              <p14:xfrm>
                <a:off x="4572432" y="1927872"/>
                <a:ext cx="460080" cy="348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794F3F5-A032-CAE0-2444-6D62840FBC9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563432" y="1919232"/>
                  <a:ext cx="47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330E7BDC-3397-CDB4-DB30-86AF0A93E048}"/>
                    </a:ext>
                  </a:extLst>
                </p14:cNvPr>
                <p14:cNvContentPartPr/>
                <p14:nvPr/>
              </p14:nvContentPartPr>
              <p14:xfrm>
                <a:off x="5176512" y="1976832"/>
                <a:ext cx="173160" cy="2656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330E7BDC-3397-CDB4-DB30-86AF0A93E04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167872" y="1968192"/>
                  <a:ext cx="190800" cy="28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6428F7F-C23E-AF9F-26F4-6655B6237A5A}"/>
              </a:ext>
            </a:extLst>
          </p:cNvPr>
          <p:cNvGrpSpPr/>
          <p:nvPr/>
        </p:nvGrpSpPr>
        <p:grpSpPr>
          <a:xfrm>
            <a:off x="3681126" y="1820403"/>
            <a:ext cx="1383840" cy="412920"/>
            <a:chOff x="1852632" y="2674872"/>
            <a:chExt cx="138384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AF48FC9A-4845-6E7E-A9DC-B874210520F1}"/>
                    </a:ext>
                  </a:extLst>
                </p14:cNvPr>
                <p14:cNvContentPartPr/>
                <p14:nvPr/>
              </p14:nvContentPartPr>
              <p14:xfrm>
                <a:off x="1852632" y="2903472"/>
                <a:ext cx="259560" cy="1843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AF48FC9A-4845-6E7E-A9DC-B874210520F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43992" y="2894832"/>
                  <a:ext cx="277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A871BF6-5AFD-A4C6-053A-55F29B78DFF5}"/>
                    </a:ext>
                  </a:extLst>
                </p14:cNvPr>
                <p14:cNvContentPartPr/>
                <p14:nvPr/>
              </p14:nvContentPartPr>
              <p14:xfrm>
                <a:off x="2179512" y="2855592"/>
                <a:ext cx="96120" cy="2206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A871BF6-5AFD-A4C6-053A-55F29B78DFF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170512" y="2846952"/>
                  <a:ext cx="1137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E14ADFDF-551E-F1D6-2608-A9C1794E15A0}"/>
                    </a:ext>
                  </a:extLst>
                </p14:cNvPr>
                <p14:cNvContentPartPr/>
                <p14:nvPr/>
              </p14:nvContentPartPr>
              <p14:xfrm>
                <a:off x="2383992" y="2736072"/>
                <a:ext cx="78840" cy="3150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E14ADFDF-551E-F1D6-2608-A9C1794E15A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375352" y="2727432"/>
                  <a:ext cx="964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E1C9BF47-8C9E-58E6-66EA-9BC22A5585FC}"/>
                    </a:ext>
                  </a:extLst>
                </p14:cNvPr>
                <p14:cNvContentPartPr/>
                <p14:nvPr/>
              </p14:nvContentPartPr>
              <p14:xfrm>
                <a:off x="2309112" y="2912472"/>
                <a:ext cx="110880" cy="237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E1C9BF47-8C9E-58E6-66EA-9BC22A5585F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300112" y="2903832"/>
                  <a:ext cx="1285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9396943-8D3B-CD31-0D02-390080D5D9D9}"/>
                    </a:ext>
                  </a:extLst>
                </p14:cNvPr>
                <p14:cNvContentPartPr/>
                <p14:nvPr/>
              </p14:nvContentPartPr>
              <p14:xfrm>
                <a:off x="2458872" y="2674872"/>
                <a:ext cx="501480" cy="3513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9396943-8D3B-CD31-0D02-390080D5D9D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450232" y="2666232"/>
                  <a:ext cx="5191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3D1C542F-A97A-19EC-6167-331707E36D6E}"/>
                    </a:ext>
                  </a:extLst>
                </p14:cNvPr>
                <p14:cNvContentPartPr/>
                <p14:nvPr/>
              </p14:nvContentPartPr>
              <p14:xfrm>
                <a:off x="3070152" y="2753352"/>
                <a:ext cx="166320" cy="2937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3D1C542F-A97A-19EC-6167-331707E36D6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061152" y="2744352"/>
                  <a:ext cx="183960" cy="31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FBF7DF0D-C809-E1B1-FAE9-D22FCEA1420A}"/>
              </a:ext>
            </a:extLst>
          </p:cNvPr>
          <p:cNvGrpSpPr/>
          <p:nvPr/>
        </p:nvGrpSpPr>
        <p:grpSpPr>
          <a:xfrm>
            <a:off x="5721606" y="1714203"/>
            <a:ext cx="1630440" cy="490680"/>
            <a:chOff x="3893112" y="2568672"/>
            <a:chExt cx="163044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9B593E3D-28B0-7B2D-0DD2-33AD36E7EA34}"/>
                    </a:ext>
                  </a:extLst>
                </p14:cNvPr>
                <p14:cNvContentPartPr/>
                <p14:nvPr/>
              </p14:nvContentPartPr>
              <p14:xfrm>
                <a:off x="3893112" y="2756592"/>
                <a:ext cx="2520" cy="3027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9B593E3D-28B0-7B2D-0DD2-33AD36E7EA3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884472" y="2747952"/>
                  <a:ext cx="201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5CD52546-7EEB-EEAA-E374-7F1AC2F262D5}"/>
                    </a:ext>
                  </a:extLst>
                </p14:cNvPr>
                <p14:cNvContentPartPr/>
                <p14:nvPr/>
              </p14:nvContentPartPr>
              <p14:xfrm>
                <a:off x="3957552" y="2949912"/>
                <a:ext cx="141120" cy="25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5CD52546-7EEB-EEAA-E374-7F1AC2F262D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948552" y="2940912"/>
                  <a:ext cx="158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CD558D13-2936-AD3F-9F37-9C85268A7891}"/>
                    </a:ext>
                  </a:extLst>
                </p14:cNvPr>
                <p14:cNvContentPartPr/>
                <p14:nvPr/>
              </p14:nvContentPartPr>
              <p14:xfrm>
                <a:off x="4186872" y="2867112"/>
                <a:ext cx="343440" cy="1504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CD558D13-2936-AD3F-9F37-9C85268A789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77872" y="2858472"/>
                  <a:ext cx="3610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B23E3CD-4DD1-6CBE-75EB-781FCDF3E66D}"/>
                    </a:ext>
                  </a:extLst>
                </p14:cNvPr>
                <p14:cNvContentPartPr/>
                <p14:nvPr/>
              </p14:nvContentPartPr>
              <p14:xfrm>
                <a:off x="4350672" y="2785032"/>
                <a:ext cx="360" cy="93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B23E3CD-4DD1-6CBE-75EB-781FCDF3E66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42032" y="2776032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55E94DC-72DF-5AF0-CAE4-A633584AF691}"/>
                    </a:ext>
                  </a:extLst>
                </p14:cNvPr>
                <p14:cNvContentPartPr/>
                <p14:nvPr/>
              </p14:nvContentPartPr>
              <p14:xfrm>
                <a:off x="4534272" y="2817432"/>
                <a:ext cx="111240" cy="2372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55E94DC-72DF-5AF0-CAE4-A633584AF69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525632" y="2808432"/>
                  <a:ext cx="128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EB99BF9-3B73-7D65-D3AD-3E3893818255}"/>
                    </a:ext>
                  </a:extLst>
                </p14:cNvPr>
                <p14:cNvContentPartPr/>
                <p14:nvPr/>
              </p14:nvContentPartPr>
              <p14:xfrm>
                <a:off x="4738032" y="2715912"/>
                <a:ext cx="77400" cy="2401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EB99BF9-3B73-7D65-D3AD-3E389381825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729392" y="2707272"/>
                  <a:ext cx="950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9E1D789E-6393-437C-00D8-FE2CC163F544}"/>
                    </a:ext>
                  </a:extLst>
                </p14:cNvPr>
                <p14:cNvContentPartPr/>
                <p14:nvPr/>
              </p14:nvContentPartPr>
              <p14:xfrm>
                <a:off x="4696992" y="2812032"/>
                <a:ext cx="161280" cy="457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9E1D789E-6393-437C-00D8-FE2CC163F54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87992" y="2803392"/>
                  <a:ext cx="1789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3840B02-CF93-7880-97E6-3469DDDC306E}"/>
                    </a:ext>
                  </a:extLst>
                </p14:cNvPr>
                <p14:cNvContentPartPr/>
                <p14:nvPr/>
              </p14:nvContentPartPr>
              <p14:xfrm>
                <a:off x="4884912" y="2639592"/>
                <a:ext cx="399240" cy="2815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3840B02-CF93-7880-97E6-3469DDDC306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75912" y="2630952"/>
                  <a:ext cx="4168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98FF81A-B20B-34AF-D46F-938D2CDB0768}"/>
                    </a:ext>
                  </a:extLst>
                </p14:cNvPr>
                <p14:cNvContentPartPr/>
                <p14:nvPr/>
              </p14:nvContentPartPr>
              <p14:xfrm>
                <a:off x="5330232" y="2568672"/>
                <a:ext cx="193320" cy="252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98FF81A-B20B-34AF-D46F-938D2CDB076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321592" y="2559672"/>
                  <a:ext cx="210960" cy="27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50F66857-A8ED-A697-2600-8E4189E3E3D1}"/>
                  </a:ext>
                </a:extLst>
              </p14:cNvPr>
              <p14:cNvContentPartPr/>
              <p14:nvPr/>
            </p14:nvContentPartPr>
            <p14:xfrm>
              <a:off x="7336566" y="1084491"/>
              <a:ext cx="236880" cy="116712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50F66857-A8ED-A697-2600-8E4189E3E3D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327552" y="1075491"/>
                <a:ext cx="254547" cy="11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4A6F725A-1200-A705-49BC-737EED521954}"/>
                  </a:ext>
                </a:extLst>
              </p14:cNvPr>
              <p14:cNvContentPartPr/>
              <p14:nvPr/>
            </p14:nvContentPartPr>
            <p14:xfrm>
              <a:off x="1773432" y="1479591"/>
              <a:ext cx="360" cy="13068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4A6F725A-1200-A705-49BC-737EED521954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764432" y="1470591"/>
                <a:ext cx="18000" cy="14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A9CD8919-1165-642C-C901-BC58064D8E3A}"/>
              </a:ext>
            </a:extLst>
          </p:cNvPr>
          <p:cNvGrpSpPr/>
          <p:nvPr/>
        </p:nvGrpSpPr>
        <p:grpSpPr>
          <a:xfrm>
            <a:off x="1667952" y="1750671"/>
            <a:ext cx="216720" cy="412560"/>
            <a:chOff x="1217952" y="2431440"/>
            <a:chExt cx="21672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FD93057E-68D1-01F8-2A39-95D273E69790}"/>
                    </a:ext>
                  </a:extLst>
                </p14:cNvPr>
                <p14:cNvContentPartPr/>
                <p14:nvPr/>
              </p14:nvContentPartPr>
              <p14:xfrm>
                <a:off x="1217952" y="2431440"/>
                <a:ext cx="216720" cy="417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FD93057E-68D1-01F8-2A39-95D273E6979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209312" y="2422800"/>
                  <a:ext cx="2343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D2F0DEEB-69E2-C58D-E027-0B337893F3DA}"/>
                    </a:ext>
                  </a:extLst>
                </p14:cNvPr>
                <p14:cNvContentPartPr/>
                <p14:nvPr/>
              </p14:nvContentPartPr>
              <p14:xfrm>
                <a:off x="1248192" y="2591280"/>
                <a:ext cx="165600" cy="2527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D2F0DEEB-69E2-C58D-E027-0B337893F3D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239192" y="2582280"/>
                  <a:ext cx="183240" cy="27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BA11BC7-B7C0-43AB-60A5-95093682A7F6}"/>
              </a:ext>
            </a:extLst>
          </p:cNvPr>
          <p:cNvGrpSpPr/>
          <p:nvPr/>
        </p:nvGrpSpPr>
        <p:grpSpPr>
          <a:xfrm>
            <a:off x="2108322" y="1333800"/>
            <a:ext cx="308880" cy="987480"/>
            <a:chOff x="5930352" y="1902960"/>
            <a:chExt cx="308880" cy="98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56B8F26D-6338-44EA-BAE4-9E691631462D}"/>
                    </a:ext>
                  </a:extLst>
                </p14:cNvPr>
                <p14:cNvContentPartPr/>
                <p14:nvPr/>
              </p14:nvContentPartPr>
              <p14:xfrm>
                <a:off x="5930352" y="1902960"/>
                <a:ext cx="248400" cy="9874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56B8F26D-6338-44EA-BAE4-9E691631462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21352" y="1894320"/>
                  <a:ext cx="266040" cy="10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A3389BAA-5FC7-9784-C867-ABCD720CB206}"/>
                    </a:ext>
                  </a:extLst>
                </p14:cNvPr>
                <p14:cNvContentPartPr/>
                <p14:nvPr/>
              </p14:nvContentPartPr>
              <p14:xfrm>
                <a:off x="6143832" y="1957320"/>
                <a:ext cx="2520" cy="2332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A3389BAA-5FC7-9784-C867-ABCD720CB20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135192" y="1948320"/>
                  <a:ext cx="201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B7F903A2-718E-2F9A-0F5E-6B5E9D314A60}"/>
                    </a:ext>
                  </a:extLst>
                </p14:cNvPr>
                <p14:cNvContentPartPr/>
                <p14:nvPr/>
              </p14:nvContentPartPr>
              <p14:xfrm>
                <a:off x="6103512" y="2511000"/>
                <a:ext cx="135720" cy="1260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B7F903A2-718E-2F9A-0F5E-6B5E9D314A6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094512" y="2502360"/>
                  <a:ext cx="153360" cy="14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01EE816-410A-CC67-9BA5-B525A5D7FCE8}"/>
              </a:ext>
            </a:extLst>
          </p:cNvPr>
          <p:cNvGrpSpPr/>
          <p:nvPr/>
        </p:nvGrpSpPr>
        <p:grpSpPr>
          <a:xfrm>
            <a:off x="2804922" y="1306080"/>
            <a:ext cx="485640" cy="900720"/>
            <a:chOff x="6626952" y="1875240"/>
            <a:chExt cx="485640" cy="90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71844AAA-4E13-0A51-31DC-6E1053913993}"/>
                    </a:ext>
                  </a:extLst>
                </p14:cNvPr>
                <p14:cNvContentPartPr/>
                <p14:nvPr/>
              </p14:nvContentPartPr>
              <p14:xfrm>
                <a:off x="6626952" y="1952640"/>
                <a:ext cx="114120" cy="1728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71844AAA-4E13-0A51-31DC-6E105391399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617952" y="1944000"/>
                  <a:ext cx="131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4087C6A-CC1A-CDD5-1158-7FB9CAB65812}"/>
                    </a:ext>
                  </a:extLst>
                </p14:cNvPr>
                <p14:cNvContentPartPr/>
                <p14:nvPr/>
              </p14:nvContentPartPr>
              <p14:xfrm>
                <a:off x="6675552" y="2545560"/>
                <a:ext cx="106560" cy="3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4087C6A-CC1A-CDD5-1158-7FB9CAB658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666912" y="2536920"/>
                  <a:ext cx="12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A3859762-4228-A1CA-7007-A0B7AA045758}"/>
                    </a:ext>
                  </a:extLst>
                </p14:cNvPr>
                <p14:cNvContentPartPr/>
                <p14:nvPr/>
              </p14:nvContentPartPr>
              <p14:xfrm>
                <a:off x="6914592" y="2409120"/>
                <a:ext cx="360" cy="3121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A3859762-4228-A1CA-7007-A0B7AA04575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05952" y="2400480"/>
                  <a:ext cx="180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A0CE6BBF-3708-918C-8E62-BBF126528DAC}"/>
                    </a:ext>
                  </a:extLst>
                </p14:cNvPr>
                <p14:cNvContentPartPr/>
                <p14:nvPr/>
              </p14:nvContentPartPr>
              <p14:xfrm>
                <a:off x="6937992" y="1875240"/>
                <a:ext cx="174600" cy="9007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A0CE6BBF-3708-918C-8E62-BBF126528DA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928992" y="1866240"/>
                  <a:ext cx="192240" cy="91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9E05F20-A591-EF39-0559-9AD06B428639}"/>
              </a:ext>
            </a:extLst>
          </p:cNvPr>
          <p:cNvGrpSpPr/>
          <p:nvPr/>
        </p:nvGrpSpPr>
        <p:grpSpPr>
          <a:xfrm>
            <a:off x="3245112" y="247095"/>
            <a:ext cx="684360" cy="699120"/>
            <a:chOff x="2795112" y="927864"/>
            <a:chExt cx="684360" cy="69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755CE67D-8F38-65E5-21F7-A362169810F8}"/>
                    </a:ext>
                  </a:extLst>
                </p14:cNvPr>
                <p14:cNvContentPartPr/>
                <p14:nvPr/>
              </p14:nvContentPartPr>
              <p14:xfrm>
                <a:off x="2795112" y="1241784"/>
                <a:ext cx="142560" cy="2181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755CE67D-8F38-65E5-21F7-A362169810F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786472" y="1232784"/>
                  <a:ext cx="160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46F6A453-17A4-3DDC-C62D-1AA9C6247BAE}"/>
                    </a:ext>
                  </a:extLst>
                </p14:cNvPr>
                <p14:cNvContentPartPr/>
                <p14:nvPr/>
              </p14:nvContentPartPr>
              <p14:xfrm>
                <a:off x="2971512" y="1440864"/>
                <a:ext cx="97560" cy="1350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46F6A453-17A4-3DDC-C62D-1AA9C6247BA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962872" y="1432224"/>
                  <a:ext cx="1152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45FD89EA-BFCB-0DA7-9444-F396075A6741}"/>
                    </a:ext>
                  </a:extLst>
                </p14:cNvPr>
                <p14:cNvContentPartPr/>
                <p14:nvPr/>
              </p14:nvContentPartPr>
              <p14:xfrm>
                <a:off x="2967552" y="1490544"/>
                <a:ext cx="91080" cy="126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45FD89EA-BFCB-0DA7-9444-F396075A674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958912" y="1481904"/>
                  <a:ext cx="1087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5ECAF664-9452-D92A-55D9-04862397FC80}"/>
                    </a:ext>
                  </a:extLst>
                </p14:cNvPr>
                <p14:cNvContentPartPr/>
                <p14:nvPr/>
              </p14:nvContentPartPr>
              <p14:xfrm>
                <a:off x="3203352" y="1145664"/>
                <a:ext cx="100800" cy="3578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5ECAF664-9452-D92A-55D9-04862397FC8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94712" y="1136664"/>
                  <a:ext cx="1184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8FDCA8C-3EC8-5214-1E6A-A84249EB3895}"/>
                    </a:ext>
                  </a:extLst>
                </p14:cNvPr>
                <p14:cNvContentPartPr/>
                <p14:nvPr/>
              </p14:nvContentPartPr>
              <p14:xfrm>
                <a:off x="3283992" y="927864"/>
                <a:ext cx="195480" cy="6991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8FDCA8C-3EC8-5214-1E6A-A84249EB389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275352" y="919224"/>
                  <a:ext cx="213120" cy="71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3D5D4477-7224-F79E-80DE-C5F8A73BDB1B}"/>
              </a:ext>
            </a:extLst>
          </p:cNvPr>
          <p:cNvGrpSpPr/>
          <p:nvPr/>
        </p:nvGrpSpPr>
        <p:grpSpPr>
          <a:xfrm>
            <a:off x="1354032" y="3037095"/>
            <a:ext cx="201240" cy="107280"/>
            <a:chOff x="904032" y="3717864"/>
            <a:chExt cx="201240" cy="1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7B9F3BB-B050-E3F7-9B4F-5A57ADA83E61}"/>
                    </a:ext>
                  </a:extLst>
                </p14:cNvPr>
                <p14:cNvContentPartPr/>
                <p14:nvPr/>
              </p14:nvContentPartPr>
              <p14:xfrm>
                <a:off x="904032" y="3717864"/>
                <a:ext cx="174960" cy="3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7B9F3BB-B050-E3F7-9B4F-5A57ADA83E6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95392" y="3708864"/>
                  <a:ext cx="19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BF52A4E3-66D5-7937-03DF-94F747B70F2B}"/>
                    </a:ext>
                  </a:extLst>
                </p14:cNvPr>
                <p14:cNvContentPartPr/>
                <p14:nvPr/>
              </p14:nvContentPartPr>
              <p14:xfrm>
                <a:off x="948312" y="3822624"/>
                <a:ext cx="156960" cy="25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BF52A4E3-66D5-7937-03DF-94F747B70F2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39312" y="3813984"/>
                  <a:ext cx="17460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565E4E4-1D7A-139F-C625-5594BAA6B979}"/>
              </a:ext>
            </a:extLst>
          </p:cNvPr>
          <p:cNvGrpSpPr/>
          <p:nvPr/>
        </p:nvGrpSpPr>
        <p:grpSpPr>
          <a:xfrm>
            <a:off x="1941192" y="2857815"/>
            <a:ext cx="1472760" cy="310320"/>
            <a:chOff x="1491192" y="3538584"/>
            <a:chExt cx="1472760" cy="3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90B207D-FB8A-D1CA-E27E-B74608839EB8}"/>
                    </a:ext>
                  </a:extLst>
                </p14:cNvPr>
                <p14:cNvContentPartPr/>
                <p14:nvPr/>
              </p14:nvContentPartPr>
              <p14:xfrm>
                <a:off x="1491192" y="3669624"/>
                <a:ext cx="313560" cy="17784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90B207D-FB8A-D1CA-E27E-B74608839EB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482192" y="3660624"/>
                  <a:ext cx="331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5F01DC37-0262-8FEF-D208-7404D5F90C75}"/>
                    </a:ext>
                  </a:extLst>
                </p14:cNvPr>
                <p14:cNvContentPartPr/>
                <p14:nvPr/>
              </p14:nvContentPartPr>
              <p14:xfrm>
                <a:off x="1667592" y="3622104"/>
                <a:ext cx="2520" cy="252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5F01DC37-0262-8FEF-D208-7404D5F90C7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658592" y="3613464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0E7BB7DF-1EE1-AF1B-F0F0-A6D2BAE864E2}"/>
                    </a:ext>
                  </a:extLst>
                </p14:cNvPr>
                <p14:cNvContentPartPr/>
                <p14:nvPr/>
              </p14:nvContentPartPr>
              <p14:xfrm>
                <a:off x="1860552" y="3571704"/>
                <a:ext cx="90360" cy="27720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0E7BB7DF-1EE1-AF1B-F0F0-A6D2BAE864E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851552" y="3563064"/>
                  <a:ext cx="1080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B181B184-65A0-E83F-864B-C12F7896BCBA}"/>
                    </a:ext>
                  </a:extLst>
                </p14:cNvPr>
                <p14:cNvContentPartPr/>
                <p14:nvPr/>
              </p14:nvContentPartPr>
              <p14:xfrm>
                <a:off x="2102472" y="3567024"/>
                <a:ext cx="48240" cy="2419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B181B184-65A0-E83F-864B-C12F7896BCB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093472" y="3558384"/>
                  <a:ext cx="658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C77BE7FA-74F5-9FA7-1FB7-E0E6195CC94E}"/>
                    </a:ext>
                  </a:extLst>
                </p14:cNvPr>
                <p14:cNvContentPartPr/>
                <p14:nvPr/>
              </p14:nvContentPartPr>
              <p14:xfrm>
                <a:off x="2019312" y="3641184"/>
                <a:ext cx="164160" cy="6660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C77BE7FA-74F5-9FA7-1FB7-E0E6195CC94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010672" y="3632544"/>
                  <a:ext cx="181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F699E3A2-EE20-140D-2CAF-EB40C3F78733}"/>
                    </a:ext>
                  </a:extLst>
                </p14:cNvPr>
                <p14:cNvContentPartPr/>
                <p14:nvPr/>
              </p14:nvContentPartPr>
              <p14:xfrm>
                <a:off x="2195712" y="3538584"/>
                <a:ext cx="432000" cy="2743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F699E3A2-EE20-140D-2CAF-EB40C3F7873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186712" y="3529944"/>
                  <a:ext cx="4496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604B971D-DD0E-8CCB-3C6E-5BBF127C21E2}"/>
                    </a:ext>
                  </a:extLst>
                </p14:cNvPr>
                <p14:cNvContentPartPr/>
                <p14:nvPr/>
              </p14:nvContentPartPr>
              <p14:xfrm>
                <a:off x="2734632" y="3547224"/>
                <a:ext cx="229320" cy="2671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604B971D-DD0E-8CCB-3C6E-5BBF127C21E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25992" y="3538224"/>
                  <a:ext cx="24696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376BC4-10AE-9F85-71DA-D3E80FA5462A}"/>
              </a:ext>
            </a:extLst>
          </p:cNvPr>
          <p:cNvGrpSpPr/>
          <p:nvPr/>
        </p:nvGrpSpPr>
        <p:grpSpPr>
          <a:xfrm>
            <a:off x="3913241" y="2663172"/>
            <a:ext cx="2900520" cy="575640"/>
            <a:chOff x="3913241" y="2663172"/>
            <a:chExt cx="2900520" cy="57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79C6EC7-1B0B-3451-4012-23F15FC70A52}"/>
                    </a:ext>
                  </a:extLst>
                </p14:cNvPr>
                <p14:cNvContentPartPr/>
                <p14:nvPr/>
              </p14:nvContentPartPr>
              <p14:xfrm>
                <a:off x="3913241" y="3045132"/>
                <a:ext cx="982080" cy="5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79C6EC7-1B0B-3451-4012-23F15FC70A5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904241" y="3036132"/>
                  <a:ext cx="9997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DA35166-70C7-FF15-6034-FCFF35758B60}"/>
                    </a:ext>
                  </a:extLst>
                </p14:cNvPr>
                <p14:cNvContentPartPr/>
                <p14:nvPr/>
              </p14:nvContentPartPr>
              <p14:xfrm>
                <a:off x="4750961" y="2951532"/>
                <a:ext cx="216720" cy="28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DA35166-70C7-FF15-6034-FCFF35758B6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741961" y="2942532"/>
                  <a:ext cx="23436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FF03AC-6A6F-4EC0-44C8-F2B9347E4E78}"/>
                    </a:ext>
                  </a:extLst>
                </p14:cNvPr>
                <p14:cNvContentPartPr/>
                <p14:nvPr/>
              </p14:nvContentPartPr>
              <p14:xfrm>
                <a:off x="5233001" y="2731932"/>
                <a:ext cx="1089000" cy="36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FF03AC-6A6F-4EC0-44C8-F2B9347E4E7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224361" y="2723292"/>
                  <a:ext cx="110664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AEAC8D6-E634-DE01-CE2D-AB06F1A66FC4}"/>
                    </a:ext>
                  </a:extLst>
                </p14:cNvPr>
                <p14:cNvContentPartPr/>
                <p14:nvPr/>
              </p14:nvContentPartPr>
              <p14:xfrm>
                <a:off x="5608121" y="2828772"/>
                <a:ext cx="276120" cy="2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AEAC8D6-E634-DE01-CE2D-AB06F1A66FC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599481" y="2820132"/>
                  <a:ext cx="293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F5E1DEF-03B0-F090-02ED-F7927E913600}"/>
                    </a:ext>
                  </a:extLst>
                </p14:cNvPr>
                <p14:cNvContentPartPr/>
                <p14:nvPr/>
              </p14:nvContentPartPr>
              <p14:xfrm>
                <a:off x="6461681" y="2863692"/>
                <a:ext cx="4644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F5E1DEF-03B0-F090-02ED-F7927E91360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453041" y="2854692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30AB875-5829-7778-E1E9-8BB696F93145}"/>
                    </a:ext>
                  </a:extLst>
                </p14:cNvPr>
                <p14:cNvContentPartPr/>
                <p14:nvPr/>
              </p14:nvContentPartPr>
              <p14:xfrm>
                <a:off x="6583001" y="2663172"/>
                <a:ext cx="230760" cy="276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30AB875-5829-7778-E1E9-8BB696F9314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574001" y="2654172"/>
                  <a:ext cx="248400" cy="29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80CAA1-9F89-A66E-57BE-1BC185AF84EB}"/>
                  </a:ext>
                </a:extLst>
              </p14:cNvPr>
              <p14:cNvContentPartPr/>
              <p14:nvPr/>
            </p14:nvContentPartPr>
            <p14:xfrm>
              <a:off x="6885041" y="2562012"/>
              <a:ext cx="710640" cy="346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80CAA1-9F89-A66E-57BE-1BC185AF84EB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6876401" y="2553012"/>
                <a:ext cx="72828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607A6CC-1CDF-7423-D10A-5BBA326FA742}"/>
                  </a:ext>
                </a:extLst>
              </p14:cNvPr>
              <p14:cNvContentPartPr/>
              <p14:nvPr/>
            </p14:nvContentPartPr>
            <p14:xfrm>
              <a:off x="7282481" y="2612052"/>
              <a:ext cx="360" cy="1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607A6CC-1CDF-7423-D10A-5BBA326FA742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273841" y="2603052"/>
                <a:ext cx="180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56E3CD-8EF4-DB19-190D-2BDA17411557}"/>
                  </a:ext>
                </a:extLst>
              </p14:cNvPr>
              <p14:cNvContentPartPr/>
              <p14:nvPr/>
            </p14:nvContentPartPr>
            <p14:xfrm>
              <a:off x="7684961" y="2491812"/>
              <a:ext cx="344520" cy="480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56E3CD-8EF4-DB19-190D-2BDA17411557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7676321" y="2483172"/>
                <a:ext cx="36216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D04EB89-6F84-D100-1789-FB5D7111652A}"/>
                  </a:ext>
                </a:extLst>
              </p14:cNvPr>
              <p14:cNvContentPartPr/>
              <p14:nvPr/>
            </p14:nvContentPartPr>
            <p14:xfrm>
              <a:off x="8238281" y="2586132"/>
              <a:ext cx="157320" cy="261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D04EB89-6F84-D100-1789-FB5D7111652A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8229641" y="2577132"/>
                <a:ext cx="17496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75B1CA6-0C03-0E58-A21F-150D7ED2C587}"/>
                  </a:ext>
                </a:extLst>
              </p14:cNvPr>
              <p14:cNvContentPartPr/>
              <p14:nvPr/>
            </p14:nvContentPartPr>
            <p14:xfrm>
              <a:off x="8007881" y="2674332"/>
              <a:ext cx="99720" cy="90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75B1CA6-0C03-0E58-A21F-150D7ED2C587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7999241" y="2665332"/>
                <a:ext cx="117360" cy="10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433F15C-BEE6-F268-EEDC-E41B73CB8FC0}"/>
              </a:ext>
            </a:extLst>
          </p:cNvPr>
          <p:cNvGrpSpPr/>
          <p:nvPr/>
        </p:nvGrpSpPr>
        <p:grpSpPr>
          <a:xfrm>
            <a:off x="8604761" y="2517012"/>
            <a:ext cx="405720" cy="479160"/>
            <a:chOff x="8604761" y="2517012"/>
            <a:chExt cx="40572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FF67BC1-928F-D135-86D9-2F55E78FFB78}"/>
                    </a:ext>
                  </a:extLst>
                </p14:cNvPr>
                <p14:cNvContentPartPr/>
                <p14:nvPr/>
              </p14:nvContentPartPr>
              <p14:xfrm>
                <a:off x="8618801" y="2729412"/>
                <a:ext cx="6264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FF67BC1-928F-D135-86D9-2F55E78FFB7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609801" y="2720772"/>
                  <a:ext cx="80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F37417A-E524-117A-E215-ABACAD439A5E}"/>
                    </a:ext>
                  </a:extLst>
                </p14:cNvPr>
                <p14:cNvContentPartPr/>
                <p14:nvPr/>
              </p14:nvContentPartPr>
              <p14:xfrm>
                <a:off x="8604761" y="2801052"/>
                <a:ext cx="8136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F37417A-E524-117A-E215-ABACAD439A5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595761" y="2792412"/>
                  <a:ext cx="99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F1C4903-5987-2D16-3757-FF36EBFBDCFF}"/>
                    </a:ext>
                  </a:extLst>
                </p14:cNvPr>
                <p14:cNvContentPartPr/>
                <p14:nvPr/>
              </p14:nvContentPartPr>
              <p14:xfrm>
                <a:off x="8841281" y="2745612"/>
                <a:ext cx="131040" cy="14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F1C4903-5987-2D16-3757-FF36EBFBDCF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832641" y="2736612"/>
                  <a:ext cx="1486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16F78E9-D0C7-A7BF-A8C8-8B7E785B0DC2}"/>
                    </a:ext>
                  </a:extLst>
                </p14:cNvPr>
                <p14:cNvContentPartPr/>
                <p14:nvPr/>
              </p14:nvContentPartPr>
              <p14:xfrm>
                <a:off x="8861801" y="2838492"/>
                <a:ext cx="148680" cy="157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16F78E9-D0C7-A7BF-A8C8-8B7E785B0DC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853161" y="2829492"/>
                  <a:ext cx="1663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5408FCF-A1D4-9165-8C9A-A620D2BFEBF3}"/>
                    </a:ext>
                  </a:extLst>
                </p14:cNvPr>
                <p14:cNvContentPartPr/>
                <p14:nvPr/>
              </p14:nvContentPartPr>
              <p14:xfrm>
                <a:off x="8830121" y="2572452"/>
                <a:ext cx="360" cy="64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5408FCF-A1D4-9165-8C9A-A620D2BFEBF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821121" y="2563812"/>
                  <a:ext cx="180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FA5DDF3-B878-B794-8E5F-60D929998FB9}"/>
                    </a:ext>
                  </a:extLst>
                </p14:cNvPr>
                <p14:cNvContentPartPr/>
                <p14:nvPr/>
              </p14:nvContentPartPr>
              <p14:xfrm>
                <a:off x="8911841" y="2522772"/>
                <a:ext cx="360" cy="123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FA5DDF3-B878-B794-8E5F-60D929998FB9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902841" y="2514132"/>
                  <a:ext cx="18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A7FE73F-DC5E-2908-B812-C60FE34085F1}"/>
                    </a:ext>
                  </a:extLst>
                </p14:cNvPr>
                <p14:cNvContentPartPr/>
                <p14:nvPr/>
              </p14:nvContentPartPr>
              <p14:xfrm>
                <a:off x="8841641" y="2517012"/>
                <a:ext cx="134280" cy="6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A7FE73F-DC5E-2908-B812-C60FE34085F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833001" y="2508012"/>
                  <a:ext cx="151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9AC179C-AFAB-6191-0FB8-73D93FE6C0CF}"/>
                    </a:ext>
                  </a:extLst>
                </p14:cNvPr>
                <p14:cNvContentPartPr/>
                <p14:nvPr/>
              </p14:nvContentPartPr>
              <p14:xfrm>
                <a:off x="8851361" y="2552292"/>
                <a:ext cx="360" cy="28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9AC179C-AFAB-6191-0FB8-73D93FE6C0C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842361" y="2543292"/>
                  <a:ext cx="18000" cy="4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3821C4C-69C4-0F36-CE8C-D0DB73BB2CFA}"/>
                  </a:ext>
                </a:extLst>
              </p14:cNvPr>
              <p14:cNvContentPartPr/>
              <p14:nvPr/>
            </p14:nvContentPartPr>
            <p14:xfrm>
              <a:off x="5178281" y="2594412"/>
              <a:ext cx="360" cy="589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3821C4C-69C4-0F36-CE8C-D0DB73BB2CFA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5169641" y="2585412"/>
                <a:ext cx="18000" cy="60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91F7133-504F-8A8E-960A-1922347AE786}"/>
                  </a:ext>
                </a:extLst>
              </p14:cNvPr>
              <p14:cNvContentPartPr/>
              <p14:nvPr/>
            </p14:nvContentPartPr>
            <p14:xfrm>
              <a:off x="5199161" y="2401092"/>
              <a:ext cx="3857040" cy="863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91F7133-504F-8A8E-960A-1922347AE786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5190521" y="2392092"/>
                <a:ext cx="3874680" cy="88092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F5639333-37F5-EF92-397A-68C25E355BD0}"/>
              </a:ext>
            </a:extLst>
          </p:cNvPr>
          <p:cNvSpPr/>
          <p:nvPr/>
        </p:nvSpPr>
        <p:spPr>
          <a:xfrm>
            <a:off x="457200" y="3505200"/>
            <a:ext cx="8328281" cy="7620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23D159-CBC7-23EE-F99D-E80297CEC9FA}"/>
              </a:ext>
            </a:extLst>
          </p:cNvPr>
          <p:cNvSpPr txBox="1"/>
          <p:nvPr/>
        </p:nvSpPr>
        <p:spPr>
          <a:xfrm>
            <a:off x="3391816" y="4727535"/>
            <a:ext cx="4347665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Matches Stern Gerlach</a:t>
            </a:r>
          </a:p>
          <a:p>
            <a:pPr algn="l">
              <a:buNone/>
            </a:pPr>
            <a:endParaRPr lang="en-US" sz="1800" dirty="0"/>
          </a:p>
          <a:p>
            <a:pPr marL="285750" indent="-285750" algn="l">
              <a:buFont typeface="Symbol" pitchFamily="2" charset="2"/>
              <a:buChar char="q"/>
            </a:pPr>
            <a:r>
              <a:rPr lang="en-US" sz="1800" dirty="0"/>
              <a:t>= 0 </a:t>
            </a:r>
            <a:r>
              <a:rPr lang="en-US" sz="1800" dirty="0">
                <a:sym typeface="Wingdings" pitchFamily="2" charset="2"/>
              </a:rPr>
              <a:t> h along x, then &lt;</a:t>
            </a:r>
            <a:r>
              <a:rPr lang="en-US" sz="1800" dirty="0" err="1">
                <a:sym typeface="Wingdings" pitchFamily="2" charset="2"/>
              </a:rPr>
              <a:t>m</a:t>
            </a:r>
            <a:r>
              <a:rPr lang="en-US" sz="1800" baseline="-25000" dirty="0" err="1">
                <a:sym typeface="Wingdings" pitchFamily="2" charset="2"/>
              </a:rPr>
              <a:t>z</a:t>
            </a:r>
            <a:r>
              <a:rPr lang="en-US" sz="1800" dirty="0">
                <a:sym typeface="Wingdings" pitchFamily="2" charset="2"/>
              </a:rPr>
              <a:t>&gt; is random</a:t>
            </a:r>
          </a:p>
          <a:p>
            <a:pPr marL="285750" indent="-285750" algn="l">
              <a:buFont typeface="Symbol" pitchFamily="2" charset="2"/>
              <a:buChar char="q"/>
            </a:pPr>
            <a:r>
              <a:rPr lang="en-US" sz="1800" dirty="0">
                <a:sym typeface="Wingdings" pitchFamily="2" charset="2"/>
              </a:rPr>
              <a:t>=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/2  h along z, &lt;</a:t>
            </a:r>
            <a:r>
              <a:rPr lang="en-US" sz="1800" dirty="0" err="1">
                <a:sym typeface="Wingdings" pitchFamily="2" charset="2"/>
              </a:rPr>
              <a:t>m</a:t>
            </a:r>
            <a:r>
              <a:rPr lang="en-US" sz="1800" baseline="-25000" dirty="0" err="1">
                <a:sym typeface="Wingdings" pitchFamily="2" charset="2"/>
              </a:rPr>
              <a:t>z</a:t>
            </a:r>
            <a:r>
              <a:rPr lang="en-US" sz="1800" dirty="0">
                <a:sym typeface="Wingdings" pitchFamily="2" charset="2"/>
              </a:rPr>
              <a:t>&gt; is polarized</a:t>
            </a:r>
            <a:endParaRPr lang="en-US" sz="1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4084A9-8659-C030-DB8F-F8636AD0A702}"/>
              </a:ext>
            </a:extLst>
          </p:cNvPr>
          <p:cNvGrpSpPr/>
          <p:nvPr/>
        </p:nvGrpSpPr>
        <p:grpSpPr>
          <a:xfrm>
            <a:off x="707868" y="5743176"/>
            <a:ext cx="1275840" cy="204480"/>
            <a:chOff x="1487952" y="1410120"/>
            <a:chExt cx="1275840" cy="20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7C29024-27A3-8216-F5FA-58AC0CA9972E}"/>
                    </a:ext>
                  </a:extLst>
                </p14:cNvPr>
                <p14:cNvContentPartPr/>
                <p14:nvPr/>
              </p14:nvContentPartPr>
              <p14:xfrm>
                <a:off x="1487952" y="1481040"/>
                <a:ext cx="9406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08FFA7F-FC68-0176-C048-1ED6E5602DC1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478952" y="1472400"/>
                  <a:ext cx="958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A1D366A-9E95-B5F8-B8CA-C35CEF6E185F}"/>
                    </a:ext>
                  </a:extLst>
                </p14:cNvPr>
                <p14:cNvContentPartPr/>
                <p14:nvPr/>
              </p14:nvContentPartPr>
              <p14:xfrm>
                <a:off x="2354472" y="1410120"/>
                <a:ext cx="106560" cy="137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04A907F-312C-84B7-14B5-5C13490B823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345832" y="1401120"/>
                  <a:ext cx="124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B7FFD39-E7E4-2FE5-176F-86FE6EA4DE4C}"/>
                    </a:ext>
                  </a:extLst>
                </p14:cNvPr>
                <p14:cNvContentPartPr/>
                <p14:nvPr/>
              </p14:nvContentPartPr>
              <p14:xfrm>
                <a:off x="2576952" y="1475640"/>
                <a:ext cx="186840" cy="138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4A6D8DC-44DC-75AB-C27C-4D24BD619FF2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568312" y="1467000"/>
                  <a:ext cx="20448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26119D-D529-991E-88D5-E245A3E44C0C}"/>
                  </a:ext>
                </a:extLst>
              </p14:cNvPr>
              <p14:cNvContentPartPr/>
              <p14:nvPr/>
            </p14:nvContentPartPr>
            <p14:xfrm>
              <a:off x="611388" y="5020656"/>
              <a:ext cx="142560" cy="8071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26119D-D529-991E-88D5-E245A3E44C0C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02411" y="5011656"/>
                <a:ext cx="160156" cy="82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DCD5EEA2-D596-C80A-4DEA-07920EB7EAE3}"/>
              </a:ext>
            </a:extLst>
          </p:cNvPr>
          <p:cNvGrpSpPr/>
          <p:nvPr/>
        </p:nvGrpSpPr>
        <p:grpSpPr>
          <a:xfrm>
            <a:off x="705348" y="4845696"/>
            <a:ext cx="1103400" cy="971640"/>
            <a:chOff x="1485432" y="512640"/>
            <a:chExt cx="1103400" cy="9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2C1F4A8-564F-F0FD-538E-3F75DDEC1A30}"/>
                    </a:ext>
                  </a:extLst>
                </p14:cNvPr>
                <p14:cNvContentPartPr/>
                <p14:nvPr/>
              </p14:nvContentPartPr>
              <p14:xfrm>
                <a:off x="1485432" y="938520"/>
                <a:ext cx="757080" cy="54576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51EA4459-F53D-3D3E-2E09-FB736670898C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476432" y="929520"/>
                  <a:ext cx="774720" cy="56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DEF5D10-3615-AC4C-756B-E79784B97743}"/>
                    </a:ext>
                  </a:extLst>
                </p14:cNvPr>
                <p14:cNvContentPartPr/>
                <p14:nvPr/>
              </p14:nvContentPartPr>
              <p14:xfrm>
                <a:off x="2323512" y="609840"/>
                <a:ext cx="190440" cy="27360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DCDBACE6-12B0-6A9C-7B76-6F82E5D3F22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314872" y="601200"/>
                  <a:ext cx="2080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0DBAC64-F852-7536-BA39-9A5C40BBCC30}"/>
                    </a:ext>
                  </a:extLst>
                </p14:cNvPr>
                <p14:cNvContentPartPr/>
                <p14:nvPr/>
              </p14:nvContentPartPr>
              <p14:xfrm>
                <a:off x="2372832" y="548640"/>
                <a:ext cx="173520" cy="36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D55A9B2A-3E10-624C-F0B0-7D428739051F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364192" y="540000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630CABD-45E0-ECC2-3E07-FB7C6275F53C}"/>
                    </a:ext>
                  </a:extLst>
                </p14:cNvPr>
                <p14:cNvContentPartPr/>
                <p14:nvPr/>
              </p14:nvContentPartPr>
              <p14:xfrm>
                <a:off x="2516472" y="512640"/>
                <a:ext cx="72360" cy="90000"/>
              </p14:xfrm>
            </p:contentPart>
          </mc:Choice>
          <mc:Fallback xmlns="">
            <p:pic>
              <p:nvPicPr>
                <p:cNvPr id="57388" name="Ink 57387">
                  <a:extLst>
                    <a:ext uri="{FF2B5EF4-FFF2-40B4-BE49-F238E27FC236}">
                      <a16:creationId xmlns:a16="http://schemas.microsoft.com/office/drawing/2014/main" id="{C507C900-4862-A7B2-418F-C2C8B50D6729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507472" y="503640"/>
                  <a:ext cx="9000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1710C0-0204-05CE-D094-8EC2DB51F7FC}"/>
              </a:ext>
            </a:extLst>
          </p:cNvPr>
          <p:cNvGrpSpPr/>
          <p:nvPr/>
        </p:nvGrpSpPr>
        <p:grpSpPr>
          <a:xfrm>
            <a:off x="971748" y="5558136"/>
            <a:ext cx="264960" cy="231840"/>
            <a:chOff x="1751832" y="1225080"/>
            <a:chExt cx="26496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CC16BCF-2573-9347-BFE7-6A938107EBB4}"/>
                    </a:ext>
                  </a:extLst>
                </p14:cNvPr>
                <p14:cNvContentPartPr/>
                <p14:nvPr/>
              </p14:nvContentPartPr>
              <p14:xfrm>
                <a:off x="1751832" y="1284840"/>
                <a:ext cx="68400" cy="172080"/>
              </p14:xfrm>
            </p:contentPart>
          </mc:Choice>
          <mc:Fallback xmlns="">
            <p:pic>
              <p:nvPicPr>
                <p:cNvPr id="57589" name="Ink 57588">
                  <a:extLst>
                    <a:ext uri="{FF2B5EF4-FFF2-40B4-BE49-F238E27FC236}">
                      <a16:creationId xmlns:a16="http://schemas.microsoft.com/office/drawing/2014/main" id="{854F188C-06AE-0887-8FAD-91FCD3ED3CA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742832" y="1275840"/>
                  <a:ext cx="860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2D7A7C1-342F-F17A-10F1-53119AB5061A}"/>
                    </a:ext>
                  </a:extLst>
                </p14:cNvPr>
                <p14:cNvContentPartPr/>
                <p14:nvPr/>
              </p14:nvContentPartPr>
              <p14:xfrm>
                <a:off x="1927872" y="1225080"/>
                <a:ext cx="88920" cy="147240"/>
              </p14:xfrm>
            </p:contentPart>
          </mc:Choice>
          <mc:Fallback xmlns="">
            <p:pic>
              <p:nvPicPr>
                <p:cNvPr id="57590" name="Ink 57589">
                  <a:extLst>
                    <a:ext uri="{FF2B5EF4-FFF2-40B4-BE49-F238E27FC236}">
                      <a16:creationId xmlns:a16="http://schemas.microsoft.com/office/drawing/2014/main" id="{1E7F4A30-8D86-EBBB-4717-93C167A67BC0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918872" y="1216440"/>
                  <a:ext cx="10656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E1BA87-4935-1DAB-576C-31DA87A6EFBB}"/>
              </a:ext>
            </a:extLst>
          </p:cNvPr>
          <p:cNvGrpSpPr/>
          <p:nvPr/>
        </p:nvGrpSpPr>
        <p:grpSpPr>
          <a:xfrm>
            <a:off x="429948" y="4860456"/>
            <a:ext cx="176760" cy="193680"/>
            <a:chOff x="1210032" y="527400"/>
            <a:chExt cx="176760" cy="19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DFCFEB1-AF59-7A38-02BD-8D140D0B15FB}"/>
                    </a:ext>
                  </a:extLst>
                </p14:cNvPr>
                <p14:cNvContentPartPr/>
                <p14:nvPr/>
              </p14:nvContentPartPr>
              <p14:xfrm>
                <a:off x="1220472" y="527400"/>
                <a:ext cx="166320" cy="193680"/>
              </p14:xfrm>
            </p:contentPart>
          </mc:Choice>
          <mc:Fallback xmlns="">
            <p:pic>
              <p:nvPicPr>
                <p:cNvPr id="57625" name="Ink 57624">
                  <a:extLst>
                    <a:ext uri="{FF2B5EF4-FFF2-40B4-BE49-F238E27FC236}">
                      <a16:creationId xmlns:a16="http://schemas.microsoft.com/office/drawing/2014/main" id="{D3E63123-1A17-2FBA-D59C-CDCFF5C7D7C2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211472" y="518400"/>
                  <a:ext cx="1839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B5513DB-B307-C4C0-2A40-D14BD6573F6C}"/>
                    </a:ext>
                  </a:extLst>
                </p14:cNvPr>
                <p14:cNvContentPartPr/>
                <p14:nvPr/>
              </p14:nvContentPartPr>
              <p14:xfrm>
                <a:off x="1210032" y="619200"/>
                <a:ext cx="134640" cy="5760"/>
              </p14:xfrm>
            </p:contentPart>
          </mc:Choice>
          <mc:Fallback xmlns="">
            <p:pic>
              <p:nvPicPr>
                <p:cNvPr id="57626" name="Ink 57625">
                  <a:extLst>
                    <a:ext uri="{FF2B5EF4-FFF2-40B4-BE49-F238E27FC236}">
                      <a16:creationId xmlns:a16="http://schemas.microsoft.com/office/drawing/2014/main" id="{A7093A65-12C2-3008-09EE-50DD1C4A38A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201032" y="610200"/>
                  <a:ext cx="152280" cy="23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31394DBB-9CC2-121F-866F-EFDA1F636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1328"/>
    </mc:Choice>
    <mc:Fallback xmlns="">
      <p:transition advClick="0" advTm="41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 324">
            <a:extLst>
              <a:ext uri="{FF2B5EF4-FFF2-40B4-BE49-F238E27FC236}">
                <a16:creationId xmlns:a16="http://schemas.microsoft.com/office/drawing/2014/main" id="{AF022066-BF91-2257-4659-57AE333E54CC}"/>
              </a:ext>
            </a:extLst>
          </p:cNvPr>
          <p:cNvGrpSpPr/>
          <p:nvPr/>
        </p:nvGrpSpPr>
        <p:grpSpPr>
          <a:xfrm>
            <a:off x="572832" y="4710024"/>
            <a:ext cx="994320" cy="439560"/>
            <a:chOff x="572832" y="4710024"/>
            <a:chExt cx="9943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2546F8CC-12BD-892E-DA9A-0ABBDA383801}"/>
                    </a:ext>
                  </a:extLst>
                </p14:cNvPr>
                <p14:cNvContentPartPr/>
                <p14:nvPr/>
              </p14:nvContentPartPr>
              <p14:xfrm>
                <a:off x="572832" y="4710024"/>
                <a:ext cx="160200" cy="43956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2546F8CC-12BD-892E-DA9A-0ABBDA38380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64192" y="4701024"/>
                  <a:ext cx="17784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BCE3007E-6AC5-0030-F19E-BE7D321FFA74}"/>
                    </a:ext>
                  </a:extLst>
                </p14:cNvPr>
                <p14:cNvContentPartPr/>
                <p14:nvPr/>
              </p14:nvContentPartPr>
              <p14:xfrm>
                <a:off x="791352" y="4847184"/>
                <a:ext cx="194040" cy="1774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BCE3007E-6AC5-0030-F19E-BE7D321FFA7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82712" y="4838184"/>
                  <a:ext cx="2116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635D224E-39E4-9B66-4DFE-2A723D3C4989}"/>
                    </a:ext>
                  </a:extLst>
                </p14:cNvPr>
                <p14:cNvContentPartPr/>
                <p14:nvPr/>
              </p14:nvContentPartPr>
              <p14:xfrm>
                <a:off x="1030392" y="4942584"/>
                <a:ext cx="85320" cy="1332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635D224E-39E4-9B66-4DFE-2A723D3C498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21392" y="4933944"/>
                  <a:ext cx="1029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4B7D6E13-FCFD-4E90-FDF8-0F0F0E966294}"/>
                    </a:ext>
                  </a:extLst>
                </p14:cNvPr>
                <p14:cNvContentPartPr/>
                <p14:nvPr/>
              </p14:nvContentPartPr>
              <p14:xfrm>
                <a:off x="1051272" y="4971744"/>
                <a:ext cx="58320" cy="1479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4B7D6E13-FCFD-4E90-FDF8-0F0F0E96629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42632" y="4963104"/>
                  <a:ext cx="759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430EEB79-95C2-557C-40D8-FCAFC7203A77}"/>
                    </a:ext>
                  </a:extLst>
                </p14:cNvPr>
                <p14:cNvContentPartPr/>
                <p14:nvPr/>
              </p14:nvContentPartPr>
              <p14:xfrm>
                <a:off x="1144152" y="4762944"/>
                <a:ext cx="188640" cy="37836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430EEB79-95C2-557C-40D8-FCAFC7203A7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35152" y="4754304"/>
                  <a:ext cx="20628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12B72211-121A-BE40-A2AD-603840202CA2}"/>
                    </a:ext>
                  </a:extLst>
                </p14:cNvPr>
                <p14:cNvContentPartPr/>
                <p14:nvPr/>
              </p14:nvContentPartPr>
              <p14:xfrm>
                <a:off x="1427832" y="4912704"/>
                <a:ext cx="100080" cy="36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12B72211-121A-BE40-A2AD-603840202CA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419192" y="4903704"/>
                  <a:ext cx="11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227ACEBA-72E6-9983-1E66-FCD69D62D3A5}"/>
                    </a:ext>
                  </a:extLst>
                </p14:cNvPr>
                <p14:cNvContentPartPr/>
                <p14:nvPr/>
              </p14:nvContentPartPr>
              <p14:xfrm>
                <a:off x="1474632" y="5016024"/>
                <a:ext cx="92520" cy="3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227ACEBA-72E6-9983-1E66-FCD69D62D3A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465632" y="5007384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3BDF786B-5C2B-D235-F366-254171B66E95}"/>
              </a:ext>
            </a:extLst>
          </p:cNvPr>
          <p:cNvGrpSpPr/>
          <p:nvPr/>
        </p:nvGrpSpPr>
        <p:grpSpPr>
          <a:xfrm>
            <a:off x="1765152" y="4478904"/>
            <a:ext cx="1108440" cy="844920"/>
            <a:chOff x="1765152" y="4478904"/>
            <a:chExt cx="1108440" cy="84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5B4802AA-7617-1ABD-87EC-7157486379B3}"/>
                    </a:ext>
                  </a:extLst>
                </p14:cNvPr>
                <p14:cNvContentPartPr/>
                <p14:nvPr/>
              </p14:nvContentPartPr>
              <p14:xfrm>
                <a:off x="1765152" y="4662864"/>
                <a:ext cx="229320" cy="284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5B4802AA-7617-1ABD-87EC-7157486379B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756512" y="4654224"/>
                  <a:ext cx="2469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79850A78-C0D7-ED5F-F748-E34D2F0150D0}"/>
                    </a:ext>
                  </a:extLst>
                </p14:cNvPr>
                <p14:cNvContentPartPr/>
                <p14:nvPr/>
              </p14:nvContentPartPr>
              <p14:xfrm>
                <a:off x="1891512" y="4679784"/>
                <a:ext cx="9720" cy="2797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79850A78-C0D7-ED5F-F748-E34D2F0150D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882872" y="4671144"/>
                  <a:ext cx="273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EBB2BE54-6981-AA04-C6AB-6C1A4FAA5E9A}"/>
                    </a:ext>
                  </a:extLst>
                </p14:cNvPr>
                <p14:cNvContentPartPr/>
                <p14:nvPr/>
              </p14:nvContentPartPr>
              <p14:xfrm>
                <a:off x="1950552" y="4841424"/>
                <a:ext cx="82080" cy="12672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EBB2BE54-6981-AA04-C6AB-6C1A4FAA5E9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941912" y="4832784"/>
                  <a:ext cx="99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B2AA7BF1-E304-774F-B26B-21E81FABB4A7}"/>
                    </a:ext>
                  </a:extLst>
                </p14:cNvPr>
                <p14:cNvContentPartPr/>
                <p14:nvPr/>
              </p14:nvContentPartPr>
              <p14:xfrm>
                <a:off x="2221992" y="4626144"/>
                <a:ext cx="360" cy="10908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B2AA7BF1-E304-774F-B26B-21E81FABB4A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212992" y="4617504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92EE4B3B-A3AB-AC8B-5B37-2F624DED5C36}"/>
                    </a:ext>
                  </a:extLst>
                </p14:cNvPr>
                <p14:cNvContentPartPr/>
                <p14:nvPr/>
              </p14:nvContentPartPr>
              <p14:xfrm>
                <a:off x="2146392" y="4785624"/>
                <a:ext cx="169560" cy="144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92EE4B3B-A3AB-AC8B-5B37-2F624DED5C3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137752" y="4776984"/>
                  <a:ext cx="187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1727A854-DF7A-446D-6FAB-6BE220CB068D}"/>
                    </a:ext>
                  </a:extLst>
                </p14:cNvPr>
                <p14:cNvContentPartPr/>
                <p14:nvPr/>
              </p14:nvContentPartPr>
              <p14:xfrm>
                <a:off x="2224152" y="4871664"/>
                <a:ext cx="127800" cy="2152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1727A854-DF7A-446D-6FAB-6BE220CB068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215512" y="4863024"/>
                  <a:ext cx="1454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45690139-2FFC-6F79-734F-AEE2DB9911E9}"/>
                    </a:ext>
                  </a:extLst>
                </p14:cNvPr>
                <p14:cNvContentPartPr/>
                <p14:nvPr/>
              </p14:nvContentPartPr>
              <p14:xfrm>
                <a:off x="2464272" y="4478904"/>
                <a:ext cx="225000" cy="8449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45690139-2FFC-6F79-734F-AEE2DB9911E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455632" y="4470264"/>
                  <a:ext cx="242640" cy="86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831C3F43-D1C8-CA73-7460-2305BA620B9A}"/>
                    </a:ext>
                  </a:extLst>
                </p14:cNvPr>
                <p14:cNvContentPartPr/>
                <p14:nvPr/>
              </p14:nvContentPartPr>
              <p14:xfrm>
                <a:off x="2702592" y="4572504"/>
                <a:ext cx="171000" cy="20232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831C3F43-D1C8-CA73-7460-2305BA620B9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693952" y="4563864"/>
                  <a:ext cx="1886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4E306480-0F5F-6E70-A124-AFC7B3FB31F7}"/>
                    </a:ext>
                  </a:extLst>
                </p14:cNvPr>
                <p14:cNvContentPartPr/>
                <p14:nvPr/>
              </p14:nvContentPartPr>
              <p14:xfrm>
                <a:off x="2823192" y="4993704"/>
                <a:ext cx="360" cy="2714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4E306480-0F5F-6E70-A124-AFC7B3FB31F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814552" y="4985064"/>
                  <a:ext cx="1800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D387D8F5-4284-7D29-6DDC-A05D445ACF3D}"/>
              </a:ext>
            </a:extLst>
          </p:cNvPr>
          <p:cNvGrpSpPr/>
          <p:nvPr/>
        </p:nvGrpSpPr>
        <p:grpSpPr>
          <a:xfrm>
            <a:off x="3172032" y="4508424"/>
            <a:ext cx="370800" cy="805680"/>
            <a:chOff x="3172032" y="4508424"/>
            <a:chExt cx="370800" cy="80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AF9DAE24-9232-5A59-BF8D-B56BB643FA88}"/>
                    </a:ext>
                  </a:extLst>
                </p14:cNvPr>
                <p14:cNvContentPartPr/>
                <p14:nvPr/>
              </p14:nvContentPartPr>
              <p14:xfrm>
                <a:off x="3234312" y="4581504"/>
                <a:ext cx="2520" cy="20376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AF9DAE24-9232-5A59-BF8D-B56BB643FA8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225672" y="4572864"/>
                  <a:ext cx="201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E7B2CBB8-8528-977E-DC1E-399CB3B7DB4F}"/>
                    </a:ext>
                  </a:extLst>
                </p14:cNvPr>
                <p14:cNvContentPartPr/>
                <p14:nvPr/>
              </p14:nvContentPartPr>
              <p14:xfrm>
                <a:off x="3172032" y="5003064"/>
                <a:ext cx="133560" cy="1958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E7B2CBB8-8528-977E-DC1E-399CB3B7DB4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63032" y="4994064"/>
                  <a:ext cx="1512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F728EA12-6AA9-0FFF-0EE8-3800FF8A2C75}"/>
                    </a:ext>
                  </a:extLst>
                </p14:cNvPr>
                <p14:cNvContentPartPr/>
                <p14:nvPr/>
              </p14:nvContentPartPr>
              <p14:xfrm>
                <a:off x="3331152" y="4508424"/>
                <a:ext cx="211680" cy="80568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F728EA12-6AA9-0FFF-0EE8-3800FF8A2C7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322512" y="4499424"/>
                  <a:ext cx="229320" cy="82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71AE7F3C-47BA-2566-4403-0419C0132D91}"/>
              </a:ext>
            </a:extLst>
          </p:cNvPr>
          <p:cNvGrpSpPr/>
          <p:nvPr/>
        </p:nvGrpSpPr>
        <p:grpSpPr>
          <a:xfrm>
            <a:off x="3637926" y="4304629"/>
            <a:ext cx="1750320" cy="1145160"/>
            <a:chOff x="1579032" y="2021832"/>
            <a:chExt cx="1750320" cy="114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2D41424E-15FD-E2A2-7284-189FFB1E41CB}"/>
                    </a:ext>
                  </a:extLst>
                </p14:cNvPr>
                <p14:cNvContentPartPr/>
                <p14:nvPr/>
              </p14:nvContentPartPr>
              <p14:xfrm>
                <a:off x="1579032" y="2021832"/>
                <a:ext cx="241200" cy="11451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2D41424E-15FD-E2A2-7284-189FFB1E41C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70032" y="2013192"/>
                  <a:ext cx="258840" cy="11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4F1FD5B1-0BE6-7823-6A34-0154598AFC3B}"/>
                    </a:ext>
                  </a:extLst>
                </p14:cNvPr>
                <p14:cNvContentPartPr/>
                <p14:nvPr/>
              </p14:nvContentPartPr>
              <p14:xfrm>
                <a:off x="1759032" y="2130552"/>
                <a:ext cx="360" cy="26424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4F1FD5B1-0BE6-7823-6A34-0154598AFC3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50392" y="2121552"/>
                  <a:ext cx="180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D4F8DB69-F863-9EB7-164C-A53F12EC2DF6}"/>
                    </a:ext>
                  </a:extLst>
                </p14:cNvPr>
                <p14:cNvContentPartPr/>
                <p14:nvPr/>
              </p14:nvContentPartPr>
              <p14:xfrm>
                <a:off x="1835712" y="2315592"/>
                <a:ext cx="133920" cy="3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D4F8DB69-F863-9EB7-164C-A53F12EC2DF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826712" y="2306952"/>
                  <a:ext cx="15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8ACA06D2-4955-7880-BE4B-6B53B6FCAC09}"/>
                    </a:ext>
                  </a:extLst>
                </p14:cNvPr>
                <p14:cNvContentPartPr/>
                <p14:nvPr/>
              </p14:nvContentPartPr>
              <p14:xfrm>
                <a:off x="1900872" y="2212632"/>
                <a:ext cx="360" cy="1663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8ACA06D2-4955-7880-BE4B-6B53B6FCAC0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91872" y="2203992"/>
                  <a:ext cx="180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4B5BC69A-4CE8-D2B9-D721-AA066D6643B6}"/>
                    </a:ext>
                  </a:extLst>
                </p14:cNvPr>
                <p14:cNvContentPartPr/>
                <p14:nvPr/>
              </p14:nvContentPartPr>
              <p14:xfrm>
                <a:off x="2087352" y="2171952"/>
                <a:ext cx="255600" cy="17316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4B5BC69A-4CE8-D2B9-D721-AA066D6643B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078352" y="2162952"/>
                  <a:ext cx="2732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E8EA241F-FFE3-47C7-5ABC-AD1DE48DDE1A}"/>
                    </a:ext>
                  </a:extLst>
                </p14:cNvPr>
                <p14:cNvContentPartPr/>
                <p14:nvPr/>
              </p14:nvContentPartPr>
              <p14:xfrm>
                <a:off x="2211192" y="2150352"/>
                <a:ext cx="5400" cy="3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E8EA241F-FFE3-47C7-5ABC-AD1DE48DDE1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02192" y="2141352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DC2879B7-975E-6547-FED9-131A3C3996B1}"/>
                    </a:ext>
                  </a:extLst>
                </p14:cNvPr>
                <p14:cNvContentPartPr/>
                <p14:nvPr/>
              </p14:nvContentPartPr>
              <p14:xfrm>
                <a:off x="2372472" y="2135232"/>
                <a:ext cx="101160" cy="2084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DC2879B7-975E-6547-FED9-131A3C3996B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363832" y="2126592"/>
                  <a:ext cx="1188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DC1AC50E-A4AF-49CD-4214-ECA986CEAD61}"/>
                    </a:ext>
                  </a:extLst>
                </p14:cNvPr>
                <p14:cNvContentPartPr/>
                <p14:nvPr/>
              </p14:nvContentPartPr>
              <p14:xfrm>
                <a:off x="2632032" y="2107152"/>
                <a:ext cx="28080" cy="2336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DC1AC50E-A4AF-49CD-4214-ECA986CEAD6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623392" y="2098512"/>
                  <a:ext cx="457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C6714061-E976-3DB7-F20A-0A52226ABCCC}"/>
                    </a:ext>
                  </a:extLst>
                </p14:cNvPr>
                <p14:cNvContentPartPr/>
                <p14:nvPr/>
              </p14:nvContentPartPr>
              <p14:xfrm>
                <a:off x="2609712" y="2235312"/>
                <a:ext cx="75600" cy="648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C6714061-E976-3DB7-F20A-0A52226ABCC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00712" y="2226312"/>
                  <a:ext cx="93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3021A477-4F78-4696-EB6A-932029E85141}"/>
                    </a:ext>
                  </a:extLst>
                </p14:cNvPr>
                <p14:cNvContentPartPr/>
                <p14:nvPr/>
              </p14:nvContentPartPr>
              <p14:xfrm>
                <a:off x="2722032" y="2063232"/>
                <a:ext cx="362880" cy="2775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3021A477-4F78-4696-EB6A-932029E8514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713392" y="2054232"/>
                  <a:ext cx="3805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692284D1-023C-5BC4-ED46-0F58769069C6}"/>
                    </a:ext>
                  </a:extLst>
                </p14:cNvPr>
                <p14:cNvContentPartPr/>
                <p14:nvPr/>
              </p14:nvContentPartPr>
              <p14:xfrm>
                <a:off x="3183192" y="2100312"/>
                <a:ext cx="146160" cy="2671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692284D1-023C-5BC4-ED46-0F58769069C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74192" y="2091312"/>
                  <a:ext cx="16380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79F40756-6391-B0CE-935C-8E4BE024E5F6}"/>
              </a:ext>
            </a:extLst>
          </p:cNvPr>
          <p:cNvGrpSpPr/>
          <p:nvPr/>
        </p:nvGrpSpPr>
        <p:grpSpPr>
          <a:xfrm>
            <a:off x="5896566" y="4210669"/>
            <a:ext cx="1512000" cy="390960"/>
            <a:chOff x="3837672" y="1927872"/>
            <a:chExt cx="151200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F9859E23-F066-5E1E-B141-84DCEBA1AFB0}"/>
                    </a:ext>
                  </a:extLst>
                </p14:cNvPr>
                <p14:cNvContentPartPr/>
                <p14:nvPr/>
              </p14:nvContentPartPr>
              <p14:xfrm>
                <a:off x="3837672" y="2110392"/>
                <a:ext cx="319680" cy="2084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F9859E23-F066-5E1E-B141-84DCEBA1AFB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828672" y="2101392"/>
                  <a:ext cx="3373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68E0E601-4D7E-1CDD-DFDB-38F9DD9AB065}"/>
                    </a:ext>
                  </a:extLst>
                </p14:cNvPr>
                <p14:cNvContentPartPr/>
                <p14:nvPr/>
              </p14:nvContentPartPr>
              <p14:xfrm>
                <a:off x="4232232" y="2044152"/>
                <a:ext cx="91440" cy="1908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68E0E601-4D7E-1CDD-DFDB-38F9DD9AB06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223232" y="2035512"/>
                  <a:ext cx="1090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9330EE85-A5BB-BA57-8A05-3516FB4F2AD6}"/>
                    </a:ext>
                  </a:extLst>
                </p14:cNvPr>
                <p14:cNvContentPartPr/>
                <p14:nvPr/>
              </p14:nvContentPartPr>
              <p14:xfrm>
                <a:off x="4464432" y="2014992"/>
                <a:ext cx="62640" cy="24660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9330EE85-A5BB-BA57-8A05-3516FB4F2AD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455432" y="2006352"/>
                  <a:ext cx="802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2BB5B497-780A-1109-F0AE-A1408C765D5F}"/>
                    </a:ext>
                  </a:extLst>
                </p14:cNvPr>
                <p14:cNvContentPartPr/>
                <p14:nvPr/>
              </p14:nvContentPartPr>
              <p14:xfrm>
                <a:off x="4363272" y="2117232"/>
                <a:ext cx="155880" cy="385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2BB5B497-780A-1109-F0AE-A1408C765D5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354632" y="2108592"/>
                  <a:ext cx="1735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A153F706-A500-405A-0F59-ECB4322823DD}"/>
                    </a:ext>
                  </a:extLst>
                </p14:cNvPr>
                <p14:cNvContentPartPr/>
                <p14:nvPr/>
              </p14:nvContentPartPr>
              <p14:xfrm>
                <a:off x="4572432" y="1927872"/>
                <a:ext cx="460080" cy="34848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A153F706-A500-405A-0F59-ECB4322823D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63432" y="1919232"/>
                  <a:ext cx="47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8CFB29E0-EB81-8CFE-86CD-AA69A957D082}"/>
                    </a:ext>
                  </a:extLst>
                </p14:cNvPr>
                <p14:cNvContentPartPr/>
                <p14:nvPr/>
              </p14:nvContentPartPr>
              <p14:xfrm>
                <a:off x="5176512" y="1976832"/>
                <a:ext cx="173160" cy="26568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8CFB29E0-EB81-8CFE-86CD-AA69A957D08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167872" y="1968192"/>
                  <a:ext cx="190800" cy="28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4E7D74B9-9AB4-DFAC-4282-BE1998062A11}"/>
              </a:ext>
            </a:extLst>
          </p:cNvPr>
          <p:cNvGrpSpPr/>
          <p:nvPr/>
        </p:nvGrpSpPr>
        <p:grpSpPr>
          <a:xfrm>
            <a:off x="3911526" y="4957669"/>
            <a:ext cx="1383840" cy="412920"/>
            <a:chOff x="1852632" y="2674872"/>
            <a:chExt cx="138384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F60C9AAF-96F5-9E9F-C2CE-C3F495783EAB}"/>
                    </a:ext>
                  </a:extLst>
                </p14:cNvPr>
                <p14:cNvContentPartPr/>
                <p14:nvPr/>
              </p14:nvContentPartPr>
              <p14:xfrm>
                <a:off x="1852632" y="2903472"/>
                <a:ext cx="259560" cy="18432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F60C9AAF-96F5-9E9F-C2CE-C3F495783EA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843992" y="2894832"/>
                  <a:ext cx="277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BD68421F-04D2-B7E6-595B-AF709CDCB451}"/>
                    </a:ext>
                  </a:extLst>
                </p14:cNvPr>
                <p14:cNvContentPartPr/>
                <p14:nvPr/>
              </p14:nvContentPartPr>
              <p14:xfrm>
                <a:off x="2179512" y="2855592"/>
                <a:ext cx="96120" cy="22068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BD68421F-04D2-B7E6-595B-AF709CDCB45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70512" y="2846952"/>
                  <a:ext cx="1137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A7B1EFD1-6B13-8719-A17F-31E11F49EDEE}"/>
                    </a:ext>
                  </a:extLst>
                </p14:cNvPr>
                <p14:cNvContentPartPr/>
                <p14:nvPr/>
              </p14:nvContentPartPr>
              <p14:xfrm>
                <a:off x="2383992" y="2736072"/>
                <a:ext cx="78840" cy="3150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A7B1EFD1-6B13-8719-A17F-31E11F49EDE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375352" y="2727432"/>
                  <a:ext cx="964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EC808C88-F44A-88CA-A9CD-E2752DD5F5C4}"/>
                    </a:ext>
                  </a:extLst>
                </p14:cNvPr>
                <p14:cNvContentPartPr/>
                <p14:nvPr/>
              </p14:nvContentPartPr>
              <p14:xfrm>
                <a:off x="2309112" y="2912472"/>
                <a:ext cx="110880" cy="237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EC808C88-F44A-88CA-A9CD-E2752DD5F5C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300112" y="2903832"/>
                  <a:ext cx="1285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4A203C5D-B22A-787F-9DF0-3A0325CFE257}"/>
                    </a:ext>
                  </a:extLst>
                </p14:cNvPr>
                <p14:cNvContentPartPr/>
                <p14:nvPr/>
              </p14:nvContentPartPr>
              <p14:xfrm>
                <a:off x="2458872" y="2674872"/>
                <a:ext cx="501480" cy="3513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4A203C5D-B22A-787F-9DF0-3A0325CFE25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450232" y="2666232"/>
                  <a:ext cx="5191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1F283BF1-DD34-0BFD-32FC-487AF2225CDD}"/>
                    </a:ext>
                  </a:extLst>
                </p14:cNvPr>
                <p14:cNvContentPartPr/>
                <p14:nvPr/>
              </p14:nvContentPartPr>
              <p14:xfrm>
                <a:off x="3070152" y="2753352"/>
                <a:ext cx="166320" cy="2937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1F283BF1-DD34-0BFD-32FC-487AF2225CD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061152" y="2744352"/>
                  <a:ext cx="183960" cy="31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B3BB570F-AC1F-405D-2D82-E94863D89567}"/>
              </a:ext>
            </a:extLst>
          </p:cNvPr>
          <p:cNvGrpSpPr/>
          <p:nvPr/>
        </p:nvGrpSpPr>
        <p:grpSpPr>
          <a:xfrm>
            <a:off x="5952006" y="4851469"/>
            <a:ext cx="1630440" cy="490680"/>
            <a:chOff x="3893112" y="2568672"/>
            <a:chExt cx="163044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4DD439E3-40EC-82A4-DD9C-0FFDBFBE5444}"/>
                    </a:ext>
                  </a:extLst>
                </p14:cNvPr>
                <p14:cNvContentPartPr/>
                <p14:nvPr/>
              </p14:nvContentPartPr>
              <p14:xfrm>
                <a:off x="3893112" y="2756592"/>
                <a:ext cx="2520" cy="3027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4DD439E3-40EC-82A4-DD9C-0FFDBFBE544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84472" y="2747952"/>
                  <a:ext cx="2016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AFC483E5-0318-DDC7-08B7-1FB32676CEDC}"/>
                    </a:ext>
                  </a:extLst>
                </p14:cNvPr>
                <p14:cNvContentPartPr/>
                <p14:nvPr/>
              </p14:nvContentPartPr>
              <p14:xfrm>
                <a:off x="3957552" y="2949912"/>
                <a:ext cx="141120" cy="25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AFC483E5-0318-DDC7-08B7-1FB32676CED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948552" y="2940912"/>
                  <a:ext cx="158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0A4FB5F4-5A63-72D3-F8C0-9739FCE005F7}"/>
                    </a:ext>
                  </a:extLst>
                </p14:cNvPr>
                <p14:cNvContentPartPr/>
                <p14:nvPr/>
              </p14:nvContentPartPr>
              <p14:xfrm>
                <a:off x="4186872" y="2867112"/>
                <a:ext cx="343440" cy="15048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0A4FB5F4-5A63-72D3-F8C0-9739FCE005F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77872" y="2858472"/>
                  <a:ext cx="3610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F4110A28-DAE8-7B30-8DDB-B63648807B96}"/>
                    </a:ext>
                  </a:extLst>
                </p14:cNvPr>
                <p14:cNvContentPartPr/>
                <p14:nvPr/>
              </p14:nvContentPartPr>
              <p14:xfrm>
                <a:off x="4350672" y="2785032"/>
                <a:ext cx="360" cy="93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F4110A28-DAE8-7B30-8DDB-B63648807B9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342032" y="2776032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408F57CA-6B8E-D7BD-EED4-0934C3B83AE7}"/>
                    </a:ext>
                  </a:extLst>
                </p14:cNvPr>
                <p14:cNvContentPartPr/>
                <p14:nvPr/>
              </p14:nvContentPartPr>
              <p14:xfrm>
                <a:off x="4534272" y="2817432"/>
                <a:ext cx="111240" cy="23724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408F57CA-6B8E-D7BD-EED4-0934C3B83AE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25632" y="2808432"/>
                  <a:ext cx="128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F1B145BD-81CD-F8E7-7647-372843377367}"/>
                    </a:ext>
                  </a:extLst>
                </p14:cNvPr>
                <p14:cNvContentPartPr/>
                <p14:nvPr/>
              </p14:nvContentPartPr>
              <p14:xfrm>
                <a:off x="4738032" y="2715912"/>
                <a:ext cx="77400" cy="2401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F1B145BD-81CD-F8E7-7647-37284337736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29392" y="2707272"/>
                  <a:ext cx="950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27744EA7-D397-1808-383B-FB136E462FE6}"/>
                    </a:ext>
                  </a:extLst>
                </p14:cNvPr>
                <p14:cNvContentPartPr/>
                <p14:nvPr/>
              </p14:nvContentPartPr>
              <p14:xfrm>
                <a:off x="4696992" y="2812032"/>
                <a:ext cx="161280" cy="4572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27744EA7-D397-1808-383B-FB136E462FE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87992" y="2803392"/>
                  <a:ext cx="1789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CBC54A00-A925-1FDD-4617-AB393A7176C5}"/>
                    </a:ext>
                  </a:extLst>
                </p14:cNvPr>
                <p14:cNvContentPartPr/>
                <p14:nvPr/>
              </p14:nvContentPartPr>
              <p14:xfrm>
                <a:off x="4884912" y="2639592"/>
                <a:ext cx="399240" cy="2815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CBC54A00-A925-1FDD-4617-AB393A7176C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875912" y="2630952"/>
                  <a:ext cx="4168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889C6B34-9558-9D77-0438-D78C02591611}"/>
                    </a:ext>
                  </a:extLst>
                </p14:cNvPr>
                <p14:cNvContentPartPr/>
                <p14:nvPr/>
              </p14:nvContentPartPr>
              <p14:xfrm>
                <a:off x="5330232" y="2568672"/>
                <a:ext cx="193320" cy="2523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889C6B34-9558-9D77-0438-D78C0259161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21592" y="2559672"/>
                  <a:ext cx="210960" cy="270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377" name="Ink 376">
                <a:extLst>
                  <a:ext uri="{FF2B5EF4-FFF2-40B4-BE49-F238E27FC236}">
                    <a16:creationId xmlns:a16="http://schemas.microsoft.com/office/drawing/2014/main" id="{919AEBA3-2AFD-3B0E-8CBA-88B6D418B50E}"/>
                  </a:ext>
                </a:extLst>
              </p14:cNvPr>
              <p14:cNvContentPartPr/>
              <p14:nvPr/>
            </p14:nvContentPartPr>
            <p14:xfrm>
              <a:off x="7566966" y="4221757"/>
              <a:ext cx="236880" cy="1167120"/>
            </p14:xfrm>
          </p:contentPart>
        </mc:Choice>
        <mc:Fallback xmlns="">
          <p:pic>
            <p:nvPicPr>
              <p:cNvPr id="377" name="Ink 376">
                <a:extLst>
                  <a:ext uri="{FF2B5EF4-FFF2-40B4-BE49-F238E27FC236}">
                    <a16:creationId xmlns:a16="http://schemas.microsoft.com/office/drawing/2014/main" id="{919AEBA3-2AFD-3B0E-8CBA-88B6D418B50E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7558326" y="4212757"/>
                <a:ext cx="254520" cy="11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82FDFA83-5934-EF6D-564A-A09334C68DAA}"/>
                  </a:ext>
                </a:extLst>
              </p14:cNvPr>
              <p14:cNvContentPartPr/>
              <p14:nvPr/>
            </p14:nvContentPartPr>
            <p14:xfrm>
              <a:off x="1374552" y="6061104"/>
              <a:ext cx="120960" cy="36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82FDFA83-5934-EF6D-564A-A09334C68DAA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1365912" y="6052104"/>
                <a:ext cx="138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379" name="Ink 378">
                <a:extLst>
                  <a:ext uri="{FF2B5EF4-FFF2-40B4-BE49-F238E27FC236}">
                    <a16:creationId xmlns:a16="http://schemas.microsoft.com/office/drawing/2014/main" id="{2D366AE3-0D31-5416-3F8D-2A3736FA05F4}"/>
                  </a:ext>
                </a:extLst>
              </p14:cNvPr>
              <p14:cNvContentPartPr/>
              <p14:nvPr/>
            </p14:nvContentPartPr>
            <p14:xfrm>
              <a:off x="1409832" y="6214824"/>
              <a:ext cx="137520" cy="5040"/>
            </p14:xfrm>
          </p:contentPart>
        </mc:Choice>
        <mc:Fallback xmlns="">
          <p:pic>
            <p:nvPicPr>
              <p:cNvPr id="379" name="Ink 378">
                <a:extLst>
                  <a:ext uri="{FF2B5EF4-FFF2-40B4-BE49-F238E27FC236}">
                    <a16:creationId xmlns:a16="http://schemas.microsoft.com/office/drawing/2014/main" id="{2D366AE3-0D31-5416-3F8D-2A3736FA05F4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1401192" y="6206184"/>
                <a:ext cx="155160" cy="2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1" name="Group 390">
            <a:extLst>
              <a:ext uri="{FF2B5EF4-FFF2-40B4-BE49-F238E27FC236}">
                <a16:creationId xmlns:a16="http://schemas.microsoft.com/office/drawing/2014/main" id="{5884A43E-4AA1-6CD3-DB68-382F4FF68274}"/>
              </a:ext>
            </a:extLst>
          </p:cNvPr>
          <p:cNvGrpSpPr/>
          <p:nvPr/>
        </p:nvGrpSpPr>
        <p:grpSpPr>
          <a:xfrm>
            <a:off x="1730952" y="5788584"/>
            <a:ext cx="1585800" cy="461160"/>
            <a:chOff x="1730952" y="5788584"/>
            <a:chExt cx="158580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337B5BB3-3FFF-56DA-50F8-F838D5C265EA}"/>
                    </a:ext>
                  </a:extLst>
                </p14:cNvPr>
                <p14:cNvContentPartPr/>
                <p14:nvPr/>
              </p14:nvContentPartPr>
              <p14:xfrm>
                <a:off x="1730952" y="6096744"/>
                <a:ext cx="244800" cy="1530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337B5BB3-3FFF-56DA-50F8-F838D5C265E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722312" y="6087744"/>
                  <a:ext cx="2624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BFB4E8E9-8D7E-1851-6A7C-3133164E8990}"/>
                    </a:ext>
                  </a:extLst>
                </p14:cNvPr>
                <p14:cNvContentPartPr/>
                <p14:nvPr/>
              </p14:nvContentPartPr>
              <p14:xfrm>
                <a:off x="2054952" y="5957064"/>
                <a:ext cx="95400" cy="2718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BFB4E8E9-8D7E-1851-6A7C-3133164E899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045952" y="5948424"/>
                  <a:ext cx="1130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E4BF030F-E814-133A-649D-E82041E41516}"/>
                    </a:ext>
                  </a:extLst>
                </p14:cNvPr>
                <p14:cNvContentPartPr/>
                <p14:nvPr/>
              </p14:nvContentPartPr>
              <p14:xfrm>
                <a:off x="2273472" y="5899824"/>
                <a:ext cx="39240" cy="27864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E4BF030F-E814-133A-649D-E82041E4151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264832" y="5891184"/>
                  <a:ext cx="568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46DF5FC1-D2E5-1E5A-6D75-F1B1BCA57D26}"/>
                    </a:ext>
                  </a:extLst>
                </p14:cNvPr>
                <p14:cNvContentPartPr/>
                <p14:nvPr/>
              </p14:nvContentPartPr>
              <p14:xfrm>
                <a:off x="2150352" y="6048504"/>
                <a:ext cx="140040" cy="331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46DF5FC1-D2E5-1E5A-6D75-F1B1BCA57D2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141712" y="6039504"/>
                  <a:ext cx="1576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D784CA47-9703-E507-73C0-C586681776AC}"/>
                    </a:ext>
                  </a:extLst>
                </p14:cNvPr>
                <p14:cNvContentPartPr/>
                <p14:nvPr/>
              </p14:nvContentPartPr>
              <p14:xfrm>
                <a:off x="2257992" y="6029784"/>
                <a:ext cx="125640" cy="54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D784CA47-9703-E507-73C0-C586681776A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248992" y="6021144"/>
                  <a:ext cx="1432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42BDF8A8-E525-79A7-A47D-C7C5317003CB}"/>
                    </a:ext>
                  </a:extLst>
                </p14:cNvPr>
                <p14:cNvContentPartPr/>
                <p14:nvPr/>
              </p14:nvContentPartPr>
              <p14:xfrm>
                <a:off x="2386512" y="5891544"/>
                <a:ext cx="588240" cy="3322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42BDF8A8-E525-79A7-A47D-C7C5317003C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377512" y="5882904"/>
                  <a:ext cx="6058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828B9AE2-484F-EB6D-E2A1-1E1F1CF2474E}"/>
                    </a:ext>
                  </a:extLst>
                </p14:cNvPr>
                <p14:cNvContentPartPr/>
                <p14:nvPr/>
              </p14:nvContentPartPr>
              <p14:xfrm>
                <a:off x="3060432" y="5788584"/>
                <a:ext cx="256320" cy="3470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828B9AE2-484F-EB6D-E2A1-1E1F1CF2474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051792" y="5779584"/>
                  <a:ext cx="27396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3621E1DB-58E4-5B91-7338-F972CEC81730}"/>
                    </a:ext>
                  </a:extLst>
                </p14:cNvPr>
                <p14:cNvContentPartPr/>
                <p14:nvPr/>
              </p14:nvContentPartPr>
              <p14:xfrm>
                <a:off x="2340072" y="6115104"/>
                <a:ext cx="43560" cy="482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3621E1DB-58E4-5B91-7338-F972CEC8173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331072" y="6106464"/>
                  <a:ext cx="6120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D475F5F-C712-3C88-C562-18CB549C2D0D}"/>
              </a:ext>
            </a:extLst>
          </p:cNvPr>
          <p:cNvGrpSpPr/>
          <p:nvPr/>
        </p:nvGrpSpPr>
        <p:grpSpPr>
          <a:xfrm>
            <a:off x="3691121" y="6010452"/>
            <a:ext cx="2472840" cy="338040"/>
            <a:chOff x="3691121" y="6010452"/>
            <a:chExt cx="247284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2953494-844C-1A3A-A57E-47F6F8348AD5}"/>
                    </a:ext>
                  </a:extLst>
                </p14:cNvPr>
                <p14:cNvContentPartPr/>
                <p14:nvPr/>
              </p14:nvContentPartPr>
              <p14:xfrm>
                <a:off x="3691121" y="6196572"/>
                <a:ext cx="1043280" cy="17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2953494-844C-1A3A-A57E-47F6F8348AD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682481" y="6187572"/>
                  <a:ext cx="10609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11E69E4-9331-0350-F62C-EB939B740458}"/>
                    </a:ext>
                  </a:extLst>
                </p14:cNvPr>
                <p14:cNvContentPartPr/>
                <p14:nvPr/>
              </p14:nvContentPartPr>
              <p14:xfrm>
                <a:off x="4597601" y="6089292"/>
                <a:ext cx="131400" cy="169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11E69E4-9331-0350-F62C-EB939B74045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588961" y="6080292"/>
                  <a:ext cx="1490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903EFE6-E811-B3CB-6829-FB82BCB0EC49}"/>
                    </a:ext>
                  </a:extLst>
                </p14:cNvPr>
                <p14:cNvContentPartPr/>
                <p14:nvPr/>
              </p14:nvContentPartPr>
              <p14:xfrm>
                <a:off x="5095121" y="6010452"/>
                <a:ext cx="491760" cy="338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903EFE6-E811-B3CB-6829-FB82BCB0EC49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086481" y="6001812"/>
                  <a:ext cx="50940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A18ED68-DF35-BE7A-7B6F-77266084AA6A}"/>
                    </a:ext>
                  </a:extLst>
                </p14:cNvPr>
                <p14:cNvContentPartPr/>
                <p14:nvPr/>
              </p14:nvContentPartPr>
              <p14:xfrm>
                <a:off x="5457641" y="6123132"/>
                <a:ext cx="204840" cy="29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A18ED68-DF35-BE7A-7B6F-77266084AA6A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448641" y="6114132"/>
                  <a:ext cx="222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FDF3AF9-A75A-1728-B37E-BA62E1456E0F}"/>
                    </a:ext>
                  </a:extLst>
                </p14:cNvPr>
                <p14:cNvContentPartPr/>
                <p14:nvPr/>
              </p14:nvContentPartPr>
              <p14:xfrm>
                <a:off x="5661761" y="6123132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FDF3AF9-A75A-1728-B37E-BA62E1456E0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653121" y="6114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ABB8C1E-3068-1622-93AA-D39007B51010}"/>
                    </a:ext>
                  </a:extLst>
                </p14:cNvPr>
                <p14:cNvContentPartPr/>
                <p14:nvPr/>
              </p14:nvContentPartPr>
              <p14:xfrm>
                <a:off x="5612801" y="6019812"/>
                <a:ext cx="551160" cy="297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ABB8C1E-3068-1622-93AA-D39007B5101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603801" y="6011172"/>
                  <a:ext cx="568800" cy="31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59BF42-CEF9-8548-E324-23194A4600A6}"/>
              </a:ext>
            </a:extLst>
          </p:cNvPr>
          <p:cNvGrpSpPr/>
          <p:nvPr/>
        </p:nvGrpSpPr>
        <p:grpSpPr>
          <a:xfrm>
            <a:off x="6395801" y="5808132"/>
            <a:ext cx="1087920" cy="450360"/>
            <a:chOff x="6395801" y="5808132"/>
            <a:chExt cx="1087920" cy="4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7A4EBE6-0018-67B7-F497-6FD602C9A005}"/>
                    </a:ext>
                  </a:extLst>
                </p14:cNvPr>
                <p14:cNvContentPartPr/>
                <p14:nvPr/>
              </p14:nvContentPartPr>
              <p14:xfrm>
                <a:off x="6395801" y="5808132"/>
                <a:ext cx="1087920" cy="450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7A4EBE6-0018-67B7-F497-6FD602C9A00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387161" y="5799492"/>
                  <a:ext cx="110556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96A3A8C-5293-2CE8-C3B7-20B12A1313C9}"/>
                    </a:ext>
                  </a:extLst>
                </p14:cNvPr>
                <p14:cNvContentPartPr/>
                <p14:nvPr/>
              </p14:nvContentPartPr>
              <p14:xfrm>
                <a:off x="7025801" y="6017652"/>
                <a:ext cx="792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96A3A8C-5293-2CE8-C3B7-20B12A1313C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016801" y="6008652"/>
                  <a:ext cx="25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B587E84-3B60-627B-4FCA-4519BF329B47}"/>
              </a:ext>
            </a:extLst>
          </p:cNvPr>
          <p:cNvGrpSpPr/>
          <p:nvPr/>
        </p:nvGrpSpPr>
        <p:grpSpPr>
          <a:xfrm>
            <a:off x="7593521" y="5776452"/>
            <a:ext cx="1054440" cy="522720"/>
            <a:chOff x="7593521" y="5776452"/>
            <a:chExt cx="105444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172B500-FABB-0F8F-35B0-8E594252C2F1}"/>
                    </a:ext>
                  </a:extLst>
                </p14:cNvPr>
                <p14:cNvContentPartPr/>
                <p14:nvPr/>
              </p14:nvContentPartPr>
              <p14:xfrm>
                <a:off x="7593521" y="5776452"/>
                <a:ext cx="328680" cy="522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172B500-FABB-0F8F-35B0-8E594252C2F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584521" y="5767452"/>
                  <a:ext cx="346320" cy="54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2E07C60-8BB8-375D-8222-8B15240B3D76}"/>
                    </a:ext>
                  </a:extLst>
                </p14:cNvPr>
                <p14:cNvContentPartPr/>
                <p14:nvPr/>
              </p14:nvContentPartPr>
              <p14:xfrm>
                <a:off x="8190401" y="5790492"/>
                <a:ext cx="117000" cy="250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2E07C60-8BB8-375D-8222-8B15240B3D7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181401" y="5781492"/>
                  <a:ext cx="1346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B0EC79D-CE23-8164-2CC5-79A73E31232C}"/>
                    </a:ext>
                  </a:extLst>
                </p14:cNvPr>
                <p14:cNvContentPartPr/>
                <p14:nvPr/>
              </p14:nvContentPartPr>
              <p14:xfrm>
                <a:off x="8391281" y="5858892"/>
                <a:ext cx="885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B0EC79D-CE23-8164-2CC5-79A73E31232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382641" y="5850252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CDF5B22-B66D-59A2-B972-713995C4BF91}"/>
                    </a:ext>
                  </a:extLst>
                </p14:cNvPr>
                <p14:cNvContentPartPr/>
                <p14:nvPr/>
              </p14:nvContentPartPr>
              <p14:xfrm>
                <a:off x="8393081" y="5934852"/>
                <a:ext cx="7020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CDF5B22-B66D-59A2-B972-713995C4BF91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384081" y="59262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560DCE-D633-53C6-5D15-E40F3A4C9661}"/>
                    </a:ext>
                  </a:extLst>
                </p14:cNvPr>
                <p14:cNvContentPartPr/>
                <p14:nvPr/>
              </p14:nvContentPartPr>
              <p14:xfrm>
                <a:off x="8543561" y="5864292"/>
                <a:ext cx="104400" cy="116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560DCE-D633-53C6-5D15-E40F3A4C966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534921" y="5855292"/>
                  <a:ext cx="122040" cy="13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F02A607-556F-6E57-1EE2-61F6A976BA8F}"/>
                  </a:ext>
                </a:extLst>
              </p14:cNvPr>
              <p14:cNvContentPartPr/>
              <p14:nvPr/>
            </p14:nvContentPartPr>
            <p14:xfrm>
              <a:off x="4961201" y="5771052"/>
              <a:ext cx="360" cy="739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F02A607-556F-6E57-1EE2-61F6A976BA8F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952561" y="5762412"/>
                <a:ext cx="18000" cy="75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9357FAC-34D1-3CB3-E31E-3BEB8714636C}"/>
                  </a:ext>
                </a:extLst>
              </p14:cNvPr>
              <p14:cNvContentPartPr/>
              <p14:nvPr/>
            </p14:nvContentPartPr>
            <p14:xfrm>
              <a:off x="4921241" y="5562972"/>
              <a:ext cx="3864240" cy="10814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9357FAC-34D1-3CB3-E31E-3BEB8714636C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4912601" y="5553972"/>
                <a:ext cx="3881880" cy="109908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F5639333-37F5-EF92-397A-68C25E355BD0}"/>
              </a:ext>
            </a:extLst>
          </p:cNvPr>
          <p:cNvSpPr/>
          <p:nvPr/>
        </p:nvSpPr>
        <p:spPr>
          <a:xfrm>
            <a:off x="457200" y="3505200"/>
            <a:ext cx="8328281" cy="7620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0DA85E-7933-8014-99DD-CF4064F97CD0}"/>
              </a:ext>
            </a:extLst>
          </p:cNvPr>
          <p:cNvGrpSpPr/>
          <p:nvPr/>
        </p:nvGrpSpPr>
        <p:grpSpPr>
          <a:xfrm>
            <a:off x="3854720" y="1826171"/>
            <a:ext cx="1275840" cy="204480"/>
            <a:chOff x="1487952" y="1410120"/>
            <a:chExt cx="1275840" cy="20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5775CE-D614-3B4B-E891-C7FD76D421D8}"/>
                    </a:ext>
                  </a:extLst>
                </p14:cNvPr>
                <p14:cNvContentPartPr/>
                <p14:nvPr/>
              </p14:nvContentPartPr>
              <p14:xfrm>
                <a:off x="1487952" y="1481040"/>
                <a:ext cx="9406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08FFA7F-FC68-0176-C048-1ED6E5602D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78952" y="1472400"/>
                  <a:ext cx="958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46D1AEF-8568-6494-AC65-9F9E15E1ED74}"/>
                    </a:ext>
                  </a:extLst>
                </p14:cNvPr>
                <p14:cNvContentPartPr/>
                <p14:nvPr/>
              </p14:nvContentPartPr>
              <p14:xfrm>
                <a:off x="2354472" y="1410120"/>
                <a:ext cx="106560" cy="137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04A907F-312C-84B7-14B5-5C13490B823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45832" y="1401120"/>
                  <a:ext cx="124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37D19CB-5918-9F65-FE5E-07F634AE74F7}"/>
                    </a:ext>
                  </a:extLst>
                </p14:cNvPr>
                <p14:cNvContentPartPr/>
                <p14:nvPr/>
              </p14:nvContentPartPr>
              <p14:xfrm>
                <a:off x="2576952" y="1475640"/>
                <a:ext cx="186840" cy="138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4A6D8DC-44DC-75AB-C27C-4D24BD619F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68312" y="1467000"/>
                  <a:ext cx="20448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89F3A07-4310-8532-1641-5518191F8DE5}"/>
                  </a:ext>
                </a:extLst>
              </p14:cNvPr>
              <p14:cNvContentPartPr/>
              <p14:nvPr/>
            </p14:nvContentPartPr>
            <p14:xfrm>
              <a:off x="3758240" y="1103651"/>
              <a:ext cx="142560" cy="807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89F3A07-4310-8532-1641-5518191F8DE5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3749263" y="1094651"/>
                <a:ext cx="160156" cy="82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B739FAA5-962E-F396-1B05-33D73B12C80E}"/>
              </a:ext>
            </a:extLst>
          </p:cNvPr>
          <p:cNvGrpSpPr/>
          <p:nvPr/>
        </p:nvGrpSpPr>
        <p:grpSpPr>
          <a:xfrm>
            <a:off x="3852200" y="928691"/>
            <a:ext cx="1103400" cy="971640"/>
            <a:chOff x="1485432" y="512640"/>
            <a:chExt cx="1103400" cy="9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70BDD9D-7FFE-9C93-3614-E1CC0B37C61F}"/>
                    </a:ext>
                  </a:extLst>
                </p14:cNvPr>
                <p14:cNvContentPartPr/>
                <p14:nvPr/>
              </p14:nvContentPartPr>
              <p14:xfrm>
                <a:off x="1485432" y="938520"/>
                <a:ext cx="757080" cy="54576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51EA4459-F53D-3D3E-2E09-FB73667089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76432" y="929520"/>
                  <a:ext cx="774720" cy="56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A28CBFF-C21B-DB05-FF56-843AEF534B76}"/>
                    </a:ext>
                  </a:extLst>
                </p14:cNvPr>
                <p14:cNvContentPartPr/>
                <p14:nvPr/>
              </p14:nvContentPartPr>
              <p14:xfrm>
                <a:off x="2323512" y="609840"/>
                <a:ext cx="190440" cy="27360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DCDBACE6-12B0-6A9C-7B76-6F82E5D3F2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14872" y="601200"/>
                  <a:ext cx="20808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A90FF42-9EF7-7E05-9884-36BB3DA0EC5E}"/>
                    </a:ext>
                  </a:extLst>
                </p14:cNvPr>
                <p14:cNvContentPartPr/>
                <p14:nvPr/>
              </p14:nvContentPartPr>
              <p14:xfrm>
                <a:off x="2372832" y="548640"/>
                <a:ext cx="173520" cy="36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D55A9B2A-3E10-624C-F0B0-7D428739051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64192" y="540000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E7BB6DB-6844-4A60-01A4-4A15CF81D880}"/>
                    </a:ext>
                  </a:extLst>
                </p14:cNvPr>
                <p14:cNvContentPartPr/>
                <p14:nvPr/>
              </p14:nvContentPartPr>
              <p14:xfrm>
                <a:off x="2516472" y="512640"/>
                <a:ext cx="72360" cy="90000"/>
              </p14:xfrm>
            </p:contentPart>
          </mc:Choice>
          <mc:Fallback xmlns="">
            <p:pic>
              <p:nvPicPr>
                <p:cNvPr id="57388" name="Ink 57387">
                  <a:extLst>
                    <a:ext uri="{FF2B5EF4-FFF2-40B4-BE49-F238E27FC236}">
                      <a16:creationId xmlns:a16="http://schemas.microsoft.com/office/drawing/2014/main" id="{C507C900-4862-A7B2-418F-C2C8B50D672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07472" y="503640"/>
                  <a:ext cx="9000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B5DA7A-5742-7B60-B86A-401DB19BB98F}"/>
              </a:ext>
            </a:extLst>
          </p:cNvPr>
          <p:cNvGrpSpPr/>
          <p:nvPr/>
        </p:nvGrpSpPr>
        <p:grpSpPr>
          <a:xfrm>
            <a:off x="4118600" y="1641131"/>
            <a:ext cx="264960" cy="231840"/>
            <a:chOff x="1751832" y="1225080"/>
            <a:chExt cx="264960" cy="23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376B8A6-5053-2D13-6480-26808A0B1B63}"/>
                    </a:ext>
                  </a:extLst>
                </p14:cNvPr>
                <p14:cNvContentPartPr/>
                <p14:nvPr/>
              </p14:nvContentPartPr>
              <p14:xfrm>
                <a:off x="1751832" y="1284840"/>
                <a:ext cx="68400" cy="172080"/>
              </p14:xfrm>
            </p:contentPart>
          </mc:Choice>
          <mc:Fallback xmlns="">
            <p:pic>
              <p:nvPicPr>
                <p:cNvPr id="57589" name="Ink 57588">
                  <a:extLst>
                    <a:ext uri="{FF2B5EF4-FFF2-40B4-BE49-F238E27FC236}">
                      <a16:creationId xmlns:a16="http://schemas.microsoft.com/office/drawing/2014/main" id="{854F188C-06AE-0887-8FAD-91FCD3ED3CA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42832" y="1275840"/>
                  <a:ext cx="860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AC37FB2-833D-E6B8-41E6-3237BF8E29EB}"/>
                    </a:ext>
                  </a:extLst>
                </p14:cNvPr>
                <p14:cNvContentPartPr/>
                <p14:nvPr/>
              </p14:nvContentPartPr>
              <p14:xfrm>
                <a:off x="1927872" y="1225080"/>
                <a:ext cx="88920" cy="147240"/>
              </p14:xfrm>
            </p:contentPart>
          </mc:Choice>
          <mc:Fallback xmlns="">
            <p:pic>
              <p:nvPicPr>
                <p:cNvPr id="57590" name="Ink 57589">
                  <a:extLst>
                    <a:ext uri="{FF2B5EF4-FFF2-40B4-BE49-F238E27FC236}">
                      <a16:creationId xmlns:a16="http://schemas.microsoft.com/office/drawing/2014/main" id="{1E7F4A30-8D86-EBBB-4717-93C167A67B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8872" y="1216440"/>
                  <a:ext cx="10656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DADC74-8881-A8DF-54A0-14BC4686F9A6}"/>
              </a:ext>
            </a:extLst>
          </p:cNvPr>
          <p:cNvGrpSpPr/>
          <p:nvPr/>
        </p:nvGrpSpPr>
        <p:grpSpPr>
          <a:xfrm>
            <a:off x="3576800" y="943451"/>
            <a:ext cx="176760" cy="193680"/>
            <a:chOff x="1210032" y="527400"/>
            <a:chExt cx="176760" cy="19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6063CA4-3D6C-C0EE-2508-A6FF369AC45B}"/>
                    </a:ext>
                  </a:extLst>
                </p14:cNvPr>
                <p14:cNvContentPartPr/>
                <p14:nvPr/>
              </p14:nvContentPartPr>
              <p14:xfrm>
                <a:off x="1220472" y="527400"/>
                <a:ext cx="166320" cy="193680"/>
              </p14:xfrm>
            </p:contentPart>
          </mc:Choice>
          <mc:Fallback xmlns="">
            <p:pic>
              <p:nvPicPr>
                <p:cNvPr id="57625" name="Ink 57624">
                  <a:extLst>
                    <a:ext uri="{FF2B5EF4-FFF2-40B4-BE49-F238E27FC236}">
                      <a16:creationId xmlns:a16="http://schemas.microsoft.com/office/drawing/2014/main" id="{D3E63123-1A17-2FBA-D59C-CDCFF5C7D7C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11472" y="518400"/>
                  <a:ext cx="1839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D8D93F3-312D-1C54-12BE-C30BC44F82ED}"/>
                    </a:ext>
                  </a:extLst>
                </p14:cNvPr>
                <p14:cNvContentPartPr/>
                <p14:nvPr/>
              </p14:nvContentPartPr>
              <p14:xfrm>
                <a:off x="1210032" y="619200"/>
                <a:ext cx="134640" cy="5760"/>
              </p14:xfrm>
            </p:contentPart>
          </mc:Choice>
          <mc:Fallback xmlns="">
            <p:pic>
              <p:nvPicPr>
                <p:cNvPr id="57626" name="Ink 57625">
                  <a:extLst>
                    <a:ext uri="{FF2B5EF4-FFF2-40B4-BE49-F238E27FC236}">
                      <a16:creationId xmlns:a16="http://schemas.microsoft.com/office/drawing/2014/main" id="{A7093A65-12C2-3008-09EE-50DD1C4A38A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01032" y="610200"/>
                  <a:ext cx="152280" cy="23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1B0B4E5C-A826-A98A-5010-0F3A73949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632"/>
    </mc:Choice>
    <mc:Fallback xmlns="">
      <p:transition advClick="0" advTm="2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48640" y="2819400"/>
            <a:ext cx="6846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>
                <a:solidFill>
                  <a:schemeClr val="bg1"/>
                </a:solidFill>
              </a:rPr>
              <a:t>11E</a:t>
            </a:r>
            <a:r>
              <a:rPr lang="en-US" sz="4400" b="1" dirty="0">
                <a:solidFill>
                  <a:schemeClr val="bg1"/>
                </a:solidFill>
              </a:rPr>
              <a:t>. What about 2 spins?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32B1F2-C4B6-A82E-D893-4A8FEEA82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9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93"/>
    </mc:Choice>
    <mc:Fallback xmlns="">
      <p:transition advClick="0"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255" y="110120"/>
            <a:ext cx="1625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8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</a:t>
            </a:r>
            <a:r>
              <a:rPr lang="en-US" altLang="en-US" sz="4800" baseline="-25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en-US" altLang="en-US" sz="48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.S</a:t>
            </a:r>
            <a:r>
              <a:rPr lang="en-US" altLang="en-US" sz="4800" baseline="-25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AD55AB6-F678-8DC7-1995-F659196D8ED9}"/>
                  </a:ext>
                </a:extLst>
              </p14:cNvPr>
              <p14:cNvContentPartPr/>
              <p14:nvPr/>
            </p14:nvContentPartPr>
            <p14:xfrm>
              <a:off x="5104528" y="1101230"/>
              <a:ext cx="51840" cy="791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AD55AB6-F678-8DC7-1995-F659196D8E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95888" y="1092230"/>
                <a:ext cx="6948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ED1C31-5652-362C-19FE-32603AFB5ED5}"/>
                  </a:ext>
                </a:extLst>
              </p14:cNvPr>
              <p14:cNvContentPartPr/>
              <p14:nvPr/>
            </p14:nvContentPartPr>
            <p14:xfrm>
              <a:off x="4991848" y="1761830"/>
              <a:ext cx="253440" cy="141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ED1C31-5652-362C-19FE-32603AFB5E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82848" y="1753190"/>
                <a:ext cx="27108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519B300-9F24-9346-8987-2179BDA85C7A}"/>
                  </a:ext>
                </a:extLst>
              </p14:cNvPr>
              <p14:cNvContentPartPr/>
              <p14:nvPr/>
            </p14:nvContentPartPr>
            <p14:xfrm>
              <a:off x="2642488" y="2084030"/>
              <a:ext cx="304920" cy="744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519B300-9F24-9346-8987-2179BDA85C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33488" y="2075030"/>
                <a:ext cx="322560" cy="7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A3B634E-2D71-3B05-FE8F-1FE4183E9A05}"/>
                  </a:ext>
                </a:extLst>
              </p14:cNvPr>
              <p14:cNvContentPartPr/>
              <p14:nvPr/>
            </p14:nvContentPartPr>
            <p14:xfrm>
              <a:off x="3417928" y="2040470"/>
              <a:ext cx="300960" cy="762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A3B634E-2D71-3B05-FE8F-1FE4183E9A0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08928" y="2031470"/>
                <a:ext cx="318600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AC91EF5-3FDF-FFA4-8203-284ABF79FE46}"/>
                  </a:ext>
                </a:extLst>
              </p14:cNvPr>
              <p14:cNvContentPartPr/>
              <p14:nvPr/>
            </p14:nvContentPartPr>
            <p14:xfrm>
              <a:off x="2853808" y="2306510"/>
              <a:ext cx="180360" cy="284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AC91EF5-3FDF-FFA4-8203-284ABF79FE4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45168" y="2297510"/>
                <a:ext cx="19800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EBA32FD-E9E2-62A2-526B-AB029EE0E59D}"/>
                  </a:ext>
                </a:extLst>
              </p14:cNvPr>
              <p14:cNvContentPartPr/>
              <p14:nvPr/>
            </p14:nvContentPartPr>
            <p14:xfrm>
              <a:off x="3094288" y="2325590"/>
              <a:ext cx="189720" cy="126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EBA32FD-E9E2-62A2-526B-AB029EE0E5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85648" y="2316590"/>
                <a:ext cx="2073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F316005-02CE-777D-80D8-92674D8569B8}"/>
                  </a:ext>
                </a:extLst>
              </p14:cNvPr>
              <p14:cNvContentPartPr/>
              <p14:nvPr/>
            </p14:nvContentPartPr>
            <p14:xfrm>
              <a:off x="3158008" y="2252510"/>
              <a:ext cx="114120" cy="2876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F316005-02CE-777D-80D8-92674D8569B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49368" y="2243870"/>
                <a:ext cx="1317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81C466E0-14C4-4FA6-F500-B64D31143794}"/>
                  </a:ext>
                </a:extLst>
              </p14:cNvPr>
              <p14:cNvContentPartPr/>
              <p14:nvPr/>
            </p14:nvContentPartPr>
            <p14:xfrm>
              <a:off x="3387688" y="2300030"/>
              <a:ext cx="193320" cy="2728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81C466E0-14C4-4FA6-F500-B64D3114379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79048" y="2291030"/>
                <a:ext cx="210960" cy="29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DC2AE75-3313-FE53-71C9-2F25AC9EBF9B}"/>
              </a:ext>
            </a:extLst>
          </p:cNvPr>
          <p:cNvGrpSpPr/>
          <p:nvPr/>
        </p:nvGrpSpPr>
        <p:grpSpPr>
          <a:xfrm>
            <a:off x="4898608" y="2153510"/>
            <a:ext cx="1127880" cy="849600"/>
            <a:chOff x="4898608" y="2153510"/>
            <a:chExt cx="1127880" cy="84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1F88618-2BF2-499F-9EC7-2332A871F81A}"/>
                    </a:ext>
                  </a:extLst>
                </p14:cNvPr>
                <p14:cNvContentPartPr/>
                <p14:nvPr/>
              </p14:nvContentPartPr>
              <p14:xfrm>
                <a:off x="4898608" y="2177630"/>
                <a:ext cx="330840" cy="761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1F88618-2BF2-499F-9EC7-2332A871F81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89968" y="2168630"/>
                  <a:ext cx="348480" cy="77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F2A5A77-DCD7-0284-0725-2A1841D0EAD7}"/>
                    </a:ext>
                  </a:extLst>
                </p14:cNvPr>
                <p14:cNvContentPartPr/>
                <p14:nvPr/>
              </p14:nvContentPartPr>
              <p14:xfrm>
                <a:off x="5709328" y="2153510"/>
                <a:ext cx="317160" cy="849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F2A5A77-DCD7-0284-0725-2A1841D0EAD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00328" y="2144870"/>
                  <a:ext cx="334800" cy="86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936AA22-C518-9150-55F3-36865C4E7FEA}"/>
                    </a:ext>
                  </a:extLst>
                </p14:cNvPr>
                <p14:cNvContentPartPr/>
                <p14:nvPr/>
              </p14:nvContentPartPr>
              <p14:xfrm>
                <a:off x="5114248" y="2400470"/>
                <a:ext cx="221400" cy="237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936AA22-C518-9150-55F3-36865C4E7F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05608" y="2391470"/>
                  <a:ext cx="23904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97DB22-15CA-E5D3-C90A-908852C97558}"/>
                    </a:ext>
                  </a:extLst>
                </p14:cNvPr>
                <p14:cNvContentPartPr/>
                <p14:nvPr/>
              </p14:nvContentPartPr>
              <p14:xfrm>
                <a:off x="5366968" y="2437910"/>
                <a:ext cx="185760" cy="112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97DB22-15CA-E5D3-C90A-908852C9755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58328" y="2429270"/>
                  <a:ext cx="2034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CF47DE8-B7E0-EC29-CF51-FF06CD101320}"/>
                    </a:ext>
                  </a:extLst>
                </p14:cNvPr>
                <p14:cNvContentPartPr/>
                <p14:nvPr/>
              </p14:nvContentPartPr>
              <p14:xfrm>
                <a:off x="5489728" y="2384990"/>
                <a:ext cx="63000" cy="174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CF47DE8-B7E0-EC29-CF51-FF06CD10132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81088" y="2376350"/>
                  <a:ext cx="806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68940E0-E6AB-AE55-FD29-C19A1E7BDFD6}"/>
                    </a:ext>
                  </a:extLst>
                </p14:cNvPr>
                <p14:cNvContentPartPr/>
                <p14:nvPr/>
              </p14:nvContentPartPr>
              <p14:xfrm>
                <a:off x="5710408" y="2325590"/>
                <a:ext cx="145800" cy="233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68940E0-E6AB-AE55-FD29-C19A1E7BDFD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701408" y="2316950"/>
                  <a:ext cx="16344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5E1E7E-AFA0-256F-2EC4-B032DB6C67DF}"/>
              </a:ext>
            </a:extLst>
          </p:cNvPr>
          <p:cNvGrpSpPr/>
          <p:nvPr/>
        </p:nvGrpSpPr>
        <p:grpSpPr>
          <a:xfrm>
            <a:off x="2698288" y="1528190"/>
            <a:ext cx="289800" cy="433800"/>
            <a:chOff x="2698288" y="1528190"/>
            <a:chExt cx="289800" cy="43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29ADE56-B5FA-1E1C-2406-43DB6C3D1DC6}"/>
                    </a:ext>
                  </a:extLst>
                </p14:cNvPr>
                <p14:cNvContentPartPr/>
                <p14:nvPr/>
              </p14:nvContentPartPr>
              <p14:xfrm>
                <a:off x="2698288" y="1528190"/>
                <a:ext cx="130680" cy="399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29ADE56-B5FA-1E1C-2406-43DB6C3D1DC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89288" y="1519550"/>
                  <a:ext cx="1483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9C79415-1074-909B-7DE5-063DD48E022F}"/>
                    </a:ext>
                  </a:extLst>
                </p14:cNvPr>
                <p14:cNvContentPartPr/>
                <p14:nvPr/>
              </p14:nvContentPartPr>
              <p14:xfrm>
                <a:off x="2884768" y="1774430"/>
                <a:ext cx="96480" cy="187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9C79415-1074-909B-7DE5-063DD48E022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875768" y="1765790"/>
                  <a:ext cx="1141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D61A96D-CE93-FE17-FFE8-5AACECB64947}"/>
                    </a:ext>
                  </a:extLst>
                </p14:cNvPr>
                <p14:cNvContentPartPr/>
                <p14:nvPr/>
              </p14:nvContentPartPr>
              <p14:xfrm>
                <a:off x="2864608" y="1886390"/>
                <a:ext cx="123480" cy="4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D61A96D-CE93-FE17-FFE8-5AACECB6494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855968" y="1877750"/>
                  <a:ext cx="141120" cy="2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A6A573-BBA2-AEAB-5367-63A9EFB07878}"/>
              </a:ext>
            </a:extLst>
          </p:cNvPr>
          <p:cNvGrpSpPr/>
          <p:nvPr/>
        </p:nvGrpSpPr>
        <p:grpSpPr>
          <a:xfrm>
            <a:off x="3293728" y="966590"/>
            <a:ext cx="993960" cy="1000440"/>
            <a:chOff x="3293728" y="966590"/>
            <a:chExt cx="993960" cy="100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F27F4D9-D465-739D-E0DB-A0C0CFD9B313}"/>
                    </a:ext>
                  </a:extLst>
                </p14:cNvPr>
                <p14:cNvContentPartPr/>
                <p14:nvPr/>
              </p14:nvContentPartPr>
              <p14:xfrm>
                <a:off x="3663448" y="966590"/>
                <a:ext cx="624240" cy="927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F27F4D9-D465-739D-E0DB-A0C0CFD9B31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654448" y="957950"/>
                  <a:ext cx="641880" cy="9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EFC37A2-8FF0-5E9C-312D-C78841D9E386}"/>
                    </a:ext>
                  </a:extLst>
                </p14:cNvPr>
                <p14:cNvContentPartPr/>
                <p14:nvPr/>
              </p14:nvContentPartPr>
              <p14:xfrm>
                <a:off x="3650488" y="1636910"/>
                <a:ext cx="188640" cy="248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EFC37A2-8FF0-5E9C-312D-C78841D9E38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641848" y="1628270"/>
                  <a:ext cx="206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1E001C7-E45F-0C7C-7623-7ADDAE1371CE}"/>
                    </a:ext>
                  </a:extLst>
                </p14:cNvPr>
                <p14:cNvContentPartPr/>
                <p14:nvPr/>
              </p14:nvContentPartPr>
              <p14:xfrm>
                <a:off x="3293728" y="1475630"/>
                <a:ext cx="124560" cy="404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1E001C7-E45F-0C7C-7623-7ADDAE1371C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284728" y="1466990"/>
                  <a:ext cx="14220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C28FC4A-0E5C-ABA9-3CBD-F1AFE1D99264}"/>
                    </a:ext>
                  </a:extLst>
                </p14:cNvPr>
                <p14:cNvContentPartPr/>
                <p14:nvPr/>
              </p14:nvContentPartPr>
              <p14:xfrm>
                <a:off x="3439528" y="1819070"/>
                <a:ext cx="133560" cy="147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C28FC4A-0E5C-ABA9-3CBD-F1AFE1D9926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30888" y="1810070"/>
                  <a:ext cx="1512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03648F6-B885-A57B-6C22-5A816230CF88}"/>
                    </a:ext>
                  </a:extLst>
                </p14:cNvPr>
                <p14:cNvContentPartPr/>
                <p14:nvPr/>
              </p14:nvContentPartPr>
              <p14:xfrm>
                <a:off x="3444928" y="1880630"/>
                <a:ext cx="99000" cy="3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03648F6-B885-A57B-6C22-5A816230CF8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435928" y="1871990"/>
                  <a:ext cx="11664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B10FF1-BDFD-4C91-EC0D-6F62D95B48CD}"/>
              </a:ext>
            </a:extLst>
          </p:cNvPr>
          <p:cNvGrpSpPr/>
          <p:nvPr/>
        </p:nvGrpSpPr>
        <p:grpSpPr>
          <a:xfrm>
            <a:off x="3009328" y="3120830"/>
            <a:ext cx="1526760" cy="3454200"/>
            <a:chOff x="3009328" y="3120830"/>
            <a:chExt cx="1526760" cy="345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D6AA9C2-11FE-6420-5EB8-5792BA95C9CD}"/>
                    </a:ext>
                  </a:extLst>
                </p14:cNvPr>
                <p14:cNvContentPartPr/>
                <p14:nvPr/>
              </p14:nvContentPartPr>
              <p14:xfrm>
                <a:off x="4045768" y="3120830"/>
                <a:ext cx="490320" cy="862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D6AA9C2-11FE-6420-5EB8-5792BA95C9C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037128" y="3111830"/>
                  <a:ext cx="507960" cy="88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38108A2-DBA9-4EED-6229-3E6D500D2EF9}"/>
                    </a:ext>
                  </a:extLst>
                </p14:cNvPr>
                <p14:cNvContentPartPr/>
                <p14:nvPr/>
              </p14:nvContentPartPr>
              <p14:xfrm>
                <a:off x="3009328" y="3979430"/>
                <a:ext cx="786600" cy="2595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38108A2-DBA9-4EED-6229-3E6D500D2EF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000688" y="3970430"/>
                  <a:ext cx="804240" cy="261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F0515DD-44A0-3B65-5CA3-C0652EBD685A}"/>
                  </a:ext>
                </a:extLst>
              </p14:cNvPr>
              <p14:cNvContentPartPr/>
              <p14:nvPr/>
            </p14:nvContentPartPr>
            <p14:xfrm>
              <a:off x="5953048" y="3785390"/>
              <a:ext cx="712440" cy="28731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F0515DD-44A0-3B65-5CA3-C0652EBD685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944048" y="3776750"/>
                <a:ext cx="730080" cy="289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49" name="Group 57348">
            <a:extLst>
              <a:ext uri="{FF2B5EF4-FFF2-40B4-BE49-F238E27FC236}">
                <a16:creationId xmlns:a16="http://schemas.microsoft.com/office/drawing/2014/main" id="{346C5A46-B7E7-690A-76AA-30BCF1D689F0}"/>
              </a:ext>
            </a:extLst>
          </p:cNvPr>
          <p:cNvGrpSpPr/>
          <p:nvPr/>
        </p:nvGrpSpPr>
        <p:grpSpPr>
          <a:xfrm>
            <a:off x="1791448" y="5079950"/>
            <a:ext cx="909000" cy="826560"/>
            <a:chOff x="1791448" y="5079950"/>
            <a:chExt cx="909000" cy="82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A00FB62-7924-F0F3-23FD-0C6DA3BDBA07}"/>
                    </a:ext>
                  </a:extLst>
                </p14:cNvPr>
                <p14:cNvContentPartPr/>
                <p14:nvPr/>
              </p14:nvContentPartPr>
              <p14:xfrm>
                <a:off x="1791448" y="5079950"/>
                <a:ext cx="262080" cy="509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A00FB62-7924-F0F3-23FD-0C6DA3BDBA0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82448" y="5070950"/>
                  <a:ext cx="27972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7AF9914-EADF-DE72-0077-0B6826D20D79}"/>
                    </a:ext>
                  </a:extLst>
                </p14:cNvPr>
                <p14:cNvContentPartPr/>
                <p14:nvPr/>
              </p14:nvContentPartPr>
              <p14:xfrm>
                <a:off x="1944808" y="5361830"/>
                <a:ext cx="36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7AF9914-EADF-DE72-0077-0B6826D20D7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935808" y="5353190"/>
                  <a:ext cx="1800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306A0EE-07AA-FE47-A096-1FF7B069C860}"/>
                    </a:ext>
                  </a:extLst>
                </p14:cNvPr>
                <p14:cNvContentPartPr/>
                <p14:nvPr/>
              </p14:nvContentPartPr>
              <p14:xfrm>
                <a:off x="2131288" y="5372990"/>
                <a:ext cx="327600" cy="533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306A0EE-07AA-FE47-A096-1FF7B069C86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122648" y="5363990"/>
                  <a:ext cx="34524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3DE4330-AFD1-1244-EE7E-ED0CB15F74C1}"/>
                    </a:ext>
                  </a:extLst>
                </p14:cNvPr>
                <p14:cNvContentPartPr/>
                <p14:nvPr/>
              </p14:nvContentPartPr>
              <p14:xfrm>
                <a:off x="2151448" y="5433830"/>
                <a:ext cx="160560" cy="361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3DE4330-AFD1-1244-EE7E-ED0CB15F74C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142448" y="5425190"/>
                  <a:ext cx="17820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2290BD6-A53A-B652-66EE-161D807B4545}"/>
                    </a:ext>
                  </a:extLst>
                </p14:cNvPr>
                <p14:cNvContentPartPr/>
                <p14:nvPr/>
              </p14:nvContentPartPr>
              <p14:xfrm>
                <a:off x="2494528" y="5176430"/>
                <a:ext cx="203040" cy="338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2290BD6-A53A-B652-66EE-161D807B454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485528" y="5167790"/>
                  <a:ext cx="22068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CC0E3E6-E19D-1472-6E3C-F0D44CBCDC41}"/>
                    </a:ext>
                  </a:extLst>
                </p14:cNvPr>
                <p14:cNvContentPartPr/>
                <p14:nvPr/>
              </p14:nvContentPartPr>
              <p14:xfrm>
                <a:off x="2674168" y="5303510"/>
                <a:ext cx="26280" cy="555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CC0E3E6-E19D-1472-6E3C-F0D44CBCDC4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665168" y="5294510"/>
                  <a:ext cx="43920" cy="57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8" name="Group 57347">
            <a:extLst>
              <a:ext uri="{FF2B5EF4-FFF2-40B4-BE49-F238E27FC236}">
                <a16:creationId xmlns:a16="http://schemas.microsoft.com/office/drawing/2014/main" id="{BECB7586-0756-842B-6F09-7653DF4DB311}"/>
              </a:ext>
            </a:extLst>
          </p:cNvPr>
          <p:cNvGrpSpPr/>
          <p:nvPr/>
        </p:nvGrpSpPr>
        <p:grpSpPr>
          <a:xfrm>
            <a:off x="3290488" y="6538310"/>
            <a:ext cx="324000" cy="364680"/>
            <a:chOff x="3290488" y="6538310"/>
            <a:chExt cx="32400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E13B060-2FF4-445A-558F-00E3BC75ECEB}"/>
                    </a:ext>
                  </a:extLst>
                </p14:cNvPr>
                <p14:cNvContentPartPr/>
                <p14:nvPr/>
              </p14:nvContentPartPr>
              <p14:xfrm>
                <a:off x="3290488" y="6538310"/>
                <a:ext cx="129600" cy="259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E13B060-2FF4-445A-558F-00E3BC75ECE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281848" y="6529310"/>
                  <a:ext cx="1472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344" name="Ink 57343">
                  <a:extLst>
                    <a:ext uri="{FF2B5EF4-FFF2-40B4-BE49-F238E27FC236}">
                      <a16:creationId xmlns:a16="http://schemas.microsoft.com/office/drawing/2014/main" id="{B8513B30-0256-DE28-F9B0-B2474FF19935}"/>
                    </a:ext>
                  </a:extLst>
                </p14:cNvPr>
                <p14:cNvContentPartPr/>
                <p14:nvPr/>
              </p14:nvContentPartPr>
              <p14:xfrm>
                <a:off x="3427648" y="6712910"/>
                <a:ext cx="129240" cy="116280"/>
              </p14:xfrm>
            </p:contentPart>
          </mc:Choice>
          <mc:Fallback xmlns="">
            <p:pic>
              <p:nvPicPr>
                <p:cNvPr id="57344" name="Ink 57343">
                  <a:extLst>
                    <a:ext uri="{FF2B5EF4-FFF2-40B4-BE49-F238E27FC236}">
                      <a16:creationId xmlns:a16="http://schemas.microsoft.com/office/drawing/2014/main" id="{B8513B30-0256-DE28-F9B0-B2474FF1993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419008" y="6703910"/>
                  <a:ext cx="1468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345" name="Ink 57344">
                  <a:extLst>
                    <a:ext uri="{FF2B5EF4-FFF2-40B4-BE49-F238E27FC236}">
                      <a16:creationId xmlns:a16="http://schemas.microsoft.com/office/drawing/2014/main" id="{9FE2BD1A-FEE0-78A2-9570-8E3CC3323749}"/>
                    </a:ext>
                  </a:extLst>
                </p14:cNvPr>
                <p14:cNvContentPartPr/>
                <p14:nvPr/>
              </p14:nvContentPartPr>
              <p14:xfrm>
                <a:off x="3451408" y="6776990"/>
                <a:ext cx="83520" cy="17640"/>
              </p14:xfrm>
            </p:contentPart>
          </mc:Choice>
          <mc:Fallback xmlns="">
            <p:pic>
              <p:nvPicPr>
                <p:cNvPr id="57345" name="Ink 57344">
                  <a:extLst>
                    <a:ext uri="{FF2B5EF4-FFF2-40B4-BE49-F238E27FC236}">
                      <a16:creationId xmlns:a16="http://schemas.microsoft.com/office/drawing/2014/main" id="{9FE2BD1A-FEE0-78A2-9570-8E3CC332374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442408" y="6768350"/>
                  <a:ext cx="1011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7347" name="Ink 57346">
                  <a:extLst>
                    <a:ext uri="{FF2B5EF4-FFF2-40B4-BE49-F238E27FC236}">
                      <a16:creationId xmlns:a16="http://schemas.microsoft.com/office/drawing/2014/main" id="{21810780-A01C-3C38-1FEB-55D29290F462}"/>
                    </a:ext>
                  </a:extLst>
                </p14:cNvPr>
                <p14:cNvContentPartPr/>
                <p14:nvPr/>
              </p14:nvContentPartPr>
              <p14:xfrm>
                <a:off x="3599368" y="6704990"/>
                <a:ext cx="15120" cy="198000"/>
              </p14:xfrm>
            </p:contentPart>
          </mc:Choice>
          <mc:Fallback xmlns="">
            <p:pic>
              <p:nvPicPr>
                <p:cNvPr id="57347" name="Ink 57346">
                  <a:extLst>
                    <a:ext uri="{FF2B5EF4-FFF2-40B4-BE49-F238E27FC236}">
                      <a16:creationId xmlns:a16="http://schemas.microsoft.com/office/drawing/2014/main" id="{21810780-A01C-3C38-1FEB-55D29290F46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590728" y="6695990"/>
                  <a:ext cx="32760" cy="21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7354" name="Ink 57353">
                <a:extLst>
                  <a:ext uri="{FF2B5EF4-FFF2-40B4-BE49-F238E27FC236}">
                    <a16:creationId xmlns:a16="http://schemas.microsoft.com/office/drawing/2014/main" id="{F92EA05C-E9EE-95E1-D25F-C9E98ED6C18C}"/>
                  </a:ext>
                </a:extLst>
              </p14:cNvPr>
              <p14:cNvContentPartPr/>
              <p14:nvPr/>
            </p14:nvContentPartPr>
            <p14:xfrm>
              <a:off x="4772968" y="6453710"/>
              <a:ext cx="144360" cy="305280"/>
            </p14:xfrm>
          </p:contentPart>
        </mc:Choice>
        <mc:Fallback xmlns="">
          <p:pic>
            <p:nvPicPr>
              <p:cNvPr id="57354" name="Ink 57353">
                <a:extLst>
                  <a:ext uri="{FF2B5EF4-FFF2-40B4-BE49-F238E27FC236}">
                    <a16:creationId xmlns:a16="http://schemas.microsoft.com/office/drawing/2014/main" id="{F92EA05C-E9EE-95E1-D25F-C9E98ED6C18C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763968" y="6444710"/>
                <a:ext cx="162000" cy="32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67" name="Group 57366">
            <a:extLst>
              <a:ext uri="{FF2B5EF4-FFF2-40B4-BE49-F238E27FC236}">
                <a16:creationId xmlns:a16="http://schemas.microsoft.com/office/drawing/2014/main" id="{090E187A-F83E-E0E7-A63E-58F8D27AFA92}"/>
              </a:ext>
            </a:extLst>
          </p:cNvPr>
          <p:cNvGrpSpPr/>
          <p:nvPr/>
        </p:nvGrpSpPr>
        <p:grpSpPr>
          <a:xfrm>
            <a:off x="4010488" y="6510230"/>
            <a:ext cx="503280" cy="403920"/>
            <a:chOff x="4010488" y="6510230"/>
            <a:chExt cx="503280" cy="40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29A25104-B91B-58A6-5965-E8FAF59F986F}"/>
                    </a:ext>
                  </a:extLst>
                </p14:cNvPr>
                <p14:cNvContentPartPr/>
                <p14:nvPr/>
              </p14:nvContentPartPr>
              <p14:xfrm>
                <a:off x="4010488" y="6510230"/>
                <a:ext cx="137520" cy="23472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29A25104-B91B-58A6-5965-E8FAF59F986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001488" y="6501590"/>
                  <a:ext cx="1551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2E6AE8F0-060D-DE81-9714-B42A8F4720E0}"/>
                    </a:ext>
                  </a:extLst>
                </p14:cNvPr>
                <p14:cNvContentPartPr/>
                <p14:nvPr/>
              </p14:nvContentPartPr>
              <p14:xfrm>
                <a:off x="4196608" y="6616790"/>
                <a:ext cx="130320" cy="17640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2E6AE8F0-060D-DE81-9714-B42A8F4720E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187968" y="6608150"/>
                  <a:ext cx="1479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352" name="Ink 57351">
                  <a:extLst>
                    <a:ext uri="{FF2B5EF4-FFF2-40B4-BE49-F238E27FC236}">
                      <a16:creationId xmlns:a16="http://schemas.microsoft.com/office/drawing/2014/main" id="{103D4258-9F86-015B-542C-E26EF261DD23}"/>
                    </a:ext>
                  </a:extLst>
                </p14:cNvPr>
                <p14:cNvContentPartPr/>
                <p14:nvPr/>
              </p14:nvContentPartPr>
              <p14:xfrm>
                <a:off x="4218568" y="6705350"/>
                <a:ext cx="105120" cy="54720"/>
              </p14:xfrm>
            </p:contentPart>
          </mc:Choice>
          <mc:Fallback xmlns="">
            <p:pic>
              <p:nvPicPr>
                <p:cNvPr id="57352" name="Ink 57351">
                  <a:extLst>
                    <a:ext uri="{FF2B5EF4-FFF2-40B4-BE49-F238E27FC236}">
                      <a16:creationId xmlns:a16="http://schemas.microsoft.com/office/drawing/2014/main" id="{103D4258-9F86-015B-542C-E26EF261DD2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209928" y="6696350"/>
                  <a:ext cx="1227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4BC1E23E-145B-39C5-2C5A-694446C988C1}"/>
                    </a:ext>
                  </a:extLst>
                </p14:cNvPr>
                <p14:cNvContentPartPr/>
                <p14:nvPr/>
              </p14:nvContentPartPr>
              <p14:xfrm>
                <a:off x="4358968" y="6729830"/>
                <a:ext cx="154800" cy="11556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4BC1E23E-145B-39C5-2C5A-694446C988C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350328" y="6720830"/>
                  <a:ext cx="1724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356" name="Ink 57355">
                  <a:extLst>
                    <a:ext uri="{FF2B5EF4-FFF2-40B4-BE49-F238E27FC236}">
                      <a16:creationId xmlns:a16="http://schemas.microsoft.com/office/drawing/2014/main" id="{8C650916-F051-32A9-2F75-3BBCA8D4A4E4}"/>
                    </a:ext>
                  </a:extLst>
                </p14:cNvPr>
                <p14:cNvContentPartPr/>
                <p14:nvPr/>
              </p14:nvContentPartPr>
              <p14:xfrm>
                <a:off x="4419448" y="6740270"/>
                <a:ext cx="3600" cy="360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8C650916-F051-32A9-2F75-3BBCA8D4A4E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410808" y="6731270"/>
                  <a:ext cx="21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357" name="Ink 57356">
                  <a:extLst>
                    <a:ext uri="{FF2B5EF4-FFF2-40B4-BE49-F238E27FC236}">
                      <a16:creationId xmlns:a16="http://schemas.microsoft.com/office/drawing/2014/main" id="{457F5E1B-E086-E7BF-E04C-7C9CEF2751DA}"/>
                    </a:ext>
                  </a:extLst>
                </p14:cNvPr>
                <p14:cNvContentPartPr/>
                <p14:nvPr/>
              </p14:nvContentPartPr>
              <p14:xfrm>
                <a:off x="4419448" y="6696350"/>
                <a:ext cx="49680" cy="21780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457F5E1B-E086-E7BF-E04C-7C9CEF2751D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410808" y="6687350"/>
                  <a:ext cx="67320" cy="23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66" name="Group 57365">
            <a:extLst>
              <a:ext uri="{FF2B5EF4-FFF2-40B4-BE49-F238E27FC236}">
                <a16:creationId xmlns:a16="http://schemas.microsoft.com/office/drawing/2014/main" id="{4DB27418-0893-843B-26DF-A0200AA602F0}"/>
              </a:ext>
            </a:extLst>
          </p:cNvPr>
          <p:cNvGrpSpPr/>
          <p:nvPr/>
        </p:nvGrpSpPr>
        <p:grpSpPr>
          <a:xfrm>
            <a:off x="4882048" y="6640550"/>
            <a:ext cx="349560" cy="179640"/>
            <a:chOff x="4882048" y="6640550"/>
            <a:chExt cx="34956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358" name="Ink 57357">
                  <a:extLst>
                    <a:ext uri="{FF2B5EF4-FFF2-40B4-BE49-F238E27FC236}">
                      <a16:creationId xmlns:a16="http://schemas.microsoft.com/office/drawing/2014/main" id="{060DBE87-B0DA-665A-2A0F-7F22C46275C6}"/>
                    </a:ext>
                  </a:extLst>
                </p14:cNvPr>
                <p14:cNvContentPartPr/>
                <p14:nvPr/>
              </p14:nvContentPartPr>
              <p14:xfrm>
                <a:off x="4957288" y="6640550"/>
                <a:ext cx="96840" cy="153000"/>
              </p14:xfrm>
            </p:contentPart>
          </mc:Choice>
          <mc:Fallback xmlns="">
            <p:pic>
              <p:nvPicPr>
                <p:cNvPr id="57358" name="Ink 57357">
                  <a:extLst>
                    <a:ext uri="{FF2B5EF4-FFF2-40B4-BE49-F238E27FC236}">
                      <a16:creationId xmlns:a16="http://schemas.microsoft.com/office/drawing/2014/main" id="{060DBE87-B0DA-665A-2A0F-7F22C46275C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948288" y="6631550"/>
                  <a:ext cx="1144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359" name="Ink 57358">
                  <a:extLst>
                    <a:ext uri="{FF2B5EF4-FFF2-40B4-BE49-F238E27FC236}">
                      <a16:creationId xmlns:a16="http://schemas.microsoft.com/office/drawing/2014/main" id="{F646D2E2-6D4C-EECF-1056-0867EF5525D6}"/>
                    </a:ext>
                  </a:extLst>
                </p14:cNvPr>
                <p14:cNvContentPartPr/>
                <p14:nvPr/>
              </p14:nvContentPartPr>
              <p14:xfrm>
                <a:off x="4882048" y="6748190"/>
                <a:ext cx="138600" cy="4320"/>
              </p14:xfrm>
            </p:contentPart>
          </mc:Choice>
          <mc:Fallback xmlns="">
            <p:pic>
              <p:nvPicPr>
                <p:cNvPr id="57359" name="Ink 57358">
                  <a:extLst>
                    <a:ext uri="{FF2B5EF4-FFF2-40B4-BE49-F238E27FC236}">
                      <a16:creationId xmlns:a16="http://schemas.microsoft.com/office/drawing/2014/main" id="{F646D2E2-6D4C-EECF-1056-0867EF5525D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73048" y="6739550"/>
                  <a:ext cx="156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360" name="Ink 57359">
                  <a:extLst>
                    <a:ext uri="{FF2B5EF4-FFF2-40B4-BE49-F238E27FC236}">
                      <a16:creationId xmlns:a16="http://schemas.microsoft.com/office/drawing/2014/main" id="{3026886C-5874-F6C1-C738-0EC1EA1A17E8}"/>
                    </a:ext>
                  </a:extLst>
                </p14:cNvPr>
                <p14:cNvContentPartPr/>
                <p14:nvPr/>
              </p14:nvContentPartPr>
              <p14:xfrm>
                <a:off x="5058808" y="6733430"/>
                <a:ext cx="172800" cy="86760"/>
              </p14:xfrm>
            </p:contentPart>
          </mc:Choice>
          <mc:Fallback xmlns="">
            <p:pic>
              <p:nvPicPr>
                <p:cNvPr id="57360" name="Ink 57359">
                  <a:extLst>
                    <a:ext uri="{FF2B5EF4-FFF2-40B4-BE49-F238E27FC236}">
                      <a16:creationId xmlns:a16="http://schemas.microsoft.com/office/drawing/2014/main" id="{3026886C-5874-F6C1-C738-0EC1EA1A17E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49808" y="6724430"/>
                  <a:ext cx="190440" cy="10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65" name="Group 57364">
            <a:extLst>
              <a:ext uri="{FF2B5EF4-FFF2-40B4-BE49-F238E27FC236}">
                <a16:creationId xmlns:a16="http://schemas.microsoft.com/office/drawing/2014/main" id="{A4BD4AEA-EB3C-B47A-A43E-763E4729F3C5}"/>
              </a:ext>
            </a:extLst>
          </p:cNvPr>
          <p:cNvGrpSpPr/>
          <p:nvPr/>
        </p:nvGrpSpPr>
        <p:grpSpPr>
          <a:xfrm>
            <a:off x="5681248" y="6457670"/>
            <a:ext cx="602280" cy="423720"/>
            <a:chOff x="5681248" y="6457670"/>
            <a:chExt cx="60228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361" name="Ink 57360">
                  <a:extLst>
                    <a:ext uri="{FF2B5EF4-FFF2-40B4-BE49-F238E27FC236}">
                      <a16:creationId xmlns:a16="http://schemas.microsoft.com/office/drawing/2014/main" id="{84E248E3-A13A-A0B0-1238-7454A84147F2}"/>
                    </a:ext>
                  </a:extLst>
                </p14:cNvPr>
                <p14:cNvContentPartPr/>
                <p14:nvPr/>
              </p14:nvContentPartPr>
              <p14:xfrm>
                <a:off x="5681248" y="6457670"/>
                <a:ext cx="121680" cy="197640"/>
              </p14:xfrm>
            </p:contentPart>
          </mc:Choice>
          <mc:Fallback xmlns="">
            <p:pic>
              <p:nvPicPr>
                <p:cNvPr id="57361" name="Ink 57360">
                  <a:extLst>
                    <a:ext uri="{FF2B5EF4-FFF2-40B4-BE49-F238E27FC236}">
                      <a16:creationId xmlns:a16="http://schemas.microsoft.com/office/drawing/2014/main" id="{84E248E3-A13A-A0B0-1238-7454A84147F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672608" y="6449030"/>
                  <a:ext cx="1393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A95444CF-5D22-8A22-B161-32E9B5FEF4F5}"/>
                    </a:ext>
                  </a:extLst>
                </p14:cNvPr>
                <p14:cNvContentPartPr/>
                <p14:nvPr/>
              </p14:nvContentPartPr>
              <p14:xfrm>
                <a:off x="5939728" y="6598070"/>
                <a:ext cx="79920" cy="16848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A95444CF-5D22-8A22-B161-32E9B5FEF4F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930728" y="6589430"/>
                  <a:ext cx="9756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363" name="Ink 57362">
                  <a:extLst>
                    <a:ext uri="{FF2B5EF4-FFF2-40B4-BE49-F238E27FC236}">
                      <a16:creationId xmlns:a16="http://schemas.microsoft.com/office/drawing/2014/main" id="{B40AFBD1-08AD-42F9-DDD6-930A8B12DEEA}"/>
                    </a:ext>
                  </a:extLst>
                </p14:cNvPr>
                <p14:cNvContentPartPr/>
                <p14:nvPr/>
              </p14:nvContentPartPr>
              <p14:xfrm>
                <a:off x="5901208" y="6702830"/>
                <a:ext cx="137520" cy="2772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B40AFBD1-08AD-42F9-DDD6-930A8B12DEE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892568" y="6694190"/>
                  <a:ext cx="1551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7364" name="Ink 57363">
                  <a:extLst>
                    <a:ext uri="{FF2B5EF4-FFF2-40B4-BE49-F238E27FC236}">
                      <a16:creationId xmlns:a16="http://schemas.microsoft.com/office/drawing/2014/main" id="{F810C1DA-8270-3025-60AA-B4B40AF31538}"/>
                    </a:ext>
                  </a:extLst>
                </p14:cNvPr>
                <p14:cNvContentPartPr/>
                <p14:nvPr/>
              </p14:nvContentPartPr>
              <p14:xfrm>
                <a:off x="6085528" y="6725510"/>
                <a:ext cx="198000" cy="15588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F810C1DA-8270-3025-60AA-B4B40AF3153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076528" y="6716870"/>
                  <a:ext cx="21564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4D8F2EF-DB5A-B18B-E292-666C81391044}"/>
              </a:ext>
            </a:extLst>
          </p:cNvPr>
          <p:cNvGrpSpPr/>
          <p:nvPr/>
        </p:nvGrpSpPr>
        <p:grpSpPr>
          <a:xfrm>
            <a:off x="2518356" y="2742432"/>
            <a:ext cx="2306520" cy="643320"/>
            <a:chOff x="2518356" y="2742432"/>
            <a:chExt cx="2306520" cy="64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10065B5-563D-C9F9-65C9-38C64F480E0F}"/>
                    </a:ext>
                  </a:extLst>
                </p14:cNvPr>
                <p14:cNvContentPartPr/>
                <p14:nvPr/>
              </p14:nvContentPartPr>
              <p14:xfrm>
                <a:off x="2518356" y="2998032"/>
                <a:ext cx="132480" cy="250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10065B5-563D-C9F9-65C9-38C64F480E0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509716" y="2989392"/>
                  <a:ext cx="1501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58C0C07-DC4E-3FEF-D267-D5B0870472B5}"/>
                    </a:ext>
                  </a:extLst>
                </p14:cNvPr>
                <p14:cNvContentPartPr/>
                <p14:nvPr/>
              </p14:nvContentPartPr>
              <p14:xfrm>
                <a:off x="2813196" y="3074712"/>
                <a:ext cx="213480" cy="139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58C0C07-DC4E-3FEF-D267-D5B0870472B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804556" y="3065712"/>
                  <a:ext cx="2311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7BB5F73-0AFE-632B-7481-7DAF2CE5A9A6}"/>
                    </a:ext>
                  </a:extLst>
                </p14:cNvPr>
                <p14:cNvContentPartPr/>
                <p14:nvPr/>
              </p14:nvContentPartPr>
              <p14:xfrm>
                <a:off x="3016596" y="3085872"/>
                <a:ext cx="360" cy="5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7BB5F73-0AFE-632B-7481-7DAF2CE5A9A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007596" y="3076872"/>
                  <a:ext cx="180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BF9F7A6-134C-A146-2322-F6E593D70D4D}"/>
                    </a:ext>
                  </a:extLst>
                </p14:cNvPr>
                <p14:cNvContentPartPr/>
                <p14:nvPr/>
              </p14:nvContentPartPr>
              <p14:xfrm>
                <a:off x="3065916" y="3087672"/>
                <a:ext cx="315000" cy="298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BF9F7A6-134C-A146-2322-F6E593D70D4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056916" y="3078672"/>
                  <a:ext cx="3326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AA7A6AF-80FF-97BA-C7FE-4B99E3F033EF}"/>
                    </a:ext>
                  </a:extLst>
                </p14:cNvPr>
                <p14:cNvContentPartPr/>
                <p14:nvPr/>
              </p14:nvContentPartPr>
              <p14:xfrm>
                <a:off x="3395676" y="3058872"/>
                <a:ext cx="79560" cy="82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AA7A6AF-80FF-97BA-C7FE-4B99E3F033E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87036" y="3049872"/>
                  <a:ext cx="972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C5C6FD4-80F7-E1CF-B770-169ECD2FAAC5}"/>
                    </a:ext>
                  </a:extLst>
                </p14:cNvPr>
                <p14:cNvContentPartPr/>
                <p14:nvPr/>
              </p14:nvContentPartPr>
              <p14:xfrm>
                <a:off x="3567396" y="2989752"/>
                <a:ext cx="59040" cy="150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C5C6FD4-80F7-E1CF-B770-169ECD2FAA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558396" y="2980752"/>
                  <a:ext cx="766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721F2BE-F180-4EDF-9DAA-152025920F26}"/>
                    </a:ext>
                  </a:extLst>
                </p14:cNvPr>
                <p14:cNvContentPartPr/>
                <p14:nvPr/>
              </p14:nvContentPartPr>
              <p14:xfrm>
                <a:off x="3686556" y="2904792"/>
                <a:ext cx="270720" cy="199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721F2BE-F180-4EDF-9DAA-152025920F2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677916" y="2896152"/>
                  <a:ext cx="2883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722793D-1494-385D-157A-ED085E708E9F}"/>
                    </a:ext>
                  </a:extLst>
                </p14:cNvPr>
                <p14:cNvContentPartPr/>
                <p14:nvPr/>
              </p14:nvContentPartPr>
              <p14:xfrm>
                <a:off x="3252036" y="2780232"/>
                <a:ext cx="54000" cy="131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722793D-1494-385D-157A-ED085E708E9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243036" y="2771232"/>
                  <a:ext cx="716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DDCE2E1-9ABC-AF58-6792-08DF5E5B44E6}"/>
                    </a:ext>
                  </a:extLst>
                </p14:cNvPr>
                <p14:cNvContentPartPr/>
                <p14:nvPr/>
              </p14:nvContentPartPr>
              <p14:xfrm>
                <a:off x="3268596" y="2836752"/>
                <a:ext cx="153720" cy="111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DDCE2E1-9ABC-AF58-6792-08DF5E5B44E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259596" y="2828112"/>
                  <a:ext cx="1713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49D3494-6BEA-0169-6E65-A485187EBAFF}"/>
                    </a:ext>
                  </a:extLst>
                </p14:cNvPr>
                <p14:cNvContentPartPr/>
                <p14:nvPr/>
              </p14:nvContentPartPr>
              <p14:xfrm>
                <a:off x="4107036" y="2742432"/>
                <a:ext cx="717840" cy="306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49D3494-6BEA-0169-6E65-A485187EBAF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98036" y="2733432"/>
                  <a:ext cx="7354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B6CE830-D32B-0FCC-D464-A639DBF6AAE5}"/>
                    </a:ext>
                  </a:extLst>
                </p14:cNvPr>
                <p14:cNvContentPartPr/>
                <p14:nvPr/>
              </p14:nvContentPartPr>
              <p14:xfrm>
                <a:off x="3654876" y="2992632"/>
                <a:ext cx="12600" cy="90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B6CE830-D32B-0FCC-D464-A639DBF6AAE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645876" y="2983632"/>
                  <a:ext cx="302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4DEC8C2-7782-D448-89C4-967575D8F7A5}"/>
                    </a:ext>
                  </a:extLst>
                </p14:cNvPr>
                <p14:cNvContentPartPr/>
                <p14:nvPr/>
              </p14:nvContentPartPr>
              <p14:xfrm>
                <a:off x="3713916" y="3025032"/>
                <a:ext cx="74520" cy="38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4DEC8C2-7782-D448-89C4-967575D8F7A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705276" y="3016392"/>
                  <a:ext cx="921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19BC826-1470-A94F-74E2-5AAE513BFAF6}"/>
                    </a:ext>
                  </a:extLst>
                </p14:cNvPr>
                <p14:cNvContentPartPr/>
                <p14:nvPr/>
              </p14:nvContentPartPr>
              <p14:xfrm>
                <a:off x="3657036" y="3016752"/>
                <a:ext cx="118800" cy="117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19BC826-1470-A94F-74E2-5AAE513BFAF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648036" y="3008112"/>
                  <a:ext cx="1364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8DFB724-9B4E-C8B8-7B56-FEE77A458CD8}"/>
                    </a:ext>
                  </a:extLst>
                </p14:cNvPr>
                <p14:cNvContentPartPr/>
                <p14:nvPr/>
              </p14:nvContentPartPr>
              <p14:xfrm>
                <a:off x="3597636" y="3000912"/>
                <a:ext cx="60120" cy="136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8DFB724-9B4E-C8B8-7B56-FEE77A458CD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588996" y="2992272"/>
                  <a:ext cx="77760" cy="154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103A0D57-F609-B10D-7B16-1FF968942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48"/>
    </mc:Choice>
    <mc:Fallback xmlns="">
      <p:transition spd="slow" advTm="6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A5FEC9-5F6B-7D80-87F6-86A6234D40E3}"/>
              </a:ext>
            </a:extLst>
          </p:cNvPr>
          <p:cNvSpPr txBox="1"/>
          <p:nvPr/>
        </p:nvSpPr>
        <p:spPr>
          <a:xfrm>
            <a:off x="35638" y="-89745"/>
            <a:ext cx="9220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… but also unique challenges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2AAE0EF8-B465-898B-4B3C-E9BAE76A3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59" y="817850"/>
            <a:ext cx="3669314" cy="183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DFE1510C-DD98-7F64-A937-0EF033C0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113900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700" dirty="0">
                <a:solidFill>
                  <a:srgbClr val="0000FF"/>
                </a:solidFill>
                <a:sym typeface="Wingdings" charset="2"/>
              </a:rPr>
              <a:t>If you measure it, it collapses </a:t>
            </a:r>
          </a:p>
          <a:p>
            <a:pPr>
              <a:buNone/>
            </a:pPr>
            <a:r>
              <a:rPr lang="en-US" sz="2700" dirty="0">
                <a:solidFill>
                  <a:srgbClr val="0000FF"/>
                </a:solidFill>
                <a:sym typeface="Wingdings" charset="2"/>
              </a:rPr>
              <a:t>away from superposed state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E5B632D-47FF-02CA-56B2-58CFD409E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51743"/>
            <a:ext cx="8416086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r>
              <a:rPr lang="en-US" sz="2700" dirty="0">
                <a:solidFill>
                  <a:srgbClr val="0000FF"/>
                </a:solidFill>
                <a:sym typeface="Wingdings" charset="2"/>
              </a:rPr>
              <a:t>If you do not measure it, you cannot clone (copy) it</a:t>
            </a:r>
          </a:p>
        </p:txBody>
      </p:sp>
      <p:pic>
        <p:nvPicPr>
          <p:cNvPr id="2050" name="Picture 2" descr="Cloning Images – Browse 80,060 Stock Photos, Vectors, and Video | Adobe  Stock">
            <a:extLst>
              <a:ext uri="{FF2B5EF4-FFF2-40B4-BE49-F238E27FC236}">
                <a16:creationId xmlns:a16="http://schemas.microsoft.com/office/drawing/2014/main" id="{03947DE5-E005-73BC-1A3A-11F20538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9574"/>
            <a:ext cx="355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9639AF82-FF42-7481-90FB-B4C6C65BC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199489"/>
            <a:ext cx="883607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r>
              <a:rPr lang="en-US" sz="2700" dirty="0">
                <a:solidFill>
                  <a:srgbClr val="0000FF"/>
                </a:solidFill>
                <a:sym typeface="Wingdings" charset="2"/>
              </a:rPr>
              <a:t>This means you cannot replicate a superposition state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2DCC-3C99-CF64-32E9-B4853150C4C2}"/>
              </a:ext>
            </a:extLst>
          </p:cNvPr>
          <p:cNvSpPr/>
          <p:nvPr/>
        </p:nvSpPr>
        <p:spPr>
          <a:xfrm>
            <a:off x="268014" y="6123289"/>
            <a:ext cx="8534400" cy="7620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905E9-FA25-CFFE-18F8-5BA9E23D422A}"/>
              </a:ext>
            </a:extLst>
          </p:cNvPr>
          <p:cNvSpPr/>
          <p:nvPr/>
        </p:nvSpPr>
        <p:spPr>
          <a:xfrm>
            <a:off x="304800" y="3100986"/>
            <a:ext cx="8534400" cy="7620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C958B2-A3A0-E8A1-D495-65E4CEB0948B}"/>
              </a:ext>
            </a:extLst>
          </p:cNvPr>
          <p:cNvSpPr/>
          <p:nvPr/>
        </p:nvSpPr>
        <p:spPr>
          <a:xfrm>
            <a:off x="152400" y="6299200"/>
            <a:ext cx="8686800" cy="476034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621036-F706-1DD5-960C-A706674FB977}"/>
              </a:ext>
            </a:extLst>
          </p:cNvPr>
          <p:cNvSpPr/>
          <p:nvPr/>
        </p:nvSpPr>
        <p:spPr>
          <a:xfrm>
            <a:off x="152400" y="3177186"/>
            <a:ext cx="8534400" cy="2842614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DA563EE-9C30-4AE8-C3F5-A1D94D3127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54"/>
    </mc:Choice>
    <mc:Fallback xmlns="">
      <p:transition spd="slow" advTm="99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187" y="110120"/>
            <a:ext cx="7035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 little math background: Tensor Product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3E92584-8F71-E218-3F6B-124880B21AB0}"/>
              </a:ext>
            </a:extLst>
          </p:cNvPr>
          <p:cNvSpPr txBox="1"/>
          <p:nvPr/>
        </p:nvSpPr>
        <p:spPr>
          <a:xfrm>
            <a:off x="3562073" y="1689118"/>
            <a:ext cx="19431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B = (</a:t>
            </a:r>
            <a:r>
              <a:rPr lang="en-US" sz="3300" dirty="0">
                <a:solidFill>
                  <a:srgbClr val="FF0000"/>
                </a:solidFill>
                <a:latin typeface="Symbol" pitchFamily="2" charset="2"/>
              </a:rPr>
              <a:t>a  b</a:t>
            </a: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17ED98-EAF2-8F15-C529-3F5AE8E427F8}"/>
              </a:ext>
            </a:extLst>
          </p:cNvPr>
          <p:cNvGrpSpPr/>
          <p:nvPr/>
        </p:nvGrpSpPr>
        <p:grpSpPr>
          <a:xfrm>
            <a:off x="752725" y="1468679"/>
            <a:ext cx="1940897" cy="1236814"/>
            <a:chOff x="348487" y="516764"/>
            <a:chExt cx="2587862" cy="16490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1ED462-9A13-0485-01DD-9AEDD055ADA0}"/>
                </a:ext>
              </a:extLst>
            </p:cNvPr>
            <p:cNvSpPr txBox="1"/>
            <p:nvPr/>
          </p:nvSpPr>
          <p:spPr>
            <a:xfrm>
              <a:off x="348487" y="775545"/>
              <a:ext cx="1284966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A =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EC43DC-C828-C9D8-D5CE-0D9C8DFF6048}"/>
                </a:ext>
              </a:extLst>
            </p:cNvPr>
            <p:cNvSpPr txBox="1"/>
            <p:nvPr/>
          </p:nvSpPr>
          <p:spPr>
            <a:xfrm>
              <a:off x="2230335" y="516764"/>
              <a:ext cx="534763" cy="1612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a</a:t>
              </a:r>
            </a:p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54E1AC-B2F4-58B2-730F-E70155E59701}"/>
                </a:ext>
              </a:extLst>
            </p:cNvPr>
            <p:cNvSpPr txBox="1"/>
            <p:nvPr/>
          </p:nvSpPr>
          <p:spPr>
            <a:xfrm>
              <a:off x="2277846" y="1365631"/>
              <a:ext cx="658503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b</a:t>
              </a:r>
              <a:endParaRPr lang="en-US" sz="33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EF436E2-B718-5CC3-2E30-F0BFD5444376}"/>
                    </a:ext>
                  </a:extLst>
                </p14:cNvPr>
                <p14:cNvContentPartPr/>
                <p14:nvPr/>
              </p14:nvContentPartPr>
              <p14:xfrm>
                <a:off x="2172412" y="776019"/>
                <a:ext cx="161640" cy="1367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EF436E2-B718-5CC3-2E30-F0BFD544437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54772" y="758019"/>
                  <a:ext cx="197280" cy="14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27D6C40-9059-DB98-1BEB-14354EA3C6A5}"/>
                    </a:ext>
                  </a:extLst>
                </p14:cNvPr>
                <p14:cNvContentPartPr/>
                <p14:nvPr/>
              </p14:nvContentPartPr>
              <p14:xfrm>
                <a:off x="2763172" y="755139"/>
                <a:ext cx="171360" cy="1386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27D6C40-9059-DB98-1BEB-14354EA3C6A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45172" y="737499"/>
                  <a:ext cx="207000" cy="142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F1D5468-7FBD-A8BC-E9CD-4A180CB800A8}"/>
              </a:ext>
            </a:extLst>
          </p:cNvPr>
          <p:cNvSpPr txBox="1"/>
          <p:nvPr/>
        </p:nvSpPr>
        <p:spPr>
          <a:xfrm>
            <a:off x="754791" y="3274045"/>
            <a:ext cx="431079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A ⊗ </a:t>
            </a: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 =           =     </a:t>
            </a:r>
            <a:endParaRPr lang="en-US" sz="54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127AB2-F892-0A9F-ED6B-B92B98F03C8D}"/>
              </a:ext>
            </a:extLst>
          </p:cNvPr>
          <p:cNvSpPr txBox="1"/>
          <p:nvPr/>
        </p:nvSpPr>
        <p:spPr>
          <a:xfrm>
            <a:off x="2978286" y="2944248"/>
            <a:ext cx="7777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405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B8DD5-AB99-F677-E1F7-0057FC203F6B}"/>
              </a:ext>
            </a:extLst>
          </p:cNvPr>
          <p:cNvSpPr txBox="1"/>
          <p:nvPr/>
        </p:nvSpPr>
        <p:spPr>
          <a:xfrm>
            <a:off x="2978774" y="3457087"/>
            <a:ext cx="81945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b</a:t>
            </a:r>
            <a:r>
              <a:rPr lang="en-US" sz="4050" dirty="0" err="1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E4487D8-9C53-02BF-018F-15ED8A3A2AD1}"/>
                  </a:ext>
                </a:extLst>
              </p14:cNvPr>
              <p14:cNvContentPartPr/>
              <p14:nvPr/>
            </p14:nvContentPartPr>
            <p14:xfrm>
              <a:off x="2895240" y="3032507"/>
              <a:ext cx="179820" cy="1059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E4487D8-9C53-02BF-018F-15ED8A3A2AD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7258" y="3014507"/>
                <a:ext cx="215424" cy="10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BFA1606-8F34-2ED5-E50C-3F6B3D9FE500}"/>
                  </a:ext>
                </a:extLst>
              </p14:cNvPr>
              <p14:cNvContentPartPr/>
              <p14:nvPr/>
            </p14:nvContentPartPr>
            <p14:xfrm>
              <a:off x="3689580" y="2987147"/>
              <a:ext cx="154980" cy="11183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BFA1606-8F34-2ED5-E50C-3F6B3D9FE50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71601" y="2969150"/>
                <a:ext cx="190579" cy="1153974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04CEAAF-A6E4-38F8-A869-A70361C02ABD}"/>
              </a:ext>
            </a:extLst>
          </p:cNvPr>
          <p:cNvSpPr txBox="1"/>
          <p:nvPr/>
        </p:nvSpPr>
        <p:spPr>
          <a:xfrm>
            <a:off x="4437404" y="2904018"/>
            <a:ext cx="1879041" cy="1463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   a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b</a:t>
            </a:r>
            <a:r>
              <a:rPr lang="en-US" sz="4050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   b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b</a:t>
            </a:r>
            <a:endParaRPr lang="en-US" sz="405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76344D7-99A4-9A79-B818-BC75380F09CB}"/>
                  </a:ext>
                </a:extLst>
              </p14:cNvPr>
              <p14:cNvContentPartPr/>
              <p14:nvPr/>
            </p14:nvContentPartPr>
            <p14:xfrm>
              <a:off x="4379160" y="3073547"/>
              <a:ext cx="162270" cy="10837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76344D7-99A4-9A79-B818-BC75380F09C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61170" y="3055544"/>
                <a:ext cx="197890" cy="1119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385F3B0-A1F5-7BBB-70FF-020C0D89DD48}"/>
                  </a:ext>
                </a:extLst>
              </p14:cNvPr>
              <p14:cNvContentPartPr/>
              <p14:nvPr/>
            </p14:nvContentPartPr>
            <p14:xfrm>
              <a:off x="6205710" y="3066257"/>
              <a:ext cx="188460" cy="99765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385F3B0-A1F5-7BBB-70FF-020C0D89DD4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87693" y="3048255"/>
                <a:ext cx="224134" cy="1033293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0A5D099-AAF3-02C6-E51C-03AFD3191B67}"/>
              </a:ext>
            </a:extLst>
          </p:cNvPr>
          <p:cNvSpPr txBox="1"/>
          <p:nvPr/>
        </p:nvSpPr>
        <p:spPr>
          <a:xfrm>
            <a:off x="763339" y="4738244"/>
            <a:ext cx="48542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FF0000"/>
                </a:solidFill>
                <a:latin typeface="Comic Sans MS" panose="030F0902030302020204" pitchFamily="66" charset="0"/>
              </a:rPr>
              <a:t>B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⊗ A  = (</a:t>
            </a:r>
            <a:r>
              <a:rPr lang="en-US" sz="3300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 </a:t>
            </a:r>
            <a:r>
              <a:rPr lang="en-US" sz="330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) =     </a:t>
            </a:r>
            <a:endParaRPr lang="en-US" sz="54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C20CF2-AE69-5D9A-4706-3AA2013F7874}"/>
              </a:ext>
            </a:extLst>
          </p:cNvPr>
          <p:cNvSpPr txBox="1"/>
          <p:nvPr/>
        </p:nvSpPr>
        <p:spPr>
          <a:xfrm>
            <a:off x="4908922" y="4301182"/>
            <a:ext cx="1879041" cy="1463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a   </a:t>
            </a:r>
            <a:r>
              <a:rPr lang="en-US" sz="405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405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endParaRPr lang="en-US" sz="405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b   </a:t>
            </a:r>
            <a:r>
              <a:rPr lang="en-US" sz="4050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sz="4050" dirty="0">
                <a:solidFill>
                  <a:srgbClr val="0000F1"/>
                </a:solidFill>
                <a:latin typeface="Comic Sans MS" panose="030F0902030302020204" pitchFamily="66" charset="0"/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78C9FC1-3580-38DF-A54F-3F6130775C56}"/>
                  </a:ext>
                </a:extLst>
              </p14:cNvPr>
              <p14:cNvContentPartPr/>
              <p14:nvPr/>
            </p14:nvContentPartPr>
            <p14:xfrm>
              <a:off x="4843898" y="4450100"/>
              <a:ext cx="162270" cy="10837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78C9FC1-3580-38DF-A54F-3F6130775C5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25908" y="4432097"/>
                <a:ext cx="197890" cy="1119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8A54ABD-F14D-45C1-CF2D-6D30E3CC4CD4}"/>
                  </a:ext>
                </a:extLst>
              </p14:cNvPr>
              <p14:cNvContentPartPr/>
              <p14:nvPr/>
            </p14:nvContentPartPr>
            <p14:xfrm>
              <a:off x="6670448" y="4442810"/>
              <a:ext cx="188460" cy="99765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8A54ABD-F14D-45C1-CF2D-6D30E3CC4CD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52431" y="4424808"/>
                <a:ext cx="224134" cy="1033293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8B759B-C974-34EF-7F2F-0C0372D2F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7"/>
    </mc:Choice>
    <mc:Fallback xmlns="">
      <p:transition spd="slow" advTm="56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D7BF498-F6BD-2EB2-6F54-4B2F9993DAA5}"/>
              </a:ext>
            </a:extLst>
          </p:cNvPr>
          <p:cNvGrpSpPr/>
          <p:nvPr/>
        </p:nvGrpSpPr>
        <p:grpSpPr>
          <a:xfrm>
            <a:off x="1817728" y="420110"/>
            <a:ext cx="233280" cy="795240"/>
            <a:chOff x="1817728" y="420110"/>
            <a:chExt cx="233280" cy="79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490BCD6-2A9D-C2C1-4A40-066418285733}"/>
                    </a:ext>
                  </a:extLst>
                </p14:cNvPr>
                <p14:cNvContentPartPr/>
                <p14:nvPr/>
              </p14:nvContentPartPr>
              <p14:xfrm>
                <a:off x="1817728" y="420110"/>
                <a:ext cx="360" cy="7794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490BCD6-2A9D-C2C1-4A40-0664182857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08728" y="411110"/>
                  <a:ext cx="18000" cy="79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259C6F7-BDBB-D9AA-9103-B085A8D0CE3C}"/>
                    </a:ext>
                  </a:extLst>
                </p14:cNvPr>
                <p14:cNvContentPartPr/>
                <p14:nvPr/>
              </p14:nvContentPartPr>
              <p14:xfrm>
                <a:off x="1817728" y="795230"/>
                <a:ext cx="233280" cy="74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259C6F7-BDBB-D9AA-9103-B085A8D0CE3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08728" y="786590"/>
                  <a:ext cx="2509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B2A6DAB-AF52-99C9-360F-6C63E69E7547}"/>
                    </a:ext>
                  </a:extLst>
                </p14:cNvPr>
                <p14:cNvContentPartPr/>
                <p14:nvPr/>
              </p14:nvContentPartPr>
              <p14:xfrm>
                <a:off x="2044528" y="493910"/>
                <a:ext cx="3600" cy="721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B2A6DAB-AF52-99C9-360F-6C63E69E754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35528" y="485270"/>
                  <a:ext cx="21240" cy="73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F46087-CF74-33D8-F534-C680A3F4231A}"/>
              </a:ext>
            </a:extLst>
          </p:cNvPr>
          <p:cNvGrpSpPr/>
          <p:nvPr/>
        </p:nvGrpSpPr>
        <p:grpSpPr>
          <a:xfrm>
            <a:off x="2408488" y="685430"/>
            <a:ext cx="214200" cy="152280"/>
            <a:chOff x="2408488" y="685430"/>
            <a:chExt cx="214200" cy="15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13B6F52-E070-5526-5589-9E5C6580DEBD}"/>
                    </a:ext>
                  </a:extLst>
                </p14:cNvPr>
                <p14:cNvContentPartPr/>
                <p14:nvPr/>
              </p14:nvContentPartPr>
              <p14:xfrm>
                <a:off x="2408488" y="685430"/>
                <a:ext cx="192600" cy="3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13B6F52-E070-5526-5589-9E5C6580DE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99848" y="676430"/>
                  <a:ext cx="2102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4BE91BD-B69F-0610-6BF3-D0D955220594}"/>
                    </a:ext>
                  </a:extLst>
                </p14:cNvPr>
                <p14:cNvContentPartPr/>
                <p14:nvPr/>
              </p14:nvContentPartPr>
              <p14:xfrm>
                <a:off x="2422528" y="834470"/>
                <a:ext cx="200160" cy="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4BE91BD-B69F-0610-6BF3-D0D95522059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13528" y="825470"/>
                  <a:ext cx="2178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97" name="Group 57396">
            <a:extLst>
              <a:ext uri="{FF2B5EF4-FFF2-40B4-BE49-F238E27FC236}">
                <a16:creationId xmlns:a16="http://schemas.microsoft.com/office/drawing/2014/main" id="{DB09A9DC-E680-6E86-6B92-6C70F1D44172}"/>
              </a:ext>
            </a:extLst>
          </p:cNvPr>
          <p:cNvGrpSpPr/>
          <p:nvPr/>
        </p:nvGrpSpPr>
        <p:grpSpPr>
          <a:xfrm>
            <a:off x="3147208" y="146510"/>
            <a:ext cx="2091960" cy="1091160"/>
            <a:chOff x="3147208" y="146510"/>
            <a:chExt cx="2091960" cy="109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5B6B2BF-821A-240C-299A-02415333BDCF}"/>
                    </a:ext>
                  </a:extLst>
                </p14:cNvPr>
                <p14:cNvContentPartPr/>
                <p14:nvPr/>
              </p14:nvContentPartPr>
              <p14:xfrm>
                <a:off x="3147208" y="716390"/>
                <a:ext cx="259560" cy="3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5B6B2BF-821A-240C-299A-02415333BDC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138568" y="707750"/>
                  <a:ext cx="277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6E3714C-03FE-CB23-ED8B-E0C1D95A4847}"/>
                    </a:ext>
                  </a:extLst>
                </p14:cNvPr>
                <p14:cNvContentPartPr/>
                <p14:nvPr/>
              </p14:nvContentPartPr>
              <p14:xfrm>
                <a:off x="3727168" y="396350"/>
                <a:ext cx="308880" cy="645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6E3714C-03FE-CB23-ED8B-E0C1D95A484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18528" y="387350"/>
                  <a:ext cx="326520" cy="66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91B12A2-2E36-53CA-8313-A6442EAAB580}"/>
                    </a:ext>
                  </a:extLst>
                </p14:cNvPr>
                <p14:cNvContentPartPr/>
                <p14:nvPr/>
              </p14:nvContentPartPr>
              <p14:xfrm>
                <a:off x="3759208" y="308150"/>
                <a:ext cx="28944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91B12A2-2E36-53CA-8313-A6442EAAB58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50208" y="299150"/>
                  <a:ext cx="30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1B57CD3-EA32-1C64-EA23-CD62CE7D5C67}"/>
                    </a:ext>
                  </a:extLst>
                </p14:cNvPr>
                <p14:cNvContentPartPr/>
                <p14:nvPr/>
              </p14:nvContentPartPr>
              <p14:xfrm>
                <a:off x="3953968" y="273590"/>
                <a:ext cx="101880" cy="11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1B57CD3-EA32-1C64-EA23-CD62CE7D5C6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44968" y="264950"/>
                  <a:ext cx="1195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7EDBEC7-228B-24F5-DDEB-A09B00ED24DC}"/>
                    </a:ext>
                  </a:extLst>
                </p14:cNvPr>
                <p14:cNvContentPartPr/>
                <p14:nvPr/>
              </p14:nvContentPartPr>
              <p14:xfrm>
                <a:off x="4236568" y="795230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7EDBEC7-228B-24F5-DDEB-A09B00ED24D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227568" y="7862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A5A08C9-FA1C-2BC5-4DB7-83388313DE43}"/>
                    </a:ext>
                  </a:extLst>
                </p14:cNvPr>
                <p14:cNvContentPartPr/>
                <p14:nvPr/>
              </p14:nvContentPartPr>
              <p14:xfrm>
                <a:off x="4388848" y="633950"/>
                <a:ext cx="272520" cy="286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A5A08C9-FA1C-2BC5-4DB7-83388313DE4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79848" y="625310"/>
                  <a:ext cx="2901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425ADC4-3B34-EE61-33E8-1CDEE9B5D69F}"/>
                    </a:ext>
                  </a:extLst>
                </p14:cNvPr>
                <p14:cNvContentPartPr/>
                <p14:nvPr/>
              </p14:nvContentPartPr>
              <p14:xfrm>
                <a:off x="4671448" y="835550"/>
                <a:ext cx="360" cy="247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425ADC4-3B34-EE61-33E8-1CDEE9B5D69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62448" y="826550"/>
                  <a:ext cx="180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D4994D1-86CA-B17A-3933-C865B7D76F87}"/>
                    </a:ext>
                  </a:extLst>
                </p14:cNvPr>
                <p14:cNvContentPartPr/>
                <p14:nvPr/>
              </p14:nvContentPartPr>
              <p14:xfrm>
                <a:off x="4389568" y="453590"/>
                <a:ext cx="25812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D4994D1-86CA-B17A-3933-C865B7D76F8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80568" y="444590"/>
                  <a:ext cx="27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6B087D5-A132-D5C0-35A9-243ED4395003}"/>
                    </a:ext>
                  </a:extLst>
                </p14:cNvPr>
                <p14:cNvContentPartPr/>
                <p14:nvPr/>
              </p14:nvContentPartPr>
              <p14:xfrm>
                <a:off x="4576048" y="380150"/>
                <a:ext cx="115560" cy="163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6B087D5-A132-D5C0-35A9-243ED439500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567048" y="371150"/>
                  <a:ext cx="1332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B30B78D-2337-0DD1-70E4-AB5BF530FBC9}"/>
                    </a:ext>
                  </a:extLst>
                </p14:cNvPr>
                <p14:cNvContentPartPr/>
                <p14:nvPr/>
              </p14:nvContentPartPr>
              <p14:xfrm>
                <a:off x="4193368" y="783350"/>
                <a:ext cx="33120" cy="316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B30B78D-2337-0DD1-70E4-AB5BF530FBC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84368" y="774350"/>
                  <a:ext cx="50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6749ADF-59D9-5198-67F0-FB657E3DEBA4}"/>
                    </a:ext>
                  </a:extLst>
                </p14:cNvPr>
                <p14:cNvContentPartPr/>
                <p14:nvPr/>
              </p14:nvContentPartPr>
              <p14:xfrm>
                <a:off x="3579928" y="146510"/>
                <a:ext cx="383040" cy="1091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6749ADF-59D9-5198-67F0-FB657E3DEBA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71288" y="137510"/>
                  <a:ext cx="400680" cy="11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9A91ABE-391C-A931-E986-84F36EC67EAE}"/>
                    </a:ext>
                  </a:extLst>
                </p14:cNvPr>
                <p14:cNvContentPartPr/>
                <p14:nvPr/>
              </p14:nvContentPartPr>
              <p14:xfrm>
                <a:off x="5039728" y="606230"/>
                <a:ext cx="360" cy="321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9A91ABE-391C-A931-E986-84F36EC67EA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030728" y="597590"/>
                  <a:ext cx="1800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7355" name="Ink 57354">
                  <a:extLst>
                    <a:ext uri="{FF2B5EF4-FFF2-40B4-BE49-F238E27FC236}">
                      <a16:creationId xmlns:a16="http://schemas.microsoft.com/office/drawing/2014/main" id="{8C20D759-36DE-316C-F2B4-6AE0972CE51D}"/>
                    </a:ext>
                  </a:extLst>
                </p14:cNvPr>
                <p14:cNvContentPartPr/>
                <p14:nvPr/>
              </p14:nvContentPartPr>
              <p14:xfrm>
                <a:off x="4901488" y="783710"/>
                <a:ext cx="337680" cy="360"/>
              </p14:xfrm>
            </p:contentPart>
          </mc:Choice>
          <mc:Fallback xmlns="">
            <p:pic>
              <p:nvPicPr>
                <p:cNvPr id="57355" name="Ink 57354">
                  <a:extLst>
                    <a:ext uri="{FF2B5EF4-FFF2-40B4-BE49-F238E27FC236}">
                      <a16:creationId xmlns:a16="http://schemas.microsoft.com/office/drawing/2014/main" id="{8C20D759-36DE-316C-F2B4-6AE0972CE51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92848" y="775070"/>
                  <a:ext cx="355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05" name="Group 57404">
            <a:extLst>
              <a:ext uri="{FF2B5EF4-FFF2-40B4-BE49-F238E27FC236}">
                <a16:creationId xmlns:a16="http://schemas.microsoft.com/office/drawing/2014/main" id="{476699DC-887A-9A82-0CF7-9B9EBEB31AD9}"/>
              </a:ext>
            </a:extLst>
          </p:cNvPr>
          <p:cNvGrpSpPr/>
          <p:nvPr/>
        </p:nvGrpSpPr>
        <p:grpSpPr>
          <a:xfrm>
            <a:off x="5524648" y="267110"/>
            <a:ext cx="1388520" cy="727560"/>
            <a:chOff x="5524648" y="267110"/>
            <a:chExt cx="1388520" cy="72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7383" name="Ink 57382">
                  <a:extLst>
                    <a:ext uri="{FF2B5EF4-FFF2-40B4-BE49-F238E27FC236}">
                      <a16:creationId xmlns:a16="http://schemas.microsoft.com/office/drawing/2014/main" id="{DDB1D44E-2DBC-C24E-E18F-039D0B782A8C}"/>
                    </a:ext>
                  </a:extLst>
                </p14:cNvPr>
                <p14:cNvContentPartPr/>
                <p14:nvPr/>
              </p14:nvContentPartPr>
              <p14:xfrm>
                <a:off x="5524648" y="432710"/>
                <a:ext cx="387720" cy="497880"/>
              </p14:xfrm>
            </p:contentPart>
          </mc:Choice>
          <mc:Fallback xmlns="">
            <p:pic>
              <p:nvPicPr>
                <p:cNvPr id="57383" name="Ink 57382">
                  <a:extLst>
                    <a:ext uri="{FF2B5EF4-FFF2-40B4-BE49-F238E27FC236}">
                      <a16:creationId xmlns:a16="http://schemas.microsoft.com/office/drawing/2014/main" id="{DDB1D44E-2DBC-C24E-E18F-039D0B782A8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516008" y="424070"/>
                  <a:ext cx="40536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398" name="Ink 57397">
                  <a:extLst>
                    <a:ext uri="{FF2B5EF4-FFF2-40B4-BE49-F238E27FC236}">
                      <a16:creationId xmlns:a16="http://schemas.microsoft.com/office/drawing/2014/main" id="{4DC3FFC4-11AE-15BC-2A60-8D968BF7BA1A}"/>
                    </a:ext>
                  </a:extLst>
                </p14:cNvPr>
                <p14:cNvContentPartPr/>
                <p14:nvPr/>
              </p14:nvContentPartPr>
              <p14:xfrm>
                <a:off x="5591608" y="267110"/>
                <a:ext cx="391320" cy="168840"/>
              </p14:xfrm>
            </p:contentPart>
          </mc:Choice>
          <mc:Fallback xmlns="">
            <p:pic>
              <p:nvPicPr>
                <p:cNvPr id="57398" name="Ink 57397">
                  <a:extLst>
                    <a:ext uri="{FF2B5EF4-FFF2-40B4-BE49-F238E27FC236}">
                      <a16:creationId xmlns:a16="http://schemas.microsoft.com/office/drawing/2014/main" id="{4DC3FFC4-11AE-15BC-2A60-8D968BF7BA1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582968" y="258470"/>
                  <a:ext cx="4089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7399" name="Ink 57398">
                  <a:extLst>
                    <a:ext uri="{FF2B5EF4-FFF2-40B4-BE49-F238E27FC236}">
                      <a16:creationId xmlns:a16="http://schemas.microsoft.com/office/drawing/2014/main" id="{8014958A-F71F-17D5-CEB1-A5A32D4ECEBC}"/>
                    </a:ext>
                  </a:extLst>
                </p14:cNvPr>
                <p14:cNvContentPartPr/>
                <p14:nvPr/>
              </p14:nvContentPartPr>
              <p14:xfrm>
                <a:off x="6056728" y="713150"/>
                <a:ext cx="3600" cy="20520"/>
              </p14:xfrm>
            </p:contentPart>
          </mc:Choice>
          <mc:Fallback xmlns="">
            <p:pic>
              <p:nvPicPr>
                <p:cNvPr id="57399" name="Ink 57398">
                  <a:extLst>
                    <a:ext uri="{FF2B5EF4-FFF2-40B4-BE49-F238E27FC236}">
                      <a16:creationId xmlns:a16="http://schemas.microsoft.com/office/drawing/2014/main" id="{8014958A-F71F-17D5-CEB1-A5A32D4ECEB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48088" y="704150"/>
                  <a:ext cx="212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7400" name="Ink 57399">
                  <a:extLst>
                    <a:ext uri="{FF2B5EF4-FFF2-40B4-BE49-F238E27FC236}">
                      <a16:creationId xmlns:a16="http://schemas.microsoft.com/office/drawing/2014/main" id="{76DE2019-C994-7F5C-E68B-C096B3411074}"/>
                    </a:ext>
                  </a:extLst>
                </p14:cNvPr>
                <p14:cNvContentPartPr/>
                <p14:nvPr/>
              </p14:nvContentPartPr>
              <p14:xfrm>
                <a:off x="6221248" y="505070"/>
                <a:ext cx="278280" cy="317160"/>
              </p14:xfrm>
            </p:contentPart>
          </mc:Choice>
          <mc:Fallback xmlns="">
            <p:pic>
              <p:nvPicPr>
                <p:cNvPr id="57400" name="Ink 57399">
                  <a:extLst>
                    <a:ext uri="{FF2B5EF4-FFF2-40B4-BE49-F238E27FC236}">
                      <a16:creationId xmlns:a16="http://schemas.microsoft.com/office/drawing/2014/main" id="{76DE2019-C994-7F5C-E68B-C096B341107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212608" y="496430"/>
                  <a:ext cx="2959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7401" name="Ink 57400">
                  <a:extLst>
                    <a:ext uri="{FF2B5EF4-FFF2-40B4-BE49-F238E27FC236}">
                      <a16:creationId xmlns:a16="http://schemas.microsoft.com/office/drawing/2014/main" id="{214C9223-BDBB-E181-41CD-70469523C6BB}"/>
                    </a:ext>
                  </a:extLst>
                </p14:cNvPr>
                <p14:cNvContentPartPr/>
                <p14:nvPr/>
              </p14:nvContentPartPr>
              <p14:xfrm>
                <a:off x="6485488" y="689750"/>
                <a:ext cx="170640" cy="304920"/>
              </p14:xfrm>
            </p:contentPart>
          </mc:Choice>
          <mc:Fallback xmlns="">
            <p:pic>
              <p:nvPicPr>
                <p:cNvPr id="57401" name="Ink 57400">
                  <a:extLst>
                    <a:ext uri="{FF2B5EF4-FFF2-40B4-BE49-F238E27FC236}">
                      <a16:creationId xmlns:a16="http://schemas.microsoft.com/office/drawing/2014/main" id="{214C9223-BDBB-E181-41CD-70469523C6B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76848" y="681110"/>
                  <a:ext cx="1882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7402" name="Ink 57401">
                  <a:extLst>
                    <a:ext uri="{FF2B5EF4-FFF2-40B4-BE49-F238E27FC236}">
                      <a16:creationId xmlns:a16="http://schemas.microsoft.com/office/drawing/2014/main" id="{2FBC6B91-3A37-CC0C-D51D-7CB1D3FA6DF0}"/>
                    </a:ext>
                  </a:extLst>
                </p14:cNvPr>
                <p14:cNvContentPartPr/>
                <p14:nvPr/>
              </p14:nvContentPartPr>
              <p14:xfrm>
                <a:off x="6197488" y="386630"/>
                <a:ext cx="304200" cy="190800"/>
              </p14:xfrm>
            </p:contentPart>
          </mc:Choice>
          <mc:Fallback xmlns="">
            <p:pic>
              <p:nvPicPr>
                <p:cNvPr id="57402" name="Ink 57401">
                  <a:extLst>
                    <a:ext uri="{FF2B5EF4-FFF2-40B4-BE49-F238E27FC236}">
                      <a16:creationId xmlns:a16="http://schemas.microsoft.com/office/drawing/2014/main" id="{2FBC6B91-3A37-CC0C-D51D-7CB1D3FA6DF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188848" y="377630"/>
                  <a:ext cx="3218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7403" name="Ink 57402">
                  <a:extLst>
                    <a:ext uri="{FF2B5EF4-FFF2-40B4-BE49-F238E27FC236}">
                      <a16:creationId xmlns:a16="http://schemas.microsoft.com/office/drawing/2014/main" id="{422D15D7-B349-DABF-A2C8-E2FA98F40151}"/>
                    </a:ext>
                  </a:extLst>
                </p14:cNvPr>
                <p14:cNvContentPartPr/>
                <p14:nvPr/>
              </p14:nvContentPartPr>
              <p14:xfrm>
                <a:off x="6639928" y="294470"/>
                <a:ext cx="273240" cy="649800"/>
              </p14:xfrm>
            </p:contentPart>
          </mc:Choice>
          <mc:Fallback xmlns="">
            <p:pic>
              <p:nvPicPr>
                <p:cNvPr id="57403" name="Ink 57402">
                  <a:extLst>
                    <a:ext uri="{FF2B5EF4-FFF2-40B4-BE49-F238E27FC236}">
                      <a16:creationId xmlns:a16="http://schemas.microsoft.com/office/drawing/2014/main" id="{422D15D7-B349-DABF-A2C8-E2FA98F4015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630928" y="285470"/>
                  <a:ext cx="290880" cy="66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404" name="Ink 57403">
                  <a:extLst>
                    <a:ext uri="{FF2B5EF4-FFF2-40B4-BE49-F238E27FC236}">
                      <a16:creationId xmlns:a16="http://schemas.microsoft.com/office/drawing/2014/main" id="{814EF600-504A-F068-F61F-DDBD966D3CDF}"/>
                    </a:ext>
                  </a:extLst>
                </p14:cNvPr>
                <p14:cNvContentPartPr/>
                <p14:nvPr/>
              </p14:nvContentPartPr>
              <p14:xfrm>
                <a:off x="5996968" y="732950"/>
                <a:ext cx="63360" cy="28800"/>
              </p14:xfrm>
            </p:contentPart>
          </mc:Choice>
          <mc:Fallback xmlns="">
            <p:pic>
              <p:nvPicPr>
                <p:cNvPr id="57404" name="Ink 57403">
                  <a:extLst>
                    <a:ext uri="{FF2B5EF4-FFF2-40B4-BE49-F238E27FC236}">
                      <a16:creationId xmlns:a16="http://schemas.microsoft.com/office/drawing/2014/main" id="{814EF600-504A-F068-F61F-DDBD966D3CD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988328" y="723950"/>
                  <a:ext cx="8100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15" name="Group 57414">
            <a:extLst>
              <a:ext uri="{FF2B5EF4-FFF2-40B4-BE49-F238E27FC236}">
                <a16:creationId xmlns:a16="http://schemas.microsoft.com/office/drawing/2014/main" id="{777EBFA3-2990-1A61-EBE5-FAC9C9B820D4}"/>
              </a:ext>
            </a:extLst>
          </p:cNvPr>
          <p:cNvGrpSpPr/>
          <p:nvPr/>
        </p:nvGrpSpPr>
        <p:grpSpPr>
          <a:xfrm>
            <a:off x="287728" y="2171870"/>
            <a:ext cx="689400" cy="166320"/>
            <a:chOff x="287728" y="2171870"/>
            <a:chExt cx="689400" cy="16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7406" name="Ink 57405">
                  <a:extLst>
                    <a:ext uri="{FF2B5EF4-FFF2-40B4-BE49-F238E27FC236}">
                      <a16:creationId xmlns:a16="http://schemas.microsoft.com/office/drawing/2014/main" id="{095B7BC6-4928-3134-447F-A6B53ED7D1C5}"/>
                    </a:ext>
                  </a:extLst>
                </p14:cNvPr>
                <p14:cNvContentPartPr/>
                <p14:nvPr/>
              </p14:nvContentPartPr>
              <p14:xfrm>
                <a:off x="297088" y="2179790"/>
                <a:ext cx="201960" cy="3240"/>
              </p14:xfrm>
            </p:contentPart>
          </mc:Choice>
          <mc:Fallback xmlns="">
            <p:pic>
              <p:nvPicPr>
                <p:cNvPr id="57406" name="Ink 57405">
                  <a:extLst>
                    <a:ext uri="{FF2B5EF4-FFF2-40B4-BE49-F238E27FC236}">
                      <a16:creationId xmlns:a16="http://schemas.microsoft.com/office/drawing/2014/main" id="{095B7BC6-4928-3134-447F-A6B53ED7D1C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88448" y="2170790"/>
                  <a:ext cx="219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7407" name="Ink 57406">
                  <a:extLst>
                    <a:ext uri="{FF2B5EF4-FFF2-40B4-BE49-F238E27FC236}">
                      <a16:creationId xmlns:a16="http://schemas.microsoft.com/office/drawing/2014/main" id="{5DFBBF85-D462-AE2F-2054-9A2069054346}"/>
                    </a:ext>
                  </a:extLst>
                </p14:cNvPr>
                <p14:cNvContentPartPr/>
                <p14:nvPr/>
              </p14:nvContentPartPr>
              <p14:xfrm>
                <a:off x="287728" y="2331350"/>
                <a:ext cx="234720" cy="6840"/>
              </p14:xfrm>
            </p:contentPart>
          </mc:Choice>
          <mc:Fallback xmlns="">
            <p:pic>
              <p:nvPicPr>
                <p:cNvPr id="57407" name="Ink 57406">
                  <a:extLst>
                    <a:ext uri="{FF2B5EF4-FFF2-40B4-BE49-F238E27FC236}">
                      <a16:creationId xmlns:a16="http://schemas.microsoft.com/office/drawing/2014/main" id="{5DFBBF85-D462-AE2F-2054-9A206905434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78728" y="2322350"/>
                  <a:ext cx="2523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7408" name="Ink 57407">
                  <a:extLst>
                    <a:ext uri="{FF2B5EF4-FFF2-40B4-BE49-F238E27FC236}">
                      <a16:creationId xmlns:a16="http://schemas.microsoft.com/office/drawing/2014/main" id="{C606F84B-C838-CF54-3F12-BDCC1AB92472}"/>
                    </a:ext>
                  </a:extLst>
                </p14:cNvPr>
                <p14:cNvContentPartPr/>
                <p14:nvPr/>
              </p14:nvContentPartPr>
              <p14:xfrm>
                <a:off x="783448" y="2171870"/>
                <a:ext cx="193680" cy="14400"/>
              </p14:xfrm>
            </p:contentPart>
          </mc:Choice>
          <mc:Fallback xmlns="">
            <p:pic>
              <p:nvPicPr>
                <p:cNvPr id="57408" name="Ink 57407">
                  <a:extLst>
                    <a:ext uri="{FF2B5EF4-FFF2-40B4-BE49-F238E27FC236}">
                      <a16:creationId xmlns:a16="http://schemas.microsoft.com/office/drawing/2014/main" id="{C606F84B-C838-CF54-3F12-BDCC1AB9247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74448" y="2162870"/>
                  <a:ext cx="21132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14" name="Group 57413">
            <a:extLst>
              <a:ext uri="{FF2B5EF4-FFF2-40B4-BE49-F238E27FC236}">
                <a16:creationId xmlns:a16="http://schemas.microsoft.com/office/drawing/2014/main" id="{8CD2BBD6-1239-7A15-973F-7F810BA33352}"/>
              </a:ext>
            </a:extLst>
          </p:cNvPr>
          <p:cNvGrpSpPr/>
          <p:nvPr/>
        </p:nvGrpSpPr>
        <p:grpSpPr>
          <a:xfrm>
            <a:off x="1257568" y="1687310"/>
            <a:ext cx="904680" cy="871200"/>
            <a:chOff x="1257568" y="1687310"/>
            <a:chExt cx="904680" cy="87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7409" name="Ink 57408">
                  <a:extLst>
                    <a:ext uri="{FF2B5EF4-FFF2-40B4-BE49-F238E27FC236}">
                      <a16:creationId xmlns:a16="http://schemas.microsoft.com/office/drawing/2014/main" id="{8433092A-B67E-B608-F8D8-A5A3867F676A}"/>
                    </a:ext>
                  </a:extLst>
                </p14:cNvPr>
                <p14:cNvContentPartPr/>
                <p14:nvPr/>
              </p14:nvContentPartPr>
              <p14:xfrm>
                <a:off x="1269448" y="1886030"/>
                <a:ext cx="327240" cy="523080"/>
              </p14:xfrm>
            </p:contentPart>
          </mc:Choice>
          <mc:Fallback xmlns="">
            <p:pic>
              <p:nvPicPr>
                <p:cNvPr id="57409" name="Ink 57408">
                  <a:extLst>
                    <a:ext uri="{FF2B5EF4-FFF2-40B4-BE49-F238E27FC236}">
                      <a16:creationId xmlns:a16="http://schemas.microsoft.com/office/drawing/2014/main" id="{8433092A-B67E-B608-F8D8-A5A3867F676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60448" y="1877030"/>
                  <a:ext cx="34488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7410" name="Ink 57409">
                  <a:extLst>
                    <a:ext uri="{FF2B5EF4-FFF2-40B4-BE49-F238E27FC236}">
                      <a16:creationId xmlns:a16="http://schemas.microsoft.com/office/drawing/2014/main" id="{C105B91C-F1C6-511E-BC94-D6704D3449CA}"/>
                    </a:ext>
                  </a:extLst>
                </p14:cNvPr>
                <p14:cNvContentPartPr/>
                <p14:nvPr/>
              </p14:nvContentPartPr>
              <p14:xfrm>
                <a:off x="1257568" y="1815830"/>
                <a:ext cx="334080" cy="360"/>
              </p14:xfrm>
            </p:contentPart>
          </mc:Choice>
          <mc:Fallback xmlns="">
            <p:pic>
              <p:nvPicPr>
                <p:cNvPr id="57410" name="Ink 57409">
                  <a:extLst>
                    <a:ext uri="{FF2B5EF4-FFF2-40B4-BE49-F238E27FC236}">
                      <a16:creationId xmlns:a16="http://schemas.microsoft.com/office/drawing/2014/main" id="{C105B91C-F1C6-511E-BC94-D6704D3449C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248568" y="1807190"/>
                  <a:ext cx="351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7411" name="Ink 57410">
                  <a:extLst>
                    <a:ext uri="{FF2B5EF4-FFF2-40B4-BE49-F238E27FC236}">
                      <a16:creationId xmlns:a16="http://schemas.microsoft.com/office/drawing/2014/main" id="{FADAD481-64BC-381D-F16E-B09F9444C3A5}"/>
                    </a:ext>
                  </a:extLst>
                </p14:cNvPr>
                <p14:cNvContentPartPr/>
                <p14:nvPr/>
              </p14:nvContentPartPr>
              <p14:xfrm>
                <a:off x="1480768" y="1781270"/>
                <a:ext cx="158760" cy="135000"/>
              </p14:xfrm>
            </p:contentPart>
          </mc:Choice>
          <mc:Fallback xmlns="">
            <p:pic>
              <p:nvPicPr>
                <p:cNvPr id="57411" name="Ink 57410">
                  <a:extLst>
                    <a:ext uri="{FF2B5EF4-FFF2-40B4-BE49-F238E27FC236}">
                      <a16:creationId xmlns:a16="http://schemas.microsoft.com/office/drawing/2014/main" id="{FADAD481-64BC-381D-F16E-B09F9444C3A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71768" y="1772270"/>
                  <a:ext cx="1764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412" name="Ink 57411">
                  <a:extLst>
                    <a:ext uri="{FF2B5EF4-FFF2-40B4-BE49-F238E27FC236}">
                      <a16:creationId xmlns:a16="http://schemas.microsoft.com/office/drawing/2014/main" id="{6DDAE0E7-649A-4114-53D5-34B1CD73B35F}"/>
                    </a:ext>
                  </a:extLst>
                </p14:cNvPr>
                <p14:cNvContentPartPr/>
                <p14:nvPr/>
              </p14:nvContentPartPr>
              <p14:xfrm>
                <a:off x="1694968" y="2199590"/>
                <a:ext cx="56880" cy="50040"/>
              </p14:xfrm>
            </p:contentPart>
          </mc:Choice>
          <mc:Fallback xmlns="">
            <p:pic>
              <p:nvPicPr>
                <p:cNvPr id="57412" name="Ink 57411">
                  <a:extLst>
                    <a:ext uri="{FF2B5EF4-FFF2-40B4-BE49-F238E27FC236}">
                      <a16:creationId xmlns:a16="http://schemas.microsoft.com/office/drawing/2014/main" id="{6DDAE0E7-649A-4114-53D5-34B1CD73B35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685968" y="2190950"/>
                  <a:ext cx="745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413" name="Ink 57412">
                  <a:extLst>
                    <a:ext uri="{FF2B5EF4-FFF2-40B4-BE49-F238E27FC236}">
                      <a16:creationId xmlns:a16="http://schemas.microsoft.com/office/drawing/2014/main" id="{431C46FA-2BD8-2FE2-B68B-DB99160FCB0B}"/>
                    </a:ext>
                  </a:extLst>
                </p14:cNvPr>
                <p14:cNvContentPartPr/>
                <p14:nvPr/>
              </p14:nvContentPartPr>
              <p14:xfrm>
                <a:off x="1990528" y="1687310"/>
                <a:ext cx="171720" cy="871200"/>
              </p14:xfrm>
            </p:contentPart>
          </mc:Choice>
          <mc:Fallback xmlns="">
            <p:pic>
              <p:nvPicPr>
                <p:cNvPr id="57413" name="Ink 57412">
                  <a:extLst>
                    <a:ext uri="{FF2B5EF4-FFF2-40B4-BE49-F238E27FC236}">
                      <a16:creationId xmlns:a16="http://schemas.microsoft.com/office/drawing/2014/main" id="{431C46FA-2BD8-2FE2-B68B-DB99160FCB0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981888" y="1678310"/>
                  <a:ext cx="189360" cy="88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25" name="Group 57424">
            <a:extLst>
              <a:ext uri="{FF2B5EF4-FFF2-40B4-BE49-F238E27FC236}">
                <a16:creationId xmlns:a16="http://schemas.microsoft.com/office/drawing/2014/main" id="{23A5EE28-D4AF-ED06-A0CC-7F35062F0566}"/>
              </a:ext>
            </a:extLst>
          </p:cNvPr>
          <p:cNvGrpSpPr/>
          <p:nvPr/>
        </p:nvGrpSpPr>
        <p:grpSpPr>
          <a:xfrm>
            <a:off x="2236768" y="1806470"/>
            <a:ext cx="1037520" cy="628920"/>
            <a:chOff x="2236768" y="1806470"/>
            <a:chExt cx="1037520" cy="6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7416" name="Ink 57415">
                  <a:extLst>
                    <a:ext uri="{FF2B5EF4-FFF2-40B4-BE49-F238E27FC236}">
                      <a16:creationId xmlns:a16="http://schemas.microsoft.com/office/drawing/2014/main" id="{3DF3302D-55DF-2EB1-F59F-89FBAF98DC76}"/>
                    </a:ext>
                  </a:extLst>
                </p14:cNvPr>
                <p14:cNvContentPartPr/>
                <p14:nvPr/>
              </p14:nvContentPartPr>
              <p14:xfrm>
                <a:off x="2236768" y="2000870"/>
                <a:ext cx="229680" cy="336960"/>
              </p14:xfrm>
            </p:contentPart>
          </mc:Choice>
          <mc:Fallback xmlns="">
            <p:pic>
              <p:nvPicPr>
                <p:cNvPr id="57416" name="Ink 57415">
                  <a:extLst>
                    <a:ext uri="{FF2B5EF4-FFF2-40B4-BE49-F238E27FC236}">
                      <a16:creationId xmlns:a16="http://schemas.microsoft.com/office/drawing/2014/main" id="{3DF3302D-55DF-2EB1-F59F-89FBAF98DC7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228128" y="1991870"/>
                  <a:ext cx="24732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417" name="Ink 57416">
                  <a:extLst>
                    <a:ext uri="{FF2B5EF4-FFF2-40B4-BE49-F238E27FC236}">
                      <a16:creationId xmlns:a16="http://schemas.microsoft.com/office/drawing/2014/main" id="{92F076F3-3DB2-AB08-8E3E-CD890C3D89E5}"/>
                    </a:ext>
                  </a:extLst>
                </p14:cNvPr>
                <p14:cNvContentPartPr/>
                <p14:nvPr/>
              </p14:nvContentPartPr>
              <p14:xfrm>
                <a:off x="2483008" y="2168270"/>
                <a:ext cx="360" cy="267120"/>
              </p14:xfrm>
            </p:contentPart>
          </mc:Choice>
          <mc:Fallback xmlns="">
            <p:pic>
              <p:nvPicPr>
                <p:cNvPr id="57417" name="Ink 57416">
                  <a:extLst>
                    <a:ext uri="{FF2B5EF4-FFF2-40B4-BE49-F238E27FC236}">
                      <a16:creationId xmlns:a16="http://schemas.microsoft.com/office/drawing/2014/main" id="{92F076F3-3DB2-AB08-8E3E-CD890C3D89E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474368" y="2159630"/>
                  <a:ext cx="18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418" name="Ink 57417">
                  <a:extLst>
                    <a:ext uri="{FF2B5EF4-FFF2-40B4-BE49-F238E27FC236}">
                      <a16:creationId xmlns:a16="http://schemas.microsoft.com/office/drawing/2014/main" id="{25EEDFCD-0008-A65C-0266-027171C3BC82}"/>
                    </a:ext>
                  </a:extLst>
                </p14:cNvPr>
                <p14:cNvContentPartPr/>
                <p14:nvPr/>
              </p14:nvContentPartPr>
              <p14:xfrm>
                <a:off x="2285008" y="1806470"/>
                <a:ext cx="223200" cy="111240"/>
              </p14:xfrm>
            </p:contentPart>
          </mc:Choice>
          <mc:Fallback xmlns="">
            <p:pic>
              <p:nvPicPr>
                <p:cNvPr id="57418" name="Ink 57417">
                  <a:extLst>
                    <a:ext uri="{FF2B5EF4-FFF2-40B4-BE49-F238E27FC236}">
                      <a16:creationId xmlns:a16="http://schemas.microsoft.com/office/drawing/2014/main" id="{25EEDFCD-0008-A65C-0266-027171C3BC8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276008" y="1797470"/>
                  <a:ext cx="2408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7419" name="Ink 57418">
                  <a:extLst>
                    <a:ext uri="{FF2B5EF4-FFF2-40B4-BE49-F238E27FC236}">
                      <a16:creationId xmlns:a16="http://schemas.microsoft.com/office/drawing/2014/main" id="{C4508A92-1CCC-9B6B-2CE1-F83317D237A1}"/>
                    </a:ext>
                  </a:extLst>
                </p14:cNvPr>
                <p14:cNvContentPartPr/>
                <p14:nvPr/>
              </p14:nvContentPartPr>
              <p14:xfrm>
                <a:off x="2708008" y="2024630"/>
                <a:ext cx="153000" cy="132120"/>
              </p14:xfrm>
            </p:contentPart>
          </mc:Choice>
          <mc:Fallback xmlns="">
            <p:pic>
              <p:nvPicPr>
                <p:cNvPr id="57419" name="Ink 57418">
                  <a:extLst>
                    <a:ext uri="{FF2B5EF4-FFF2-40B4-BE49-F238E27FC236}">
                      <a16:creationId xmlns:a16="http://schemas.microsoft.com/office/drawing/2014/main" id="{C4508A92-1CCC-9B6B-2CE1-F83317D237A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699368" y="2015630"/>
                  <a:ext cx="1706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420" name="Ink 57419">
                  <a:extLst>
                    <a:ext uri="{FF2B5EF4-FFF2-40B4-BE49-F238E27FC236}">
                      <a16:creationId xmlns:a16="http://schemas.microsoft.com/office/drawing/2014/main" id="{080D71F0-F344-4A7F-1273-88A060DE89B0}"/>
                    </a:ext>
                  </a:extLst>
                </p14:cNvPr>
                <p14:cNvContentPartPr/>
                <p14:nvPr/>
              </p14:nvContentPartPr>
              <p14:xfrm>
                <a:off x="2728528" y="2027150"/>
                <a:ext cx="104400" cy="156240"/>
              </p14:xfrm>
            </p:contentPart>
          </mc:Choice>
          <mc:Fallback xmlns="">
            <p:pic>
              <p:nvPicPr>
                <p:cNvPr id="57420" name="Ink 57419">
                  <a:extLst>
                    <a:ext uri="{FF2B5EF4-FFF2-40B4-BE49-F238E27FC236}">
                      <a16:creationId xmlns:a16="http://schemas.microsoft.com/office/drawing/2014/main" id="{080D71F0-F344-4A7F-1273-88A060DE89B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719528" y="2018150"/>
                  <a:ext cx="1220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421" name="Ink 57420">
                  <a:extLst>
                    <a:ext uri="{FF2B5EF4-FFF2-40B4-BE49-F238E27FC236}">
                      <a16:creationId xmlns:a16="http://schemas.microsoft.com/office/drawing/2014/main" id="{2A4F47F9-619E-0E2D-5E5A-FF6A7D10C11B}"/>
                    </a:ext>
                  </a:extLst>
                </p14:cNvPr>
                <p14:cNvContentPartPr/>
                <p14:nvPr/>
              </p14:nvContentPartPr>
              <p14:xfrm>
                <a:off x="2657608" y="1943630"/>
                <a:ext cx="267480" cy="361800"/>
              </p14:xfrm>
            </p:contentPart>
          </mc:Choice>
          <mc:Fallback xmlns="">
            <p:pic>
              <p:nvPicPr>
                <p:cNvPr id="57421" name="Ink 57420">
                  <a:extLst>
                    <a:ext uri="{FF2B5EF4-FFF2-40B4-BE49-F238E27FC236}">
                      <a16:creationId xmlns:a16="http://schemas.microsoft.com/office/drawing/2014/main" id="{2A4F47F9-619E-0E2D-5E5A-FF6A7D10C11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648968" y="1934990"/>
                  <a:ext cx="2851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422" name="Ink 57421">
                  <a:extLst>
                    <a:ext uri="{FF2B5EF4-FFF2-40B4-BE49-F238E27FC236}">
                      <a16:creationId xmlns:a16="http://schemas.microsoft.com/office/drawing/2014/main" id="{F087DF77-0E25-0E0D-4AF8-20E2025BDAFE}"/>
                    </a:ext>
                  </a:extLst>
                </p14:cNvPr>
                <p14:cNvContentPartPr/>
                <p14:nvPr/>
              </p14:nvContentPartPr>
              <p14:xfrm>
                <a:off x="3063688" y="1934270"/>
                <a:ext cx="52560" cy="383760"/>
              </p14:xfrm>
            </p:contentPart>
          </mc:Choice>
          <mc:Fallback xmlns="">
            <p:pic>
              <p:nvPicPr>
                <p:cNvPr id="57422" name="Ink 57421">
                  <a:extLst>
                    <a:ext uri="{FF2B5EF4-FFF2-40B4-BE49-F238E27FC236}">
                      <a16:creationId xmlns:a16="http://schemas.microsoft.com/office/drawing/2014/main" id="{F087DF77-0E25-0E0D-4AF8-20E2025BDAF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55048" y="1925630"/>
                  <a:ext cx="702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423" name="Ink 57422">
                  <a:extLst>
                    <a:ext uri="{FF2B5EF4-FFF2-40B4-BE49-F238E27FC236}">
                      <a16:creationId xmlns:a16="http://schemas.microsoft.com/office/drawing/2014/main" id="{1B7440AA-DC6F-0080-F3D8-CD8BD4801011}"/>
                    </a:ext>
                  </a:extLst>
                </p14:cNvPr>
                <p14:cNvContentPartPr/>
                <p14:nvPr/>
              </p14:nvContentPartPr>
              <p14:xfrm>
                <a:off x="3142168" y="1952270"/>
                <a:ext cx="360" cy="334800"/>
              </p14:xfrm>
            </p:contentPart>
          </mc:Choice>
          <mc:Fallback xmlns="">
            <p:pic>
              <p:nvPicPr>
                <p:cNvPr id="57423" name="Ink 57422">
                  <a:extLst>
                    <a:ext uri="{FF2B5EF4-FFF2-40B4-BE49-F238E27FC236}">
                      <a16:creationId xmlns:a16="http://schemas.microsoft.com/office/drawing/2014/main" id="{1B7440AA-DC6F-0080-F3D8-CD8BD480101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33168" y="1943270"/>
                  <a:ext cx="180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424" name="Ink 57423">
                  <a:extLst>
                    <a:ext uri="{FF2B5EF4-FFF2-40B4-BE49-F238E27FC236}">
                      <a16:creationId xmlns:a16="http://schemas.microsoft.com/office/drawing/2014/main" id="{009F2EB5-361D-F6D2-5F6E-76CEB62A6AC9}"/>
                    </a:ext>
                  </a:extLst>
                </p14:cNvPr>
                <p14:cNvContentPartPr/>
                <p14:nvPr/>
              </p14:nvContentPartPr>
              <p14:xfrm>
                <a:off x="3041008" y="2333150"/>
                <a:ext cx="233280" cy="360"/>
              </p14:xfrm>
            </p:contentPart>
          </mc:Choice>
          <mc:Fallback xmlns="">
            <p:pic>
              <p:nvPicPr>
                <p:cNvPr id="57424" name="Ink 57423">
                  <a:extLst>
                    <a:ext uri="{FF2B5EF4-FFF2-40B4-BE49-F238E27FC236}">
                      <a16:creationId xmlns:a16="http://schemas.microsoft.com/office/drawing/2014/main" id="{009F2EB5-361D-F6D2-5F6E-76CEB62A6AC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032008" y="2324150"/>
                  <a:ext cx="2509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28" name="Group 57427">
            <a:extLst>
              <a:ext uri="{FF2B5EF4-FFF2-40B4-BE49-F238E27FC236}">
                <a16:creationId xmlns:a16="http://schemas.microsoft.com/office/drawing/2014/main" id="{17E352D2-1958-67BE-0621-F25EA1EEFE2E}"/>
              </a:ext>
            </a:extLst>
          </p:cNvPr>
          <p:cNvGrpSpPr/>
          <p:nvPr/>
        </p:nvGrpSpPr>
        <p:grpSpPr>
          <a:xfrm>
            <a:off x="3637888" y="2036870"/>
            <a:ext cx="214560" cy="275760"/>
            <a:chOff x="3637888" y="2036870"/>
            <a:chExt cx="21456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426" name="Ink 57425">
                  <a:extLst>
                    <a:ext uri="{FF2B5EF4-FFF2-40B4-BE49-F238E27FC236}">
                      <a16:creationId xmlns:a16="http://schemas.microsoft.com/office/drawing/2014/main" id="{30C2B1BC-9FD4-61BC-188D-27208B5DCA70}"/>
                    </a:ext>
                  </a:extLst>
                </p14:cNvPr>
                <p14:cNvContentPartPr/>
                <p14:nvPr/>
              </p14:nvContentPartPr>
              <p14:xfrm>
                <a:off x="3637888" y="2144510"/>
                <a:ext cx="214560" cy="360"/>
              </p14:xfrm>
            </p:contentPart>
          </mc:Choice>
          <mc:Fallback xmlns="">
            <p:pic>
              <p:nvPicPr>
                <p:cNvPr id="57426" name="Ink 57425">
                  <a:extLst>
                    <a:ext uri="{FF2B5EF4-FFF2-40B4-BE49-F238E27FC236}">
                      <a16:creationId xmlns:a16="http://schemas.microsoft.com/office/drawing/2014/main" id="{30C2B1BC-9FD4-61BC-188D-27208B5DCA7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629248" y="2135510"/>
                  <a:ext cx="232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427" name="Ink 57426">
                  <a:extLst>
                    <a:ext uri="{FF2B5EF4-FFF2-40B4-BE49-F238E27FC236}">
                      <a16:creationId xmlns:a16="http://schemas.microsoft.com/office/drawing/2014/main" id="{C91154A1-A328-06E2-98A3-84215374A434}"/>
                    </a:ext>
                  </a:extLst>
                </p14:cNvPr>
                <p14:cNvContentPartPr/>
                <p14:nvPr/>
              </p14:nvContentPartPr>
              <p14:xfrm>
                <a:off x="3736888" y="2036870"/>
                <a:ext cx="18000" cy="275760"/>
              </p14:xfrm>
            </p:contentPart>
          </mc:Choice>
          <mc:Fallback xmlns="">
            <p:pic>
              <p:nvPicPr>
                <p:cNvPr id="57427" name="Ink 57426">
                  <a:extLst>
                    <a:ext uri="{FF2B5EF4-FFF2-40B4-BE49-F238E27FC236}">
                      <a16:creationId xmlns:a16="http://schemas.microsoft.com/office/drawing/2014/main" id="{C91154A1-A328-06E2-98A3-84215374A43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28248" y="2027870"/>
                  <a:ext cx="35640" cy="29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441" name="Group 57440">
            <a:extLst>
              <a:ext uri="{FF2B5EF4-FFF2-40B4-BE49-F238E27FC236}">
                <a16:creationId xmlns:a16="http://schemas.microsoft.com/office/drawing/2014/main" id="{3B7C1767-B483-A266-9F43-FB06D02B605A}"/>
              </a:ext>
            </a:extLst>
          </p:cNvPr>
          <p:cNvGrpSpPr/>
          <p:nvPr/>
        </p:nvGrpSpPr>
        <p:grpSpPr>
          <a:xfrm>
            <a:off x="4114888" y="1684070"/>
            <a:ext cx="1466280" cy="714600"/>
            <a:chOff x="4114888" y="1684070"/>
            <a:chExt cx="1466280" cy="71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429" name="Ink 57428">
                  <a:extLst>
                    <a:ext uri="{FF2B5EF4-FFF2-40B4-BE49-F238E27FC236}">
                      <a16:creationId xmlns:a16="http://schemas.microsoft.com/office/drawing/2014/main" id="{7F96FC0D-D2E3-3510-8828-AE530DF9C05E}"/>
                    </a:ext>
                  </a:extLst>
                </p14:cNvPr>
                <p14:cNvContentPartPr/>
                <p14:nvPr/>
              </p14:nvContentPartPr>
              <p14:xfrm>
                <a:off x="4204528" y="1855430"/>
                <a:ext cx="25200" cy="370440"/>
              </p14:xfrm>
            </p:contentPart>
          </mc:Choice>
          <mc:Fallback xmlns="">
            <p:pic>
              <p:nvPicPr>
                <p:cNvPr id="57429" name="Ink 57428">
                  <a:extLst>
                    <a:ext uri="{FF2B5EF4-FFF2-40B4-BE49-F238E27FC236}">
                      <a16:creationId xmlns:a16="http://schemas.microsoft.com/office/drawing/2014/main" id="{7F96FC0D-D2E3-3510-8828-AE530DF9C05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195528" y="1846790"/>
                  <a:ext cx="4284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430" name="Ink 57429">
                  <a:extLst>
                    <a:ext uri="{FF2B5EF4-FFF2-40B4-BE49-F238E27FC236}">
                      <a16:creationId xmlns:a16="http://schemas.microsoft.com/office/drawing/2014/main" id="{1C6C8B16-C948-21C2-08AD-4E1B09DBBC49}"/>
                    </a:ext>
                  </a:extLst>
                </p14:cNvPr>
                <p14:cNvContentPartPr/>
                <p14:nvPr/>
              </p14:nvContentPartPr>
              <p14:xfrm>
                <a:off x="4175008" y="2225510"/>
                <a:ext cx="141840" cy="360"/>
              </p14:xfrm>
            </p:contentPart>
          </mc:Choice>
          <mc:Fallback xmlns="">
            <p:pic>
              <p:nvPicPr>
                <p:cNvPr id="57430" name="Ink 57429">
                  <a:extLst>
                    <a:ext uri="{FF2B5EF4-FFF2-40B4-BE49-F238E27FC236}">
                      <a16:creationId xmlns:a16="http://schemas.microsoft.com/office/drawing/2014/main" id="{1C6C8B16-C948-21C2-08AD-4E1B09DBBC4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166008" y="2216510"/>
                  <a:ext cx="15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431" name="Ink 57430">
                  <a:extLst>
                    <a:ext uri="{FF2B5EF4-FFF2-40B4-BE49-F238E27FC236}">
                      <a16:creationId xmlns:a16="http://schemas.microsoft.com/office/drawing/2014/main" id="{03589147-7DDA-58C5-5E92-9F3FBF49337F}"/>
                    </a:ext>
                  </a:extLst>
                </p14:cNvPr>
                <p14:cNvContentPartPr/>
                <p14:nvPr/>
              </p14:nvContentPartPr>
              <p14:xfrm>
                <a:off x="4114888" y="1916630"/>
                <a:ext cx="249840" cy="353160"/>
              </p14:xfrm>
            </p:contentPart>
          </mc:Choice>
          <mc:Fallback xmlns="">
            <p:pic>
              <p:nvPicPr>
                <p:cNvPr id="57431" name="Ink 57430">
                  <a:extLst>
                    <a:ext uri="{FF2B5EF4-FFF2-40B4-BE49-F238E27FC236}">
                      <a16:creationId xmlns:a16="http://schemas.microsoft.com/office/drawing/2014/main" id="{03589147-7DDA-58C5-5E92-9F3FBF49337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105888" y="1907630"/>
                  <a:ext cx="2674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7432" name="Ink 57431">
                  <a:extLst>
                    <a:ext uri="{FF2B5EF4-FFF2-40B4-BE49-F238E27FC236}">
                      <a16:creationId xmlns:a16="http://schemas.microsoft.com/office/drawing/2014/main" id="{E28D38F0-BF55-8C5E-D48D-20ABF33D8BEC}"/>
                    </a:ext>
                  </a:extLst>
                </p14:cNvPr>
                <p14:cNvContentPartPr/>
                <p14:nvPr/>
              </p14:nvContentPartPr>
              <p14:xfrm>
                <a:off x="4548328" y="1990430"/>
                <a:ext cx="136800" cy="153360"/>
              </p14:xfrm>
            </p:contentPart>
          </mc:Choice>
          <mc:Fallback xmlns="">
            <p:pic>
              <p:nvPicPr>
                <p:cNvPr id="57432" name="Ink 57431">
                  <a:extLst>
                    <a:ext uri="{FF2B5EF4-FFF2-40B4-BE49-F238E27FC236}">
                      <a16:creationId xmlns:a16="http://schemas.microsoft.com/office/drawing/2014/main" id="{E28D38F0-BF55-8C5E-D48D-20ABF33D8BE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39688" y="1981790"/>
                  <a:ext cx="1544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7433" name="Ink 57432">
                  <a:extLst>
                    <a:ext uri="{FF2B5EF4-FFF2-40B4-BE49-F238E27FC236}">
                      <a16:creationId xmlns:a16="http://schemas.microsoft.com/office/drawing/2014/main" id="{69E14D97-55FF-4895-610E-A019433DF4D8}"/>
                    </a:ext>
                  </a:extLst>
                </p14:cNvPr>
                <p14:cNvContentPartPr/>
                <p14:nvPr/>
              </p14:nvContentPartPr>
              <p14:xfrm>
                <a:off x="4563088" y="1994390"/>
                <a:ext cx="118080" cy="147960"/>
              </p14:xfrm>
            </p:contentPart>
          </mc:Choice>
          <mc:Fallback xmlns="">
            <p:pic>
              <p:nvPicPr>
                <p:cNvPr id="57433" name="Ink 57432">
                  <a:extLst>
                    <a:ext uri="{FF2B5EF4-FFF2-40B4-BE49-F238E27FC236}">
                      <a16:creationId xmlns:a16="http://schemas.microsoft.com/office/drawing/2014/main" id="{69E14D97-55FF-4895-610E-A019433DF4D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554448" y="1985390"/>
                  <a:ext cx="1357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7434" name="Ink 57433">
                  <a:extLst>
                    <a:ext uri="{FF2B5EF4-FFF2-40B4-BE49-F238E27FC236}">
                      <a16:creationId xmlns:a16="http://schemas.microsoft.com/office/drawing/2014/main" id="{1479D671-06C7-A6F9-145D-2C27ED9084F5}"/>
                    </a:ext>
                  </a:extLst>
                </p14:cNvPr>
                <p14:cNvContentPartPr/>
                <p14:nvPr/>
              </p14:nvContentPartPr>
              <p14:xfrm>
                <a:off x="4490728" y="1963070"/>
                <a:ext cx="238680" cy="243360"/>
              </p14:xfrm>
            </p:contentPart>
          </mc:Choice>
          <mc:Fallback xmlns="">
            <p:pic>
              <p:nvPicPr>
                <p:cNvPr id="57434" name="Ink 57433">
                  <a:extLst>
                    <a:ext uri="{FF2B5EF4-FFF2-40B4-BE49-F238E27FC236}">
                      <a16:creationId xmlns:a16="http://schemas.microsoft.com/office/drawing/2014/main" id="{1479D671-06C7-A6F9-145D-2C27ED9084F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482088" y="1954070"/>
                  <a:ext cx="2563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7435" name="Ink 57434">
                  <a:extLst>
                    <a:ext uri="{FF2B5EF4-FFF2-40B4-BE49-F238E27FC236}">
                      <a16:creationId xmlns:a16="http://schemas.microsoft.com/office/drawing/2014/main" id="{EDC48028-B734-38AD-BB98-24DAFCE69930}"/>
                    </a:ext>
                  </a:extLst>
                </p14:cNvPr>
                <p14:cNvContentPartPr/>
                <p14:nvPr/>
              </p14:nvContentPartPr>
              <p14:xfrm>
                <a:off x="4927768" y="1968830"/>
                <a:ext cx="281160" cy="255600"/>
              </p14:xfrm>
            </p:contentPart>
          </mc:Choice>
          <mc:Fallback xmlns="">
            <p:pic>
              <p:nvPicPr>
                <p:cNvPr id="57435" name="Ink 57434">
                  <a:extLst>
                    <a:ext uri="{FF2B5EF4-FFF2-40B4-BE49-F238E27FC236}">
                      <a16:creationId xmlns:a16="http://schemas.microsoft.com/office/drawing/2014/main" id="{EDC48028-B734-38AD-BB98-24DAFCE6993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918768" y="1959830"/>
                  <a:ext cx="2988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7436" name="Ink 57435">
                  <a:extLst>
                    <a:ext uri="{FF2B5EF4-FFF2-40B4-BE49-F238E27FC236}">
                      <a16:creationId xmlns:a16="http://schemas.microsoft.com/office/drawing/2014/main" id="{471EE7BC-FD8C-F1E4-B235-8792AA0D07EC}"/>
                    </a:ext>
                  </a:extLst>
                </p14:cNvPr>
                <p14:cNvContentPartPr/>
                <p14:nvPr/>
              </p14:nvContentPartPr>
              <p14:xfrm>
                <a:off x="5185168" y="2082230"/>
                <a:ext cx="157320" cy="200160"/>
              </p14:xfrm>
            </p:contentPart>
          </mc:Choice>
          <mc:Fallback xmlns="">
            <p:pic>
              <p:nvPicPr>
                <p:cNvPr id="57436" name="Ink 57435">
                  <a:extLst>
                    <a:ext uri="{FF2B5EF4-FFF2-40B4-BE49-F238E27FC236}">
                      <a16:creationId xmlns:a16="http://schemas.microsoft.com/office/drawing/2014/main" id="{471EE7BC-FD8C-F1E4-B235-8792AA0D07E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176168" y="2073230"/>
                  <a:ext cx="1749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7438" name="Ink 57437">
                  <a:extLst>
                    <a:ext uri="{FF2B5EF4-FFF2-40B4-BE49-F238E27FC236}">
                      <a16:creationId xmlns:a16="http://schemas.microsoft.com/office/drawing/2014/main" id="{2AA97410-DDA1-53A2-8B13-A88B7C51F900}"/>
                    </a:ext>
                  </a:extLst>
                </p14:cNvPr>
                <p14:cNvContentPartPr/>
                <p14:nvPr/>
              </p14:nvContentPartPr>
              <p14:xfrm>
                <a:off x="4962328" y="1777310"/>
                <a:ext cx="226080" cy="139320"/>
              </p14:xfrm>
            </p:contentPart>
          </mc:Choice>
          <mc:Fallback xmlns="">
            <p:pic>
              <p:nvPicPr>
                <p:cNvPr id="57438" name="Ink 57437">
                  <a:extLst>
                    <a:ext uri="{FF2B5EF4-FFF2-40B4-BE49-F238E27FC236}">
                      <a16:creationId xmlns:a16="http://schemas.microsoft.com/office/drawing/2014/main" id="{2AA97410-DDA1-53A2-8B13-A88B7C51F90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953688" y="1768310"/>
                  <a:ext cx="243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7439" name="Ink 57438">
                  <a:extLst>
                    <a:ext uri="{FF2B5EF4-FFF2-40B4-BE49-F238E27FC236}">
                      <a16:creationId xmlns:a16="http://schemas.microsoft.com/office/drawing/2014/main" id="{2903D26E-5AD9-2BD4-1EFF-EA75A38E2136}"/>
                    </a:ext>
                  </a:extLst>
                </p14:cNvPr>
                <p14:cNvContentPartPr/>
                <p14:nvPr/>
              </p14:nvContentPartPr>
              <p14:xfrm>
                <a:off x="4926688" y="1857950"/>
                <a:ext cx="203400" cy="7560"/>
              </p14:xfrm>
            </p:contentPart>
          </mc:Choice>
          <mc:Fallback xmlns="">
            <p:pic>
              <p:nvPicPr>
                <p:cNvPr id="57439" name="Ink 57438">
                  <a:extLst>
                    <a:ext uri="{FF2B5EF4-FFF2-40B4-BE49-F238E27FC236}">
                      <a16:creationId xmlns:a16="http://schemas.microsoft.com/office/drawing/2014/main" id="{2903D26E-5AD9-2BD4-1EFF-EA75A38E213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917688" y="1848950"/>
                  <a:ext cx="2210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7440" name="Ink 57439">
                  <a:extLst>
                    <a:ext uri="{FF2B5EF4-FFF2-40B4-BE49-F238E27FC236}">
                      <a16:creationId xmlns:a16="http://schemas.microsoft.com/office/drawing/2014/main" id="{06E717DA-AB61-968E-B371-B0E129D1C625}"/>
                    </a:ext>
                  </a:extLst>
                </p14:cNvPr>
                <p14:cNvContentPartPr/>
                <p14:nvPr/>
              </p14:nvContentPartPr>
              <p14:xfrm>
                <a:off x="5354368" y="1684070"/>
                <a:ext cx="226800" cy="714600"/>
              </p14:xfrm>
            </p:contentPart>
          </mc:Choice>
          <mc:Fallback xmlns="">
            <p:pic>
              <p:nvPicPr>
                <p:cNvPr id="57440" name="Ink 57439">
                  <a:extLst>
                    <a:ext uri="{FF2B5EF4-FFF2-40B4-BE49-F238E27FC236}">
                      <a16:creationId xmlns:a16="http://schemas.microsoft.com/office/drawing/2014/main" id="{06E717DA-AB61-968E-B371-B0E129D1C62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345368" y="1675430"/>
                  <a:ext cx="244440" cy="73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7442" name="Ink 57441">
                <a:extLst>
                  <a:ext uri="{FF2B5EF4-FFF2-40B4-BE49-F238E27FC236}">
                    <a16:creationId xmlns:a16="http://schemas.microsoft.com/office/drawing/2014/main" id="{39646FBB-D537-CFE8-D0CF-DFC9DEC2AD86}"/>
                  </a:ext>
                </a:extLst>
              </p14:cNvPr>
              <p14:cNvContentPartPr/>
              <p14:nvPr/>
            </p14:nvContentPartPr>
            <p14:xfrm>
              <a:off x="350008" y="3668750"/>
              <a:ext cx="189360" cy="360"/>
            </p14:xfrm>
          </p:contentPart>
        </mc:Choice>
        <mc:Fallback xmlns="">
          <p:pic>
            <p:nvPicPr>
              <p:cNvPr id="57442" name="Ink 57441">
                <a:extLst>
                  <a:ext uri="{FF2B5EF4-FFF2-40B4-BE49-F238E27FC236}">
                    <a16:creationId xmlns:a16="http://schemas.microsoft.com/office/drawing/2014/main" id="{39646FBB-D537-CFE8-D0CF-DFC9DEC2AD8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41368" y="3659750"/>
                <a:ext cx="207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57443" name="Ink 57442">
                <a:extLst>
                  <a:ext uri="{FF2B5EF4-FFF2-40B4-BE49-F238E27FC236}">
                    <a16:creationId xmlns:a16="http://schemas.microsoft.com/office/drawing/2014/main" id="{5B53CB32-01FD-FD96-9D31-A8DF407373E0}"/>
                  </a:ext>
                </a:extLst>
              </p14:cNvPr>
              <p14:cNvContentPartPr/>
              <p14:nvPr/>
            </p14:nvContentPartPr>
            <p14:xfrm>
              <a:off x="354328" y="3816710"/>
              <a:ext cx="172800" cy="360"/>
            </p14:xfrm>
          </p:contentPart>
        </mc:Choice>
        <mc:Fallback xmlns="">
          <p:pic>
            <p:nvPicPr>
              <p:cNvPr id="57443" name="Ink 57442">
                <a:extLst>
                  <a:ext uri="{FF2B5EF4-FFF2-40B4-BE49-F238E27FC236}">
                    <a16:creationId xmlns:a16="http://schemas.microsoft.com/office/drawing/2014/main" id="{5B53CB32-01FD-FD96-9D31-A8DF407373E0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45688" y="3807710"/>
                <a:ext cx="190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57444" name="Ink 57443">
                <a:extLst>
                  <a:ext uri="{FF2B5EF4-FFF2-40B4-BE49-F238E27FC236}">
                    <a16:creationId xmlns:a16="http://schemas.microsoft.com/office/drawing/2014/main" id="{75AB1D71-84EE-4752-E637-B25F12D475D8}"/>
                  </a:ext>
                </a:extLst>
              </p14:cNvPr>
              <p14:cNvContentPartPr/>
              <p14:nvPr/>
            </p14:nvContentPartPr>
            <p14:xfrm>
              <a:off x="784888" y="3692150"/>
              <a:ext cx="147600" cy="360"/>
            </p14:xfrm>
          </p:contentPart>
        </mc:Choice>
        <mc:Fallback xmlns="">
          <p:pic>
            <p:nvPicPr>
              <p:cNvPr id="57444" name="Ink 57443">
                <a:extLst>
                  <a:ext uri="{FF2B5EF4-FFF2-40B4-BE49-F238E27FC236}">
                    <a16:creationId xmlns:a16="http://schemas.microsoft.com/office/drawing/2014/main" id="{75AB1D71-84EE-4752-E637-B25F12D475D8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76248" y="3683150"/>
                <a:ext cx="1652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450" name="Group 57449">
            <a:extLst>
              <a:ext uri="{FF2B5EF4-FFF2-40B4-BE49-F238E27FC236}">
                <a16:creationId xmlns:a16="http://schemas.microsoft.com/office/drawing/2014/main" id="{D83CE093-B796-77E9-D2AD-42CDA67831EB}"/>
              </a:ext>
            </a:extLst>
          </p:cNvPr>
          <p:cNvGrpSpPr/>
          <p:nvPr/>
        </p:nvGrpSpPr>
        <p:grpSpPr>
          <a:xfrm>
            <a:off x="-1842839" y="2925816"/>
            <a:ext cx="6610676" cy="1422000"/>
            <a:chOff x="-4518268" y="3093470"/>
            <a:chExt cx="6610676" cy="14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7445" name="Ink 57444">
                  <a:extLst>
                    <a:ext uri="{FF2B5EF4-FFF2-40B4-BE49-F238E27FC236}">
                      <a16:creationId xmlns:a16="http://schemas.microsoft.com/office/drawing/2014/main" id="{F4F5D3B2-E0EA-72C0-09A8-44D4BADAE7F4}"/>
                    </a:ext>
                  </a:extLst>
                </p14:cNvPr>
                <p14:cNvContentPartPr/>
                <p14:nvPr/>
              </p14:nvContentPartPr>
              <p14:xfrm>
                <a:off x="-4518268" y="3718085"/>
                <a:ext cx="273600" cy="542880"/>
              </p14:xfrm>
            </p:contentPart>
          </mc:Choice>
          <mc:Fallback xmlns="">
            <p:pic>
              <p:nvPicPr>
                <p:cNvPr id="57445" name="Ink 57444">
                  <a:extLst>
                    <a:ext uri="{FF2B5EF4-FFF2-40B4-BE49-F238E27FC236}">
                      <a16:creationId xmlns:a16="http://schemas.microsoft.com/office/drawing/2014/main" id="{F4F5D3B2-E0EA-72C0-09A8-44D4BADAE7F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-4527268" y="3709085"/>
                  <a:ext cx="29124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57446" name="Ink 57445">
                  <a:extLst>
                    <a:ext uri="{FF2B5EF4-FFF2-40B4-BE49-F238E27FC236}">
                      <a16:creationId xmlns:a16="http://schemas.microsoft.com/office/drawing/2014/main" id="{9CB936AF-7D73-2A0F-6C75-EB6689162270}"/>
                    </a:ext>
                  </a:extLst>
                </p14:cNvPr>
                <p14:cNvContentPartPr/>
                <p14:nvPr/>
              </p14:nvContentPartPr>
              <p14:xfrm>
                <a:off x="-4146748" y="4255550"/>
                <a:ext cx="123480" cy="90720"/>
              </p14:xfrm>
            </p:contentPart>
          </mc:Choice>
          <mc:Fallback xmlns="">
            <p:pic>
              <p:nvPicPr>
                <p:cNvPr id="57446" name="Ink 57445">
                  <a:extLst>
                    <a:ext uri="{FF2B5EF4-FFF2-40B4-BE49-F238E27FC236}">
                      <a16:creationId xmlns:a16="http://schemas.microsoft.com/office/drawing/2014/main" id="{9CB936AF-7D73-2A0F-6C75-EB668916227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-4155748" y="4246550"/>
                  <a:ext cx="1411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7447" name="Ink 57446">
                  <a:extLst>
                    <a:ext uri="{FF2B5EF4-FFF2-40B4-BE49-F238E27FC236}">
                      <a16:creationId xmlns:a16="http://schemas.microsoft.com/office/drawing/2014/main" id="{9AADE9CA-00AD-F6BD-2FE7-FC02278DC55F}"/>
                    </a:ext>
                  </a:extLst>
                </p14:cNvPr>
                <p14:cNvContentPartPr/>
                <p14:nvPr/>
              </p14:nvContentPartPr>
              <p14:xfrm>
                <a:off x="-4144588" y="4201370"/>
                <a:ext cx="106200" cy="178200"/>
              </p14:xfrm>
            </p:contentPart>
          </mc:Choice>
          <mc:Fallback xmlns="">
            <p:pic>
              <p:nvPicPr>
                <p:cNvPr id="57447" name="Ink 57446">
                  <a:extLst>
                    <a:ext uri="{FF2B5EF4-FFF2-40B4-BE49-F238E27FC236}">
                      <a16:creationId xmlns:a16="http://schemas.microsoft.com/office/drawing/2014/main" id="{9AADE9CA-00AD-F6BD-2FE7-FC02278DC55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-4153558" y="4192370"/>
                  <a:ext cx="1237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7449" name="Ink 57448">
                  <a:extLst>
                    <a:ext uri="{FF2B5EF4-FFF2-40B4-BE49-F238E27FC236}">
                      <a16:creationId xmlns:a16="http://schemas.microsoft.com/office/drawing/2014/main" id="{0679A11A-B08D-B886-1FBA-BF4A2BBDD5CA}"/>
                    </a:ext>
                  </a:extLst>
                </p14:cNvPr>
                <p14:cNvContentPartPr/>
                <p14:nvPr/>
              </p14:nvContentPartPr>
              <p14:xfrm>
                <a:off x="1841848" y="3093470"/>
                <a:ext cx="250560" cy="1422000"/>
              </p14:xfrm>
            </p:contentPart>
          </mc:Choice>
          <mc:Fallback xmlns="">
            <p:pic>
              <p:nvPicPr>
                <p:cNvPr id="57449" name="Ink 57448">
                  <a:extLst>
                    <a:ext uri="{FF2B5EF4-FFF2-40B4-BE49-F238E27FC236}">
                      <a16:creationId xmlns:a16="http://schemas.microsoft.com/office/drawing/2014/main" id="{0679A11A-B08D-B886-1FBA-BF4A2BBDD5C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832848" y="3084830"/>
                  <a:ext cx="268200" cy="143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7475" name="Ink 57474">
                <a:extLst>
                  <a:ext uri="{FF2B5EF4-FFF2-40B4-BE49-F238E27FC236}">
                    <a16:creationId xmlns:a16="http://schemas.microsoft.com/office/drawing/2014/main" id="{5CEFCE0F-AEAF-5809-4C4D-BCA2FB71318F}"/>
                  </a:ext>
                </a:extLst>
              </p14:cNvPr>
              <p14:cNvContentPartPr/>
              <p14:nvPr/>
            </p14:nvContentPartPr>
            <p14:xfrm>
              <a:off x="1500907" y="3007369"/>
              <a:ext cx="240480" cy="1477800"/>
            </p14:xfrm>
          </p:contentPart>
        </mc:Choice>
        <mc:Fallback xmlns="">
          <p:pic>
            <p:nvPicPr>
              <p:cNvPr id="57475" name="Ink 57474">
                <a:extLst>
                  <a:ext uri="{FF2B5EF4-FFF2-40B4-BE49-F238E27FC236}">
                    <a16:creationId xmlns:a16="http://schemas.microsoft.com/office/drawing/2014/main" id="{5CEFCE0F-AEAF-5809-4C4D-BCA2FB71318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491907" y="2998369"/>
                <a:ext cx="258120" cy="149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57477" name="Ink 57476">
                <a:extLst>
                  <a:ext uri="{FF2B5EF4-FFF2-40B4-BE49-F238E27FC236}">
                    <a16:creationId xmlns:a16="http://schemas.microsoft.com/office/drawing/2014/main" id="{95B956A8-AB46-7609-D194-E3DA1557624F}"/>
                  </a:ext>
                </a:extLst>
              </p14:cNvPr>
              <p14:cNvContentPartPr/>
              <p14:nvPr/>
            </p14:nvContentPartPr>
            <p14:xfrm>
              <a:off x="2658667" y="3052729"/>
              <a:ext cx="360" cy="150480"/>
            </p14:xfrm>
          </p:contentPart>
        </mc:Choice>
        <mc:Fallback xmlns="">
          <p:pic>
            <p:nvPicPr>
              <p:cNvPr id="57477" name="Ink 57476">
                <a:extLst>
                  <a:ext uri="{FF2B5EF4-FFF2-40B4-BE49-F238E27FC236}">
                    <a16:creationId xmlns:a16="http://schemas.microsoft.com/office/drawing/2014/main" id="{95B956A8-AB46-7609-D194-E3DA1557624F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2649667" y="3043707"/>
                <a:ext cx="18000" cy="1681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7478" name="Ink 57477">
                <a:extLst>
                  <a:ext uri="{FF2B5EF4-FFF2-40B4-BE49-F238E27FC236}">
                    <a16:creationId xmlns:a16="http://schemas.microsoft.com/office/drawing/2014/main" id="{D711F670-BF82-F70A-F7BB-C9BE510B41E0}"/>
                  </a:ext>
                </a:extLst>
              </p14:cNvPr>
              <p14:cNvContentPartPr/>
              <p14:nvPr/>
            </p14:nvContentPartPr>
            <p14:xfrm>
              <a:off x="2880427" y="3035089"/>
              <a:ext cx="153360" cy="138240"/>
            </p14:xfrm>
          </p:contentPart>
        </mc:Choice>
        <mc:Fallback xmlns="">
          <p:pic>
            <p:nvPicPr>
              <p:cNvPr id="57478" name="Ink 57477">
                <a:extLst>
                  <a:ext uri="{FF2B5EF4-FFF2-40B4-BE49-F238E27FC236}">
                    <a16:creationId xmlns:a16="http://schemas.microsoft.com/office/drawing/2014/main" id="{D711F670-BF82-F70A-F7BB-C9BE510B41E0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2871427" y="3026089"/>
                <a:ext cx="17100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7481" name="Ink 57480">
                <a:extLst>
                  <a:ext uri="{FF2B5EF4-FFF2-40B4-BE49-F238E27FC236}">
                    <a16:creationId xmlns:a16="http://schemas.microsoft.com/office/drawing/2014/main" id="{B53F1CB7-DF00-F19B-C7A5-8F8F22FE4671}"/>
                  </a:ext>
                </a:extLst>
              </p14:cNvPr>
              <p14:cNvContentPartPr/>
              <p14:nvPr/>
            </p14:nvContentPartPr>
            <p14:xfrm>
              <a:off x="2244667" y="2998009"/>
              <a:ext cx="26640" cy="1381320"/>
            </p14:xfrm>
          </p:contentPart>
        </mc:Choice>
        <mc:Fallback xmlns="">
          <p:pic>
            <p:nvPicPr>
              <p:cNvPr id="57481" name="Ink 57480">
                <a:extLst>
                  <a:ext uri="{FF2B5EF4-FFF2-40B4-BE49-F238E27FC236}">
                    <a16:creationId xmlns:a16="http://schemas.microsoft.com/office/drawing/2014/main" id="{B53F1CB7-DF00-F19B-C7A5-8F8F22FE467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235667" y="2989009"/>
                <a:ext cx="44280" cy="13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7482" name="Ink 57481">
                <a:extLst>
                  <a:ext uri="{FF2B5EF4-FFF2-40B4-BE49-F238E27FC236}">
                    <a16:creationId xmlns:a16="http://schemas.microsoft.com/office/drawing/2014/main" id="{D8B65506-9A71-6ADA-D18F-70135F6CC154}"/>
                  </a:ext>
                </a:extLst>
              </p14:cNvPr>
              <p14:cNvContentPartPr/>
              <p14:nvPr/>
            </p14:nvContentPartPr>
            <p14:xfrm>
              <a:off x="1527547" y="3801529"/>
              <a:ext cx="1769400" cy="3240"/>
            </p14:xfrm>
          </p:contentPart>
        </mc:Choice>
        <mc:Fallback xmlns="">
          <p:pic>
            <p:nvPicPr>
              <p:cNvPr id="57482" name="Ink 57481">
                <a:extLst>
                  <a:ext uri="{FF2B5EF4-FFF2-40B4-BE49-F238E27FC236}">
                    <a16:creationId xmlns:a16="http://schemas.microsoft.com/office/drawing/2014/main" id="{D8B65506-9A71-6ADA-D18F-70135F6CC15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518547" y="3792529"/>
                <a:ext cx="17870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57484" name="Ink 57483">
                <a:extLst>
                  <a:ext uri="{FF2B5EF4-FFF2-40B4-BE49-F238E27FC236}">
                    <a16:creationId xmlns:a16="http://schemas.microsoft.com/office/drawing/2014/main" id="{2C0D8A0F-F894-868A-3FE5-983FA02F11B9}"/>
                  </a:ext>
                </a:extLst>
              </p14:cNvPr>
              <p14:cNvContentPartPr/>
              <p14:nvPr/>
            </p14:nvContentPartPr>
            <p14:xfrm>
              <a:off x="2686027" y="3530449"/>
              <a:ext cx="123120" cy="122400"/>
            </p14:xfrm>
          </p:contentPart>
        </mc:Choice>
        <mc:Fallback xmlns="">
          <p:pic>
            <p:nvPicPr>
              <p:cNvPr id="57484" name="Ink 57483">
                <a:extLst>
                  <a:ext uri="{FF2B5EF4-FFF2-40B4-BE49-F238E27FC236}">
                    <a16:creationId xmlns:a16="http://schemas.microsoft.com/office/drawing/2014/main" id="{2C0D8A0F-F894-868A-3FE5-983FA02F11B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677027" y="3521449"/>
                <a:ext cx="1407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7485" name="Ink 57484">
                <a:extLst>
                  <a:ext uri="{FF2B5EF4-FFF2-40B4-BE49-F238E27FC236}">
                    <a16:creationId xmlns:a16="http://schemas.microsoft.com/office/drawing/2014/main" id="{DEEAE9F0-13F6-9166-21F1-BD6EFA5CDE0D}"/>
                  </a:ext>
                </a:extLst>
              </p14:cNvPr>
              <p14:cNvContentPartPr/>
              <p14:nvPr/>
            </p14:nvContentPartPr>
            <p14:xfrm>
              <a:off x="3015427" y="3442249"/>
              <a:ext cx="360" cy="210960"/>
            </p14:xfrm>
          </p:contentPart>
        </mc:Choice>
        <mc:Fallback xmlns="">
          <p:pic>
            <p:nvPicPr>
              <p:cNvPr id="57485" name="Ink 57484">
                <a:extLst>
                  <a:ext uri="{FF2B5EF4-FFF2-40B4-BE49-F238E27FC236}">
                    <a16:creationId xmlns:a16="http://schemas.microsoft.com/office/drawing/2014/main" id="{DEEAE9F0-13F6-9166-21F1-BD6EFA5CDE0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006427" y="3433249"/>
                <a:ext cx="180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7486" name="Ink 57485">
                <a:extLst>
                  <a:ext uri="{FF2B5EF4-FFF2-40B4-BE49-F238E27FC236}">
                    <a16:creationId xmlns:a16="http://schemas.microsoft.com/office/drawing/2014/main" id="{1F0B2EA4-EB5B-5858-EAA6-0DDC7574DA7A}"/>
                  </a:ext>
                </a:extLst>
              </p14:cNvPr>
              <p14:cNvContentPartPr/>
              <p14:nvPr/>
            </p14:nvContentPartPr>
            <p14:xfrm>
              <a:off x="1841107" y="3306889"/>
              <a:ext cx="138600" cy="190440"/>
            </p14:xfrm>
          </p:contentPart>
        </mc:Choice>
        <mc:Fallback xmlns="">
          <p:pic>
            <p:nvPicPr>
              <p:cNvPr id="57486" name="Ink 57485">
                <a:extLst>
                  <a:ext uri="{FF2B5EF4-FFF2-40B4-BE49-F238E27FC236}">
                    <a16:creationId xmlns:a16="http://schemas.microsoft.com/office/drawing/2014/main" id="{1F0B2EA4-EB5B-5858-EAA6-0DDC7574DA7A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832107" y="3297889"/>
                <a:ext cx="1562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7488" name="Ink 57487">
                <a:extLst>
                  <a:ext uri="{FF2B5EF4-FFF2-40B4-BE49-F238E27FC236}">
                    <a16:creationId xmlns:a16="http://schemas.microsoft.com/office/drawing/2014/main" id="{EA3C0460-6CED-69E2-534B-D7023146E021}"/>
                  </a:ext>
                </a:extLst>
              </p14:cNvPr>
              <p14:cNvContentPartPr/>
              <p14:nvPr/>
            </p14:nvContentPartPr>
            <p14:xfrm>
              <a:off x="1750747" y="3821689"/>
              <a:ext cx="3240" cy="207000"/>
            </p14:xfrm>
          </p:contentPart>
        </mc:Choice>
        <mc:Fallback xmlns="">
          <p:pic>
            <p:nvPicPr>
              <p:cNvPr id="57488" name="Ink 57487">
                <a:extLst>
                  <a:ext uri="{FF2B5EF4-FFF2-40B4-BE49-F238E27FC236}">
                    <a16:creationId xmlns:a16="http://schemas.microsoft.com/office/drawing/2014/main" id="{EA3C0460-6CED-69E2-534B-D7023146E021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1741747" y="3812689"/>
                <a:ext cx="2088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7489" name="Ink 57488">
                <a:extLst>
                  <a:ext uri="{FF2B5EF4-FFF2-40B4-BE49-F238E27FC236}">
                    <a16:creationId xmlns:a16="http://schemas.microsoft.com/office/drawing/2014/main" id="{4455EED0-CDD6-CC9F-B4B4-1B0FDFCBD046}"/>
                  </a:ext>
                </a:extLst>
              </p14:cNvPr>
              <p14:cNvContentPartPr/>
              <p14:nvPr/>
            </p14:nvContentPartPr>
            <p14:xfrm>
              <a:off x="1995907" y="3872089"/>
              <a:ext cx="99360" cy="138960"/>
            </p14:xfrm>
          </p:contentPart>
        </mc:Choice>
        <mc:Fallback xmlns="">
          <p:pic>
            <p:nvPicPr>
              <p:cNvPr id="57489" name="Ink 57488">
                <a:extLst>
                  <a:ext uri="{FF2B5EF4-FFF2-40B4-BE49-F238E27FC236}">
                    <a16:creationId xmlns:a16="http://schemas.microsoft.com/office/drawing/2014/main" id="{4455EED0-CDD6-CC9F-B4B4-1B0FDFCBD04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986907" y="3863089"/>
                <a:ext cx="1170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57491" name="Ink 57490">
                <a:extLst>
                  <a:ext uri="{FF2B5EF4-FFF2-40B4-BE49-F238E27FC236}">
                    <a16:creationId xmlns:a16="http://schemas.microsoft.com/office/drawing/2014/main" id="{0204F62E-2086-7A95-A68B-2EF86F6644C3}"/>
                  </a:ext>
                </a:extLst>
              </p14:cNvPr>
              <p14:cNvContentPartPr/>
              <p14:nvPr/>
            </p14:nvContentPartPr>
            <p14:xfrm>
              <a:off x="1744267" y="4204009"/>
              <a:ext cx="95040" cy="125280"/>
            </p14:xfrm>
          </p:contentPart>
        </mc:Choice>
        <mc:Fallback xmlns="">
          <p:pic>
            <p:nvPicPr>
              <p:cNvPr id="57491" name="Ink 57490">
                <a:extLst>
                  <a:ext uri="{FF2B5EF4-FFF2-40B4-BE49-F238E27FC236}">
                    <a16:creationId xmlns:a16="http://schemas.microsoft.com/office/drawing/2014/main" id="{0204F62E-2086-7A95-A68B-2EF86F6644C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735267" y="4195009"/>
                <a:ext cx="1126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57492" name="Ink 57491">
                <a:extLst>
                  <a:ext uri="{FF2B5EF4-FFF2-40B4-BE49-F238E27FC236}">
                    <a16:creationId xmlns:a16="http://schemas.microsoft.com/office/drawing/2014/main" id="{AD5BFE45-7F30-0284-E507-5B05E7E61D5B}"/>
                  </a:ext>
                </a:extLst>
              </p14:cNvPr>
              <p14:cNvContentPartPr/>
              <p14:nvPr/>
            </p14:nvContentPartPr>
            <p14:xfrm>
              <a:off x="2047747" y="4149649"/>
              <a:ext cx="3240" cy="155520"/>
            </p14:xfrm>
          </p:contentPart>
        </mc:Choice>
        <mc:Fallback xmlns="">
          <p:pic>
            <p:nvPicPr>
              <p:cNvPr id="57492" name="Ink 57491">
                <a:extLst>
                  <a:ext uri="{FF2B5EF4-FFF2-40B4-BE49-F238E27FC236}">
                    <a16:creationId xmlns:a16="http://schemas.microsoft.com/office/drawing/2014/main" id="{AD5BFE45-7F30-0284-E507-5B05E7E61D5B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2039647" y="4140649"/>
                <a:ext cx="19116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57494" name="Ink 57493">
                <a:extLst>
                  <a:ext uri="{FF2B5EF4-FFF2-40B4-BE49-F238E27FC236}">
                    <a16:creationId xmlns:a16="http://schemas.microsoft.com/office/drawing/2014/main" id="{EF934C5D-BF61-47BE-CE2E-4946F57CDAD8}"/>
                  </a:ext>
                </a:extLst>
              </p14:cNvPr>
              <p14:cNvContentPartPr/>
              <p14:nvPr/>
            </p14:nvContentPartPr>
            <p14:xfrm>
              <a:off x="3166627" y="2957329"/>
              <a:ext cx="304920" cy="1520280"/>
            </p14:xfrm>
          </p:contentPart>
        </mc:Choice>
        <mc:Fallback xmlns="">
          <p:pic>
            <p:nvPicPr>
              <p:cNvPr id="57494" name="Ink 57493">
                <a:extLst>
                  <a:ext uri="{FF2B5EF4-FFF2-40B4-BE49-F238E27FC236}">
                    <a16:creationId xmlns:a16="http://schemas.microsoft.com/office/drawing/2014/main" id="{EF934C5D-BF61-47BE-CE2E-4946F57CDAD8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157638" y="2948329"/>
                <a:ext cx="322539" cy="15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57493" name="Ink 57492">
                <a:extLst>
                  <a:ext uri="{FF2B5EF4-FFF2-40B4-BE49-F238E27FC236}">
                    <a16:creationId xmlns:a16="http://schemas.microsoft.com/office/drawing/2014/main" id="{026FD1F2-720E-E42B-E1B4-7481D69DA198}"/>
                  </a:ext>
                </a:extLst>
              </p14:cNvPr>
              <p14:cNvContentPartPr/>
              <p14:nvPr/>
            </p14:nvContentPartPr>
            <p14:xfrm>
              <a:off x="2747947" y="4012129"/>
              <a:ext cx="141480" cy="236520"/>
            </p14:xfrm>
          </p:contentPart>
        </mc:Choice>
        <mc:Fallback xmlns="">
          <p:pic>
            <p:nvPicPr>
              <p:cNvPr id="57493" name="Ink 57492">
                <a:extLst>
                  <a:ext uri="{FF2B5EF4-FFF2-40B4-BE49-F238E27FC236}">
                    <a16:creationId xmlns:a16="http://schemas.microsoft.com/office/drawing/2014/main" id="{026FD1F2-720E-E42B-E1B4-7481D69DA198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738947" y="4003129"/>
                <a:ext cx="15912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7495" name="Ink 57494">
                <a:extLst>
                  <a:ext uri="{FF2B5EF4-FFF2-40B4-BE49-F238E27FC236}">
                    <a16:creationId xmlns:a16="http://schemas.microsoft.com/office/drawing/2014/main" id="{B63BADC1-D62F-3A0F-F50F-E3F135E734E6}"/>
                  </a:ext>
                </a:extLst>
              </p14:cNvPr>
              <p14:cNvContentPartPr/>
              <p14:nvPr/>
            </p14:nvContentPartPr>
            <p14:xfrm>
              <a:off x="2785747" y="4118329"/>
              <a:ext cx="55080" cy="3960"/>
            </p14:xfrm>
          </p:contentPart>
        </mc:Choice>
        <mc:Fallback xmlns="">
          <p:pic>
            <p:nvPicPr>
              <p:cNvPr id="57495" name="Ink 57494">
                <a:extLst>
                  <a:ext uri="{FF2B5EF4-FFF2-40B4-BE49-F238E27FC236}">
                    <a16:creationId xmlns:a16="http://schemas.microsoft.com/office/drawing/2014/main" id="{B63BADC1-D62F-3A0F-F50F-E3F135E734E6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776747" y="4109329"/>
                <a:ext cx="72720" cy="2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01" name="Group 57500">
            <a:extLst>
              <a:ext uri="{FF2B5EF4-FFF2-40B4-BE49-F238E27FC236}">
                <a16:creationId xmlns:a16="http://schemas.microsoft.com/office/drawing/2014/main" id="{8A738DDA-F0F4-F8F0-2218-72587365118D}"/>
              </a:ext>
            </a:extLst>
          </p:cNvPr>
          <p:cNvGrpSpPr/>
          <p:nvPr/>
        </p:nvGrpSpPr>
        <p:grpSpPr>
          <a:xfrm>
            <a:off x="388888" y="5482070"/>
            <a:ext cx="147240" cy="136800"/>
            <a:chOff x="388888" y="5482070"/>
            <a:chExt cx="147240" cy="13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7498" name="Ink 57497">
                  <a:extLst>
                    <a:ext uri="{FF2B5EF4-FFF2-40B4-BE49-F238E27FC236}">
                      <a16:creationId xmlns:a16="http://schemas.microsoft.com/office/drawing/2014/main" id="{9CB35490-90BE-1733-69C4-694FFDA48BEF}"/>
                    </a:ext>
                  </a:extLst>
                </p14:cNvPr>
                <p14:cNvContentPartPr/>
                <p14:nvPr/>
              </p14:nvContentPartPr>
              <p14:xfrm>
                <a:off x="411568" y="5482070"/>
                <a:ext cx="124560" cy="360"/>
              </p14:xfrm>
            </p:contentPart>
          </mc:Choice>
          <mc:Fallback xmlns="">
            <p:pic>
              <p:nvPicPr>
                <p:cNvPr id="57498" name="Ink 57497">
                  <a:extLst>
                    <a:ext uri="{FF2B5EF4-FFF2-40B4-BE49-F238E27FC236}">
                      <a16:creationId xmlns:a16="http://schemas.microsoft.com/office/drawing/2014/main" id="{9CB35490-90BE-1733-69C4-694FFDA48BEF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02928" y="5473070"/>
                  <a:ext cx="142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57499" name="Ink 57498">
                  <a:extLst>
                    <a:ext uri="{FF2B5EF4-FFF2-40B4-BE49-F238E27FC236}">
                      <a16:creationId xmlns:a16="http://schemas.microsoft.com/office/drawing/2014/main" id="{F92F5B25-C683-64FC-7693-F6EA8BC57BA4}"/>
                    </a:ext>
                  </a:extLst>
                </p14:cNvPr>
                <p14:cNvContentPartPr/>
                <p14:nvPr/>
              </p14:nvContentPartPr>
              <p14:xfrm>
                <a:off x="388888" y="5611310"/>
                <a:ext cx="127440" cy="7560"/>
              </p14:xfrm>
            </p:contentPart>
          </mc:Choice>
          <mc:Fallback xmlns="">
            <p:pic>
              <p:nvPicPr>
                <p:cNvPr id="57499" name="Ink 57498">
                  <a:extLst>
                    <a:ext uri="{FF2B5EF4-FFF2-40B4-BE49-F238E27FC236}">
                      <a16:creationId xmlns:a16="http://schemas.microsoft.com/office/drawing/2014/main" id="{F92F5B25-C683-64FC-7693-F6EA8BC57BA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80248" y="5602310"/>
                  <a:ext cx="14508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57514" name="Ink 57513">
                <a:extLst>
                  <a:ext uri="{FF2B5EF4-FFF2-40B4-BE49-F238E27FC236}">
                    <a16:creationId xmlns:a16="http://schemas.microsoft.com/office/drawing/2014/main" id="{4AA65F28-80D7-4B4A-105A-A1459BC98C95}"/>
                  </a:ext>
                </a:extLst>
              </p14:cNvPr>
              <p14:cNvContentPartPr/>
              <p14:nvPr/>
            </p14:nvContentPartPr>
            <p14:xfrm>
              <a:off x="3073408" y="5160590"/>
              <a:ext cx="253080" cy="343800"/>
            </p14:xfrm>
          </p:contentPart>
        </mc:Choice>
        <mc:Fallback xmlns="">
          <p:pic>
            <p:nvPicPr>
              <p:cNvPr id="57514" name="Ink 57513">
                <a:extLst>
                  <a:ext uri="{FF2B5EF4-FFF2-40B4-BE49-F238E27FC236}">
                    <a16:creationId xmlns:a16="http://schemas.microsoft.com/office/drawing/2014/main" id="{4AA65F28-80D7-4B4A-105A-A1459BC98C95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3064408" y="5151590"/>
                <a:ext cx="270720" cy="36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525" name="Group 57524">
            <a:extLst>
              <a:ext uri="{FF2B5EF4-FFF2-40B4-BE49-F238E27FC236}">
                <a16:creationId xmlns:a16="http://schemas.microsoft.com/office/drawing/2014/main" id="{B118F845-BBB5-D5E9-261E-D5E0E4D51616}"/>
              </a:ext>
            </a:extLst>
          </p:cNvPr>
          <p:cNvGrpSpPr/>
          <p:nvPr/>
        </p:nvGrpSpPr>
        <p:grpSpPr>
          <a:xfrm>
            <a:off x="3096448" y="5126030"/>
            <a:ext cx="693000" cy="1076400"/>
            <a:chOff x="3096448" y="5126030"/>
            <a:chExt cx="693000" cy="107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57511" name="Ink 57510">
                  <a:extLst>
                    <a:ext uri="{FF2B5EF4-FFF2-40B4-BE49-F238E27FC236}">
                      <a16:creationId xmlns:a16="http://schemas.microsoft.com/office/drawing/2014/main" id="{21278702-28F3-BC42-FDE0-4F57E163EA27}"/>
                    </a:ext>
                  </a:extLst>
                </p14:cNvPr>
                <p14:cNvContentPartPr/>
                <p14:nvPr/>
              </p14:nvContentPartPr>
              <p14:xfrm>
                <a:off x="3118768" y="5126030"/>
                <a:ext cx="60840" cy="352080"/>
              </p14:xfrm>
            </p:contentPart>
          </mc:Choice>
          <mc:Fallback xmlns="">
            <p:pic>
              <p:nvPicPr>
                <p:cNvPr id="57511" name="Ink 57510">
                  <a:extLst>
                    <a:ext uri="{FF2B5EF4-FFF2-40B4-BE49-F238E27FC236}">
                      <a16:creationId xmlns:a16="http://schemas.microsoft.com/office/drawing/2014/main" id="{21278702-28F3-BC42-FDE0-4F57E163EA2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110128" y="5117390"/>
                  <a:ext cx="784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57512" name="Ink 57511">
                  <a:extLst>
                    <a:ext uri="{FF2B5EF4-FFF2-40B4-BE49-F238E27FC236}">
                      <a16:creationId xmlns:a16="http://schemas.microsoft.com/office/drawing/2014/main" id="{2BB2409C-07F3-5356-BEF5-DF714580A845}"/>
                    </a:ext>
                  </a:extLst>
                </p14:cNvPr>
                <p14:cNvContentPartPr/>
                <p14:nvPr/>
              </p14:nvContentPartPr>
              <p14:xfrm>
                <a:off x="3233248" y="5183630"/>
                <a:ext cx="3240" cy="205200"/>
              </p14:xfrm>
            </p:contentPart>
          </mc:Choice>
          <mc:Fallback xmlns="">
            <p:pic>
              <p:nvPicPr>
                <p:cNvPr id="57512" name="Ink 57511">
                  <a:extLst>
                    <a:ext uri="{FF2B5EF4-FFF2-40B4-BE49-F238E27FC236}">
                      <a16:creationId xmlns:a16="http://schemas.microsoft.com/office/drawing/2014/main" id="{2BB2409C-07F3-5356-BEF5-DF714580A84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224608" y="5174990"/>
                  <a:ext cx="208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7513" name="Ink 57512">
                  <a:extLst>
                    <a:ext uri="{FF2B5EF4-FFF2-40B4-BE49-F238E27FC236}">
                      <a16:creationId xmlns:a16="http://schemas.microsoft.com/office/drawing/2014/main" id="{07A9E373-118C-14F7-C14B-55D6E5F6D57B}"/>
                    </a:ext>
                  </a:extLst>
                </p14:cNvPr>
                <p14:cNvContentPartPr/>
                <p14:nvPr/>
              </p14:nvContentPartPr>
              <p14:xfrm>
                <a:off x="3096448" y="5436350"/>
                <a:ext cx="225000" cy="360"/>
              </p14:xfrm>
            </p:contentPart>
          </mc:Choice>
          <mc:Fallback xmlns="">
            <p:pic>
              <p:nvPicPr>
                <p:cNvPr id="57513" name="Ink 57512">
                  <a:extLst>
                    <a:ext uri="{FF2B5EF4-FFF2-40B4-BE49-F238E27FC236}">
                      <a16:creationId xmlns:a16="http://schemas.microsoft.com/office/drawing/2014/main" id="{07A9E373-118C-14F7-C14B-55D6E5F6D57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087448" y="5427710"/>
                  <a:ext cx="24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57521" name="Ink 57520">
                  <a:extLst>
                    <a:ext uri="{FF2B5EF4-FFF2-40B4-BE49-F238E27FC236}">
                      <a16:creationId xmlns:a16="http://schemas.microsoft.com/office/drawing/2014/main" id="{D51EFD39-A5CB-3431-9089-349ED1B904A4}"/>
                    </a:ext>
                  </a:extLst>
                </p14:cNvPr>
                <p14:cNvContentPartPr/>
                <p14:nvPr/>
              </p14:nvContentPartPr>
              <p14:xfrm>
                <a:off x="3097168" y="5756390"/>
                <a:ext cx="298080" cy="266760"/>
              </p14:xfrm>
            </p:contentPart>
          </mc:Choice>
          <mc:Fallback xmlns="">
            <p:pic>
              <p:nvPicPr>
                <p:cNvPr id="57521" name="Ink 57520">
                  <a:extLst>
                    <a:ext uri="{FF2B5EF4-FFF2-40B4-BE49-F238E27FC236}">
                      <a16:creationId xmlns:a16="http://schemas.microsoft.com/office/drawing/2014/main" id="{D51EFD39-A5CB-3431-9089-349ED1B904A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3088168" y="5747750"/>
                  <a:ext cx="3157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57522" name="Ink 57521">
                  <a:extLst>
                    <a:ext uri="{FF2B5EF4-FFF2-40B4-BE49-F238E27FC236}">
                      <a16:creationId xmlns:a16="http://schemas.microsoft.com/office/drawing/2014/main" id="{E1930C3F-D1F9-6BB6-7A1B-9820C8B9441F}"/>
                    </a:ext>
                  </a:extLst>
                </p14:cNvPr>
                <p14:cNvContentPartPr/>
                <p14:nvPr/>
              </p14:nvContentPartPr>
              <p14:xfrm>
                <a:off x="3388408" y="6013430"/>
                <a:ext cx="90000" cy="91440"/>
              </p14:xfrm>
            </p:contentPart>
          </mc:Choice>
          <mc:Fallback xmlns="">
            <p:pic>
              <p:nvPicPr>
                <p:cNvPr id="57522" name="Ink 57521">
                  <a:extLst>
                    <a:ext uri="{FF2B5EF4-FFF2-40B4-BE49-F238E27FC236}">
                      <a16:creationId xmlns:a16="http://schemas.microsoft.com/office/drawing/2014/main" id="{E1930C3F-D1F9-6BB6-7A1B-9820C8B9441F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3379768" y="6004790"/>
                  <a:ext cx="1076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7523" name="Ink 57522">
                  <a:extLst>
                    <a:ext uri="{FF2B5EF4-FFF2-40B4-BE49-F238E27FC236}">
                      <a16:creationId xmlns:a16="http://schemas.microsoft.com/office/drawing/2014/main" id="{9C2D5FF5-D38F-2F5E-F9BF-45DBDCEB286B}"/>
                    </a:ext>
                  </a:extLst>
                </p14:cNvPr>
                <p14:cNvContentPartPr/>
                <p14:nvPr/>
              </p14:nvContentPartPr>
              <p14:xfrm>
                <a:off x="3385168" y="5995070"/>
                <a:ext cx="90000" cy="107640"/>
              </p14:xfrm>
            </p:contentPart>
          </mc:Choice>
          <mc:Fallback xmlns="">
            <p:pic>
              <p:nvPicPr>
                <p:cNvPr id="57523" name="Ink 57522">
                  <a:extLst>
                    <a:ext uri="{FF2B5EF4-FFF2-40B4-BE49-F238E27FC236}">
                      <a16:creationId xmlns:a16="http://schemas.microsoft.com/office/drawing/2014/main" id="{9C2D5FF5-D38F-2F5E-F9BF-45DBDCEB286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3376168" y="5986070"/>
                  <a:ext cx="1076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7524" name="Ink 57523">
                  <a:extLst>
                    <a:ext uri="{FF2B5EF4-FFF2-40B4-BE49-F238E27FC236}">
                      <a16:creationId xmlns:a16="http://schemas.microsoft.com/office/drawing/2014/main" id="{6F18129C-6840-A92A-FDB8-552E66EC0E0D}"/>
                    </a:ext>
                  </a:extLst>
                </p14:cNvPr>
                <p14:cNvContentPartPr/>
                <p14:nvPr/>
              </p14:nvContentPartPr>
              <p14:xfrm>
                <a:off x="3519088" y="5159150"/>
                <a:ext cx="270360" cy="1043280"/>
              </p14:xfrm>
            </p:contentPart>
          </mc:Choice>
          <mc:Fallback xmlns="">
            <p:pic>
              <p:nvPicPr>
                <p:cNvPr id="57524" name="Ink 57523">
                  <a:extLst>
                    <a:ext uri="{FF2B5EF4-FFF2-40B4-BE49-F238E27FC236}">
                      <a16:creationId xmlns:a16="http://schemas.microsoft.com/office/drawing/2014/main" id="{6F18129C-6840-A92A-FDB8-552E66EC0E0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510448" y="5150510"/>
                  <a:ext cx="288000" cy="10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27" name="Group 57526">
            <a:extLst>
              <a:ext uri="{FF2B5EF4-FFF2-40B4-BE49-F238E27FC236}">
                <a16:creationId xmlns:a16="http://schemas.microsoft.com/office/drawing/2014/main" id="{5B08B85C-9782-A0B4-9D85-34DAB689747F}"/>
              </a:ext>
            </a:extLst>
          </p:cNvPr>
          <p:cNvGrpSpPr/>
          <p:nvPr/>
        </p:nvGrpSpPr>
        <p:grpSpPr>
          <a:xfrm>
            <a:off x="1906648" y="5001470"/>
            <a:ext cx="807120" cy="1339200"/>
            <a:chOff x="1906648" y="5001470"/>
            <a:chExt cx="807120" cy="133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7505" name="Ink 57504">
                  <a:extLst>
                    <a:ext uri="{FF2B5EF4-FFF2-40B4-BE49-F238E27FC236}">
                      <a16:creationId xmlns:a16="http://schemas.microsoft.com/office/drawing/2014/main" id="{D928B19D-E266-B63C-1E6E-3F8EB73566BF}"/>
                    </a:ext>
                  </a:extLst>
                </p14:cNvPr>
                <p14:cNvContentPartPr/>
                <p14:nvPr/>
              </p14:nvContentPartPr>
              <p14:xfrm>
                <a:off x="1906648" y="5001470"/>
                <a:ext cx="415440" cy="1339200"/>
              </p14:xfrm>
            </p:contentPart>
          </mc:Choice>
          <mc:Fallback xmlns="">
            <p:pic>
              <p:nvPicPr>
                <p:cNvPr id="57505" name="Ink 57504">
                  <a:extLst>
                    <a:ext uri="{FF2B5EF4-FFF2-40B4-BE49-F238E27FC236}">
                      <a16:creationId xmlns:a16="http://schemas.microsoft.com/office/drawing/2014/main" id="{D928B19D-E266-B63C-1E6E-3F8EB73566B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897648" y="4992470"/>
                  <a:ext cx="433080" cy="13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7507" name="Ink 57506">
                  <a:extLst>
                    <a:ext uri="{FF2B5EF4-FFF2-40B4-BE49-F238E27FC236}">
                      <a16:creationId xmlns:a16="http://schemas.microsoft.com/office/drawing/2014/main" id="{E76D067E-A44F-2185-4AC5-17DF88B2E2C9}"/>
                    </a:ext>
                  </a:extLst>
                </p14:cNvPr>
                <p14:cNvContentPartPr/>
                <p14:nvPr/>
              </p14:nvContentPartPr>
              <p14:xfrm>
                <a:off x="2246848" y="5150870"/>
                <a:ext cx="279360" cy="281880"/>
              </p14:xfrm>
            </p:contentPart>
          </mc:Choice>
          <mc:Fallback xmlns="">
            <p:pic>
              <p:nvPicPr>
                <p:cNvPr id="57507" name="Ink 57506">
                  <a:extLst>
                    <a:ext uri="{FF2B5EF4-FFF2-40B4-BE49-F238E27FC236}">
                      <a16:creationId xmlns:a16="http://schemas.microsoft.com/office/drawing/2014/main" id="{E76D067E-A44F-2185-4AC5-17DF88B2E2C9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237848" y="5142230"/>
                  <a:ext cx="2970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7508" name="Ink 57507">
                  <a:extLst>
                    <a:ext uri="{FF2B5EF4-FFF2-40B4-BE49-F238E27FC236}">
                      <a16:creationId xmlns:a16="http://schemas.microsoft.com/office/drawing/2014/main" id="{19194C86-3F86-A9E0-9E7D-1FD11D5F369A}"/>
                    </a:ext>
                  </a:extLst>
                </p14:cNvPr>
                <p14:cNvContentPartPr/>
                <p14:nvPr/>
              </p14:nvContentPartPr>
              <p14:xfrm>
                <a:off x="2525848" y="5327270"/>
                <a:ext cx="127080" cy="66240"/>
              </p14:xfrm>
            </p:contentPart>
          </mc:Choice>
          <mc:Fallback xmlns="">
            <p:pic>
              <p:nvPicPr>
                <p:cNvPr id="57508" name="Ink 57507">
                  <a:extLst>
                    <a:ext uri="{FF2B5EF4-FFF2-40B4-BE49-F238E27FC236}">
                      <a16:creationId xmlns:a16="http://schemas.microsoft.com/office/drawing/2014/main" id="{19194C86-3F86-A9E0-9E7D-1FD11D5F369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516848" y="5318270"/>
                  <a:ext cx="1447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7509" name="Ink 57508">
                  <a:extLst>
                    <a:ext uri="{FF2B5EF4-FFF2-40B4-BE49-F238E27FC236}">
                      <a16:creationId xmlns:a16="http://schemas.microsoft.com/office/drawing/2014/main" id="{8752E73C-B29E-AD24-16F2-7217449BA33D}"/>
                    </a:ext>
                  </a:extLst>
                </p14:cNvPr>
                <p14:cNvContentPartPr/>
                <p14:nvPr/>
              </p14:nvContentPartPr>
              <p14:xfrm>
                <a:off x="2556448" y="5321150"/>
                <a:ext cx="96480" cy="129960"/>
              </p14:xfrm>
            </p:contentPart>
          </mc:Choice>
          <mc:Fallback xmlns="">
            <p:pic>
              <p:nvPicPr>
                <p:cNvPr id="57509" name="Ink 57508">
                  <a:extLst>
                    <a:ext uri="{FF2B5EF4-FFF2-40B4-BE49-F238E27FC236}">
                      <a16:creationId xmlns:a16="http://schemas.microsoft.com/office/drawing/2014/main" id="{8752E73C-B29E-AD24-16F2-7217449BA33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547448" y="5312150"/>
                  <a:ext cx="1141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57510" name="Ink 57509">
                  <a:extLst>
                    <a:ext uri="{FF2B5EF4-FFF2-40B4-BE49-F238E27FC236}">
                      <a16:creationId xmlns:a16="http://schemas.microsoft.com/office/drawing/2014/main" id="{06B40800-C21E-366D-EE51-55D7814D1EA3}"/>
                    </a:ext>
                  </a:extLst>
                </p14:cNvPr>
                <p14:cNvContentPartPr/>
                <p14:nvPr/>
              </p14:nvContentPartPr>
              <p14:xfrm>
                <a:off x="2619088" y="5423750"/>
                <a:ext cx="94680" cy="9720"/>
              </p14:xfrm>
            </p:contentPart>
          </mc:Choice>
          <mc:Fallback xmlns="">
            <p:pic>
              <p:nvPicPr>
                <p:cNvPr id="57510" name="Ink 57509">
                  <a:extLst>
                    <a:ext uri="{FF2B5EF4-FFF2-40B4-BE49-F238E27FC236}">
                      <a16:creationId xmlns:a16="http://schemas.microsoft.com/office/drawing/2014/main" id="{06B40800-C21E-366D-EE51-55D7814D1EA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610088" y="5415110"/>
                  <a:ext cx="1123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7515" name="Ink 57514">
                  <a:extLst>
                    <a:ext uri="{FF2B5EF4-FFF2-40B4-BE49-F238E27FC236}">
                      <a16:creationId xmlns:a16="http://schemas.microsoft.com/office/drawing/2014/main" id="{07B4B697-A3F0-B2F0-DA03-343F3B659905}"/>
                    </a:ext>
                  </a:extLst>
                </p14:cNvPr>
                <p14:cNvContentPartPr/>
                <p14:nvPr/>
              </p14:nvContentPartPr>
              <p14:xfrm>
                <a:off x="2319208" y="5768630"/>
                <a:ext cx="94320" cy="373680"/>
              </p14:xfrm>
            </p:contentPart>
          </mc:Choice>
          <mc:Fallback xmlns="">
            <p:pic>
              <p:nvPicPr>
                <p:cNvPr id="57515" name="Ink 57514">
                  <a:extLst>
                    <a:ext uri="{FF2B5EF4-FFF2-40B4-BE49-F238E27FC236}">
                      <a16:creationId xmlns:a16="http://schemas.microsoft.com/office/drawing/2014/main" id="{07B4B697-A3F0-B2F0-DA03-343F3B65990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310568" y="5759990"/>
                  <a:ext cx="1119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57516" name="Ink 57515">
                  <a:extLst>
                    <a:ext uri="{FF2B5EF4-FFF2-40B4-BE49-F238E27FC236}">
                      <a16:creationId xmlns:a16="http://schemas.microsoft.com/office/drawing/2014/main" id="{7E969452-DE0B-FAC3-7401-51466CD805BB}"/>
                    </a:ext>
                  </a:extLst>
                </p14:cNvPr>
                <p14:cNvContentPartPr/>
                <p14:nvPr/>
              </p14:nvContentPartPr>
              <p14:xfrm>
                <a:off x="2300128" y="5741630"/>
                <a:ext cx="248760" cy="405360"/>
              </p14:xfrm>
            </p:contentPart>
          </mc:Choice>
          <mc:Fallback xmlns="">
            <p:pic>
              <p:nvPicPr>
                <p:cNvPr id="57516" name="Ink 57515">
                  <a:extLst>
                    <a:ext uri="{FF2B5EF4-FFF2-40B4-BE49-F238E27FC236}">
                      <a16:creationId xmlns:a16="http://schemas.microsoft.com/office/drawing/2014/main" id="{7E969452-DE0B-FAC3-7401-51466CD805B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291488" y="5732630"/>
                  <a:ext cx="26640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57517" name="Ink 57516">
                  <a:extLst>
                    <a:ext uri="{FF2B5EF4-FFF2-40B4-BE49-F238E27FC236}">
                      <a16:creationId xmlns:a16="http://schemas.microsoft.com/office/drawing/2014/main" id="{74E40A92-E9D0-D2F1-3347-2C295F2F0D1A}"/>
                    </a:ext>
                  </a:extLst>
                </p14:cNvPr>
                <p14:cNvContentPartPr/>
                <p14:nvPr/>
              </p14:nvContentPartPr>
              <p14:xfrm>
                <a:off x="2427928" y="5757110"/>
                <a:ext cx="54000" cy="24120"/>
              </p14:xfrm>
            </p:contentPart>
          </mc:Choice>
          <mc:Fallback xmlns="">
            <p:pic>
              <p:nvPicPr>
                <p:cNvPr id="57517" name="Ink 57516">
                  <a:extLst>
                    <a:ext uri="{FF2B5EF4-FFF2-40B4-BE49-F238E27FC236}">
                      <a16:creationId xmlns:a16="http://schemas.microsoft.com/office/drawing/2014/main" id="{74E40A92-E9D0-D2F1-3347-2C295F2F0D1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418928" y="5748470"/>
                  <a:ext cx="71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57526" name="Ink 57525">
                  <a:extLst>
                    <a:ext uri="{FF2B5EF4-FFF2-40B4-BE49-F238E27FC236}">
                      <a16:creationId xmlns:a16="http://schemas.microsoft.com/office/drawing/2014/main" id="{2CC320B7-B854-3FB7-2106-4D097948718C}"/>
                    </a:ext>
                  </a:extLst>
                </p14:cNvPr>
                <p14:cNvContentPartPr/>
                <p14:nvPr/>
              </p14:nvContentPartPr>
              <p14:xfrm>
                <a:off x="2373928" y="5303510"/>
                <a:ext cx="3600" cy="360"/>
              </p14:xfrm>
            </p:contentPart>
          </mc:Choice>
          <mc:Fallback xmlns="">
            <p:pic>
              <p:nvPicPr>
                <p:cNvPr id="57526" name="Ink 57525">
                  <a:extLst>
                    <a:ext uri="{FF2B5EF4-FFF2-40B4-BE49-F238E27FC236}">
                      <a16:creationId xmlns:a16="http://schemas.microsoft.com/office/drawing/2014/main" id="{2CC320B7-B854-3FB7-2106-4D097948718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2365288" y="5294510"/>
                  <a:ext cx="21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29" name="Group 57528">
            <a:extLst>
              <a:ext uri="{FF2B5EF4-FFF2-40B4-BE49-F238E27FC236}">
                <a16:creationId xmlns:a16="http://schemas.microsoft.com/office/drawing/2014/main" id="{184EF83D-E8F9-70F5-DC8A-185AB5E45E78}"/>
              </a:ext>
            </a:extLst>
          </p:cNvPr>
          <p:cNvGrpSpPr/>
          <p:nvPr/>
        </p:nvGrpSpPr>
        <p:grpSpPr>
          <a:xfrm>
            <a:off x="852928" y="5267870"/>
            <a:ext cx="792360" cy="547200"/>
            <a:chOff x="852928" y="5267870"/>
            <a:chExt cx="79236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57500" name="Ink 57499">
                  <a:extLst>
                    <a:ext uri="{FF2B5EF4-FFF2-40B4-BE49-F238E27FC236}">
                      <a16:creationId xmlns:a16="http://schemas.microsoft.com/office/drawing/2014/main" id="{74CA1911-8D29-7A62-06EF-0F63ADF6E86E}"/>
                    </a:ext>
                  </a:extLst>
                </p14:cNvPr>
                <p14:cNvContentPartPr/>
                <p14:nvPr/>
              </p14:nvContentPartPr>
              <p14:xfrm>
                <a:off x="852928" y="5433470"/>
                <a:ext cx="168120" cy="360"/>
              </p14:xfrm>
            </p:contentPart>
          </mc:Choice>
          <mc:Fallback xmlns="">
            <p:pic>
              <p:nvPicPr>
                <p:cNvPr id="57500" name="Ink 57499">
                  <a:extLst>
                    <a:ext uri="{FF2B5EF4-FFF2-40B4-BE49-F238E27FC236}">
                      <a16:creationId xmlns:a16="http://schemas.microsoft.com/office/drawing/2014/main" id="{74CA1911-8D29-7A62-06EF-0F63ADF6E86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43928" y="5424830"/>
                  <a:ext cx="185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57502" name="Ink 57501">
                  <a:extLst>
                    <a:ext uri="{FF2B5EF4-FFF2-40B4-BE49-F238E27FC236}">
                      <a16:creationId xmlns:a16="http://schemas.microsoft.com/office/drawing/2014/main" id="{F60F5C81-F782-D14E-4FF9-B24069C64F19}"/>
                    </a:ext>
                  </a:extLst>
                </p14:cNvPr>
                <p14:cNvContentPartPr/>
                <p14:nvPr/>
              </p14:nvContentPartPr>
              <p14:xfrm>
                <a:off x="1073608" y="5267870"/>
                <a:ext cx="331560" cy="547200"/>
              </p14:xfrm>
            </p:contentPart>
          </mc:Choice>
          <mc:Fallback xmlns="">
            <p:pic>
              <p:nvPicPr>
                <p:cNvPr id="57502" name="Ink 57501">
                  <a:extLst>
                    <a:ext uri="{FF2B5EF4-FFF2-40B4-BE49-F238E27FC236}">
                      <a16:creationId xmlns:a16="http://schemas.microsoft.com/office/drawing/2014/main" id="{F60F5C81-F782-D14E-4FF9-B24069C64F19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064968" y="5259230"/>
                  <a:ext cx="34920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57528" name="Ink 57527">
                  <a:extLst>
                    <a:ext uri="{FF2B5EF4-FFF2-40B4-BE49-F238E27FC236}">
                      <a16:creationId xmlns:a16="http://schemas.microsoft.com/office/drawing/2014/main" id="{4517085B-AB98-C383-514F-B35895818C19}"/>
                    </a:ext>
                  </a:extLst>
                </p14:cNvPr>
                <p14:cNvContentPartPr/>
                <p14:nvPr/>
              </p14:nvContentPartPr>
              <p14:xfrm>
                <a:off x="1635928" y="5737310"/>
                <a:ext cx="9360" cy="3240"/>
              </p14:xfrm>
            </p:contentPart>
          </mc:Choice>
          <mc:Fallback xmlns="">
            <p:pic>
              <p:nvPicPr>
                <p:cNvPr id="57528" name="Ink 57527">
                  <a:extLst>
                    <a:ext uri="{FF2B5EF4-FFF2-40B4-BE49-F238E27FC236}">
                      <a16:creationId xmlns:a16="http://schemas.microsoft.com/office/drawing/2014/main" id="{4517085B-AB98-C383-514F-B35895818C1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627288" y="5728670"/>
                  <a:ext cx="2700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37" name="Group 57536">
            <a:extLst>
              <a:ext uri="{FF2B5EF4-FFF2-40B4-BE49-F238E27FC236}">
                <a16:creationId xmlns:a16="http://schemas.microsoft.com/office/drawing/2014/main" id="{A5DA37A5-C57F-AC52-121C-4E3EBE01C3A9}"/>
              </a:ext>
            </a:extLst>
          </p:cNvPr>
          <p:cNvGrpSpPr/>
          <p:nvPr/>
        </p:nvGrpSpPr>
        <p:grpSpPr>
          <a:xfrm>
            <a:off x="4014448" y="5011550"/>
            <a:ext cx="1513440" cy="1084680"/>
            <a:chOff x="4014448" y="5011550"/>
            <a:chExt cx="1513440" cy="108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57530" name="Ink 57529">
                  <a:extLst>
                    <a:ext uri="{FF2B5EF4-FFF2-40B4-BE49-F238E27FC236}">
                      <a16:creationId xmlns:a16="http://schemas.microsoft.com/office/drawing/2014/main" id="{BDBC3CDD-3D92-E511-76C4-078418602750}"/>
                    </a:ext>
                  </a:extLst>
                </p14:cNvPr>
                <p14:cNvContentPartPr/>
                <p14:nvPr/>
              </p14:nvContentPartPr>
              <p14:xfrm>
                <a:off x="4014448" y="5626430"/>
                <a:ext cx="172080" cy="360"/>
              </p14:xfrm>
            </p:contentPart>
          </mc:Choice>
          <mc:Fallback xmlns="">
            <p:pic>
              <p:nvPicPr>
                <p:cNvPr id="57530" name="Ink 57529">
                  <a:extLst>
                    <a:ext uri="{FF2B5EF4-FFF2-40B4-BE49-F238E27FC236}">
                      <a16:creationId xmlns:a16="http://schemas.microsoft.com/office/drawing/2014/main" id="{BDBC3CDD-3D92-E511-76C4-078418602750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005808" y="5617790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57531" name="Ink 57530">
                  <a:extLst>
                    <a:ext uri="{FF2B5EF4-FFF2-40B4-BE49-F238E27FC236}">
                      <a16:creationId xmlns:a16="http://schemas.microsoft.com/office/drawing/2014/main" id="{F2D3F09B-72F0-7E6D-5062-1BA5B8959C0F}"/>
                    </a:ext>
                  </a:extLst>
                </p14:cNvPr>
                <p14:cNvContentPartPr/>
                <p14:nvPr/>
              </p14:nvContentPartPr>
              <p14:xfrm>
                <a:off x="4400008" y="5245190"/>
                <a:ext cx="181080" cy="519120"/>
              </p14:xfrm>
            </p:contentPart>
          </mc:Choice>
          <mc:Fallback xmlns="">
            <p:pic>
              <p:nvPicPr>
                <p:cNvPr id="57531" name="Ink 57530">
                  <a:extLst>
                    <a:ext uri="{FF2B5EF4-FFF2-40B4-BE49-F238E27FC236}">
                      <a16:creationId xmlns:a16="http://schemas.microsoft.com/office/drawing/2014/main" id="{F2D3F09B-72F0-7E6D-5062-1BA5B8959C0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391008" y="5236550"/>
                  <a:ext cx="19872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57532" name="Ink 57531">
                  <a:extLst>
                    <a:ext uri="{FF2B5EF4-FFF2-40B4-BE49-F238E27FC236}">
                      <a16:creationId xmlns:a16="http://schemas.microsoft.com/office/drawing/2014/main" id="{9420FF06-F5DB-AA08-8475-4DF8287891FB}"/>
                    </a:ext>
                  </a:extLst>
                </p14:cNvPr>
                <p14:cNvContentPartPr/>
                <p14:nvPr/>
              </p14:nvContentPartPr>
              <p14:xfrm>
                <a:off x="4686928" y="5642270"/>
                <a:ext cx="159840" cy="331920"/>
              </p14:xfrm>
            </p:contentPart>
          </mc:Choice>
          <mc:Fallback xmlns="">
            <p:pic>
              <p:nvPicPr>
                <p:cNvPr id="57532" name="Ink 57531">
                  <a:extLst>
                    <a:ext uri="{FF2B5EF4-FFF2-40B4-BE49-F238E27FC236}">
                      <a16:creationId xmlns:a16="http://schemas.microsoft.com/office/drawing/2014/main" id="{9420FF06-F5DB-AA08-8475-4DF8287891FB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677928" y="5633630"/>
                  <a:ext cx="1774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57533" name="Ink 57532">
                  <a:extLst>
                    <a:ext uri="{FF2B5EF4-FFF2-40B4-BE49-F238E27FC236}">
                      <a16:creationId xmlns:a16="http://schemas.microsoft.com/office/drawing/2014/main" id="{594C4843-FEE8-D34D-1ACC-EDDA08BDC9EC}"/>
                    </a:ext>
                  </a:extLst>
                </p14:cNvPr>
                <p14:cNvContentPartPr/>
                <p14:nvPr/>
              </p14:nvContentPartPr>
              <p14:xfrm>
                <a:off x="4959448" y="5011550"/>
                <a:ext cx="347040" cy="1084680"/>
              </p14:xfrm>
            </p:contentPart>
          </mc:Choice>
          <mc:Fallback xmlns="">
            <p:pic>
              <p:nvPicPr>
                <p:cNvPr id="57533" name="Ink 57532">
                  <a:extLst>
                    <a:ext uri="{FF2B5EF4-FFF2-40B4-BE49-F238E27FC236}">
                      <a16:creationId xmlns:a16="http://schemas.microsoft.com/office/drawing/2014/main" id="{594C4843-FEE8-D34D-1ACC-EDDA08BDC9E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950448" y="5002550"/>
                  <a:ext cx="364680" cy="11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57535" name="Ink 57534">
                  <a:extLst>
                    <a:ext uri="{FF2B5EF4-FFF2-40B4-BE49-F238E27FC236}">
                      <a16:creationId xmlns:a16="http://schemas.microsoft.com/office/drawing/2014/main" id="{8D2A69F4-A665-5D6A-3EDC-9B5556AD6E55}"/>
                    </a:ext>
                  </a:extLst>
                </p14:cNvPr>
                <p14:cNvContentPartPr/>
                <p14:nvPr/>
              </p14:nvContentPartPr>
              <p14:xfrm>
                <a:off x="5168248" y="5134310"/>
                <a:ext cx="253800" cy="261360"/>
              </p14:xfrm>
            </p:contentPart>
          </mc:Choice>
          <mc:Fallback xmlns="">
            <p:pic>
              <p:nvPicPr>
                <p:cNvPr id="57535" name="Ink 57534">
                  <a:extLst>
                    <a:ext uri="{FF2B5EF4-FFF2-40B4-BE49-F238E27FC236}">
                      <a16:creationId xmlns:a16="http://schemas.microsoft.com/office/drawing/2014/main" id="{8D2A69F4-A665-5D6A-3EDC-9B5556AD6E55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159608" y="5125670"/>
                  <a:ext cx="2714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57536" name="Ink 57535">
                  <a:extLst>
                    <a:ext uri="{FF2B5EF4-FFF2-40B4-BE49-F238E27FC236}">
                      <a16:creationId xmlns:a16="http://schemas.microsoft.com/office/drawing/2014/main" id="{D56F7737-BE90-6BC8-BB66-CB67332CC15C}"/>
                    </a:ext>
                  </a:extLst>
                </p14:cNvPr>
                <p14:cNvContentPartPr/>
                <p14:nvPr/>
              </p14:nvContentPartPr>
              <p14:xfrm>
                <a:off x="5421688" y="5260670"/>
                <a:ext cx="106200" cy="369360"/>
              </p14:xfrm>
            </p:contentPart>
          </mc:Choice>
          <mc:Fallback xmlns="">
            <p:pic>
              <p:nvPicPr>
                <p:cNvPr id="57536" name="Ink 57535">
                  <a:extLst>
                    <a:ext uri="{FF2B5EF4-FFF2-40B4-BE49-F238E27FC236}">
                      <a16:creationId xmlns:a16="http://schemas.microsoft.com/office/drawing/2014/main" id="{D56F7737-BE90-6BC8-BB66-CB67332CC15C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413048" y="5251670"/>
                  <a:ext cx="123840" cy="38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53" name="Group 57552">
            <a:extLst>
              <a:ext uri="{FF2B5EF4-FFF2-40B4-BE49-F238E27FC236}">
                <a16:creationId xmlns:a16="http://schemas.microsoft.com/office/drawing/2014/main" id="{A45563FA-4029-C620-116F-C25112F80DB3}"/>
              </a:ext>
            </a:extLst>
          </p:cNvPr>
          <p:cNvGrpSpPr/>
          <p:nvPr/>
        </p:nvGrpSpPr>
        <p:grpSpPr>
          <a:xfrm>
            <a:off x="5323408" y="5697350"/>
            <a:ext cx="321480" cy="253800"/>
            <a:chOff x="5323408" y="5697350"/>
            <a:chExt cx="32148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7548" name="Ink 57547">
                  <a:extLst>
                    <a:ext uri="{FF2B5EF4-FFF2-40B4-BE49-F238E27FC236}">
                      <a16:creationId xmlns:a16="http://schemas.microsoft.com/office/drawing/2014/main" id="{2A957082-6F19-EC63-54C4-C90411CC6D8F}"/>
                    </a:ext>
                  </a:extLst>
                </p14:cNvPr>
                <p14:cNvContentPartPr/>
                <p14:nvPr/>
              </p14:nvContentPartPr>
              <p14:xfrm>
                <a:off x="5331328" y="5857190"/>
                <a:ext cx="124200" cy="93960"/>
              </p14:xfrm>
            </p:contentPart>
          </mc:Choice>
          <mc:Fallback xmlns="">
            <p:pic>
              <p:nvPicPr>
                <p:cNvPr id="57548" name="Ink 57547">
                  <a:extLst>
                    <a:ext uri="{FF2B5EF4-FFF2-40B4-BE49-F238E27FC236}">
                      <a16:creationId xmlns:a16="http://schemas.microsoft.com/office/drawing/2014/main" id="{2A957082-6F19-EC63-54C4-C90411CC6D8F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322328" y="5848550"/>
                  <a:ext cx="141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57549" name="Ink 57548">
                  <a:extLst>
                    <a:ext uri="{FF2B5EF4-FFF2-40B4-BE49-F238E27FC236}">
                      <a16:creationId xmlns:a16="http://schemas.microsoft.com/office/drawing/2014/main" id="{DA30B9CE-C752-474C-C317-EE17544CB25D}"/>
                    </a:ext>
                  </a:extLst>
                </p14:cNvPr>
                <p14:cNvContentPartPr/>
                <p14:nvPr/>
              </p14:nvContentPartPr>
              <p14:xfrm>
                <a:off x="5323408" y="5697350"/>
                <a:ext cx="20160" cy="60120"/>
              </p14:xfrm>
            </p:contentPart>
          </mc:Choice>
          <mc:Fallback xmlns="">
            <p:pic>
              <p:nvPicPr>
                <p:cNvPr id="57549" name="Ink 57548">
                  <a:extLst>
                    <a:ext uri="{FF2B5EF4-FFF2-40B4-BE49-F238E27FC236}">
                      <a16:creationId xmlns:a16="http://schemas.microsoft.com/office/drawing/2014/main" id="{DA30B9CE-C752-474C-C317-EE17544CB25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314768" y="5688350"/>
                  <a:ext cx="378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57550" name="Ink 57549">
                  <a:extLst>
                    <a:ext uri="{FF2B5EF4-FFF2-40B4-BE49-F238E27FC236}">
                      <a16:creationId xmlns:a16="http://schemas.microsoft.com/office/drawing/2014/main" id="{1A42C334-3E77-8555-4068-69DB8080873A}"/>
                    </a:ext>
                  </a:extLst>
                </p14:cNvPr>
                <p14:cNvContentPartPr/>
                <p14:nvPr/>
              </p14:nvContentPartPr>
              <p14:xfrm>
                <a:off x="5439688" y="5712470"/>
                <a:ext cx="159480" cy="24480"/>
              </p14:xfrm>
            </p:contentPart>
          </mc:Choice>
          <mc:Fallback xmlns="">
            <p:pic>
              <p:nvPicPr>
                <p:cNvPr id="57550" name="Ink 57549">
                  <a:extLst>
                    <a:ext uri="{FF2B5EF4-FFF2-40B4-BE49-F238E27FC236}">
                      <a16:creationId xmlns:a16="http://schemas.microsoft.com/office/drawing/2014/main" id="{1A42C334-3E77-8555-4068-69DB8080873A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431048" y="5703830"/>
                  <a:ext cx="1771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57551" name="Ink 57550">
                  <a:extLst>
                    <a:ext uri="{FF2B5EF4-FFF2-40B4-BE49-F238E27FC236}">
                      <a16:creationId xmlns:a16="http://schemas.microsoft.com/office/drawing/2014/main" id="{2F2D2A37-4E41-C9C3-E08E-E6B391755C8C}"/>
                    </a:ext>
                  </a:extLst>
                </p14:cNvPr>
                <p14:cNvContentPartPr/>
                <p14:nvPr/>
              </p14:nvContentPartPr>
              <p14:xfrm>
                <a:off x="5530768" y="5712470"/>
                <a:ext cx="9360" cy="171720"/>
              </p14:xfrm>
            </p:contentPart>
          </mc:Choice>
          <mc:Fallback xmlns="">
            <p:pic>
              <p:nvPicPr>
                <p:cNvPr id="57551" name="Ink 57550">
                  <a:extLst>
                    <a:ext uri="{FF2B5EF4-FFF2-40B4-BE49-F238E27FC236}">
                      <a16:creationId xmlns:a16="http://schemas.microsoft.com/office/drawing/2014/main" id="{2F2D2A37-4E41-C9C3-E08E-E6B391755C8C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521768" y="5703830"/>
                  <a:ext cx="27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57552" name="Ink 57551">
                  <a:extLst>
                    <a:ext uri="{FF2B5EF4-FFF2-40B4-BE49-F238E27FC236}">
                      <a16:creationId xmlns:a16="http://schemas.microsoft.com/office/drawing/2014/main" id="{7522E91D-1D55-210F-5B7B-6431530EBC90}"/>
                    </a:ext>
                  </a:extLst>
                </p14:cNvPr>
                <p14:cNvContentPartPr/>
                <p14:nvPr/>
              </p14:nvContentPartPr>
              <p14:xfrm>
                <a:off x="5462728" y="5846390"/>
                <a:ext cx="182160" cy="37800"/>
              </p14:xfrm>
            </p:contentPart>
          </mc:Choice>
          <mc:Fallback xmlns="">
            <p:pic>
              <p:nvPicPr>
                <p:cNvPr id="57552" name="Ink 57551">
                  <a:extLst>
                    <a:ext uri="{FF2B5EF4-FFF2-40B4-BE49-F238E27FC236}">
                      <a16:creationId xmlns:a16="http://schemas.microsoft.com/office/drawing/2014/main" id="{7522E91D-1D55-210F-5B7B-6431530EBC90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454088" y="5837750"/>
                  <a:ext cx="199800" cy="5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555" name="Group 57554">
            <a:extLst>
              <a:ext uri="{FF2B5EF4-FFF2-40B4-BE49-F238E27FC236}">
                <a16:creationId xmlns:a16="http://schemas.microsoft.com/office/drawing/2014/main" id="{86721A7A-8E6B-525D-667E-C8107BBDB62D}"/>
              </a:ext>
            </a:extLst>
          </p:cNvPr>
          <p:cNvGrpSpPr/>
          <p:nvPr/>
        </p:nvGrpSpPr>
        <p:grpSpPr>
          <a:xfrm>
            <a:off x="5868808" y="4931270"/>
            <a:ext cx="966240" cy="1141920"/>
            <a:chOff x="5868808" y="4931270"/>
            <a:chExt cx="966240" cy="11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57538" name="Ink 57537">
                  <a:extLst>
                    <a:ext uri="{FF2B5EF4-FFF2-40B4-BE49-F238E27FC236}">
                      <a16:creationId xmlns:a16="http://schemas.microsoft.com/office/drawing/2014/main" id="{EA075E6F-2C43-B760-67CD-02D08B7E433A}"/>
                    </a:ext>
                  </a:extLst>
                </p14:cNvPr>
                <p14:cNvContentPartPr/>
                <p14:nvPr/>
              </p14:nvContentPartPr>
              <p14:xfrm>
                <a:off x="6150328" y="5637590"/>
                <a:ext cx="259200" cy="288360"/>
              </p14:xfrm>
            </p:contentPart>
          </mc:Choice>
          <mc:Fallback xmlns="">
            <p:pic>
              <p:nvPicPr>
                <p:cNvPr id="57538" name="Ink 57537">
                  <a:extLst>
                    <a:ext uri="{FF2B5EF4-FFF2-40B4-BE49-F238E27FC236}">
                      <a16:creationId xmlns:a16="http://schemas.microsoft.com/office/drawing/2014/main" id="{EA075E6F-2C43-B760-67CD-02D08B7E433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141328" y="5628950"/>
                  <a:ext cx="27684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57539" name="Ink 57538">
                  <a:extLst>
                    <a:ext uri="{FF2B5EF4-FFF2-40B4-BE49-F238E27FC236}">
                      <a16:creationId xmlns:a16="http://schemas.microsoft.com/office/drawing/2014/main" id="{C23E11A6-6985-0B7F-1EB9-E133BCABF22B}"/>
                    </a:ext>
                  </a:extLst>
                </p14:cNvPr>
                <p14:cNvContentPartPr/>
                <p14:nvPr/>
              </p14:nvContentPartPr>
              <p14:xfrm>
                <a:off x="6412408" y="5738390"/>
                <a:ext cx="116280" cy="311040"/>
              </p14:xfrm>
            </p:contentPart>
          </mc:Choice>
          <mc:Fallback xmlns="">
            <p:pic>
              <p:nvPicPr>
                <p:cNvPr id="57539" name="Ink 57538">
                  <a:extLst>
                    <a:ext uri="{FF2B5EF4-FFF2-40B4-BE49-F238E27FC236}">
                      <a16:creationId xmlns:a16="http://schemas.microsoft.com/office/drawing/2014/main" id="{C23E11A6-6985-0B7F-1EB9-E133BCABF22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403408" y="5729750"/>
                  <a:ext cx="1339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57540" name="Ink 57539">
                  <a:extLst>
                    <a:ext uri="{FF2B5EF4-FFF2-40B4-BE49-F238E27FC236}">
                      <a16:creationId xmlns:a16="http://schemas.microsoft.com/office/drawing/2014/main" id="{0E967AFC-D699-AFC4-8A70-6E7B80EF7588}"/>
                    </a:ext>
                  </a:extLst>
                </p14:cNvPr>
                <p14:cNvContentPartPr/>
                <p14:nvPr/>
              </p14:nvContentPartPr>
              <p14:xfrm>
                <a:off x="5868808" y="5268230"/>
                <a:ext cx="131760" cy="11520"/>
              </p14:xfrm>
            </p:contentPart>
          </mc:Choice>
          <mc:Fallback xmlns="">
            <p:pic>
              <p:nvPicPr>
                <p:cNvPr id="57540" name="Ink 57539">
                  <a:extLst>
                    <a:ext uri="{FF2B5EF4-FFF2-40B4-BE49-F238E27FC236}">
                      <a16:creationId xmlns:a16="http://schemas.microsoft.com/office/drawing/2014/main" id="{0E967AFC-D699-AFC4-8A70-6E7B80EF758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860168" y="5259590"/>
                  <a:ext cx="1494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7541" name="Ink 57540">
                  <a:extLst>
                    <a:ext uri="{FF2B5EF4-FFF2-40B4-BE49-F238E27FC236}">
                      <a16:creationId xmlns:a16="http://schemas.microsoft.com/office/drawing/2014/main" id="{C382CDB8-9C49-8BCA-F08F-B02E4E20C7F7}"/>
                    </a:ext>
                  </a:extLst>
                </p14:cNvPr>
                <p14:cNvContentPartPr/>
                <p14:nvPr/>
              </p14:nvContentPartPr>
              <p14:xfrm>
                <a:off x="6138088" y="5241230"/>
                <a:ext cx="112680" cy="213480"/>
              </p14:xfrm>
            </p:contentPart>
          </mc:Choice>
          <mc:Fallback xmlns="">
            <p:pic>
              <p:nvPicPr>
                <p:cNvPr id="57541" name="Ink 57540">
                  <a:extLst>
                    <a:ext uri="{FF2B5EF4-FFF2-40B4-BE49-F238E27FC236}">
                      <a16:creationId xmlns:a16="http://schemas.microsoft.com/office/drawing/2014/main" id="{C382CDB8-9C49-8BCA-F08F-B02E4E20C7F7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129448" y="5232590"/>
                  <a:ext cx="1303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57542" name="Ink 57541">
                  <a:extLst>
                    <a:ext uri="{FF2B5EF4-FFF2-40B4-BE49-F238E27FC236}">
                      <a16:creationId xmlns:a16="http://schemas.microsoft.com/office/drawing/2014/main" id="{C966452D-E6CC-E01D-560D-29C988D6CE16}"/>
                    </a:ext>
                  </a:extLst>
                </p14:cNvPr>
                <p14:cNvContentPartPr/>
                <p14:nvPr/>
              </p14:nvContentPartPr>
              <p14:xfrm>
                <a:off x="6114688" y="5066990"/>
                <a:ext cx="30960" cy="29520"/>
              </p14:xfrm>
            </p:contentPart>
          </mc:Choice>
          <mc:Fallback xmlns="">
            <p:pic>
              <p:nvPicPr>
                <p:cNvPr id="57542" name="Ink 57541">
                  <a:extLst>
                    <a:ext uri="{FF2B5EF4-FFF2-40B4-BE49-F238E27FC236}">
                      <a16:creationId xmlns:a16="http://schemas.microsoft.com/office/drawing/2014/main" id="{C966452D-E6CC-E01D-560D-29C988D6CE16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6106048" y="5057990"/>
                  <a:ext cx="48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57543" name="Ink 57542">
                  <a:extLst>
                    <a:ext uri="{FF2B5EF4-FFF2-40B4-BE49-F238E27FC236}">
                      <a16:creationId xmlns:a16="http://schemas.microsoft.com/office/drawing/2014/main" id="{B05BEAD0-CE9E-8348-0EF6-3042BE8BDEE7}"/>
                    </a:ext>
                  </a:extLst>
                </p14:cNvPr>
                <p14:cNvContentPartPr/>
                <p14:nvPr/>
              </p14:nvContentPartPr>
              <p14:xfrm>
                <a:off x="6268408" y="5105510"/>
                <a:ext cx="163800" cy="6840"/>
              </p14:xfrm>
            </p:contentPart>
          </mc:Choice>
          <mc:Fallback xmlns="">
            <p:pic>
              <p:nvPicPr>
                <p:cNvPr id="57543" name="Ink 57542">
                  <a:extLst>
                    <a:ext uri="{FF2B5EF4-FFF2-40B4-BE49-F238E27FC236}">
                      <a16:creationId xmlns:a16="http://schemas.microsoft.com/office/drawing/2014/main" id="{B05BEAD0-CE9E-8348-0EF6-3042BE8BDEE7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259768" y="5096510"/>
                  <a:ext cx="1814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57544" name="Ink 57543">
                  <a:extLst>
                    <a:ext uri="{FF2B5EF4-FFF2-40B4-BE49-F238E27FC236}">
                      <a16:creationId xmlns:a16="http://schemas.microsoft.com/office/drawing/2014/main" id="{BB3D961A-5A59-FA11-2DB0-F11E10A01143}"/>
                    </a:ext>
                  </a:extLst>
                </p14:cNvPr>
                <p14:cNvContentPartPr/>
                <p14:nvPr/>
              </p14:nvContentPartPr>
              <p14:xfrm>
                <a:off x="6353728" y="5126030"/>
                <a:ext cx="360" cy="241920"/>
              </p14:xfrm>
            </p:contentPart>
          </mc:Choice>
          <mc:Fallback xmlns="">
            <p:pic>
              <p:nvPicPr>
                <p:cNvPr id="57544" name="Ink 57543">
                  <a:extLst>
                    <a:ext uri="{FF2B5EF4-FFF2-40B4-BE49-F238E27FC236}">
                      <a16:creationId xmlns:a16="http://schemas.microsoft.com/office/drawing/2014/main" id="{BB3D961A-5A59-FA11-2DB0-F11E10A01143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345088" y="5117390"/>
                  <a:ext cx="18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57545" name="Ink 57544">
                  <a:extLst>
                    <a:ext uri="{FF2B5EF4-FFF2-40B4-BE49-F238E27FC236}">
                      <a16:creationId xmlns:a16="http://schemas.microsoft.com/office/drawing/2014/main" id="{2815452D-AC33-58FB-F438-A29074D61321}"/>
                    </a:ext>
                  </a:extLst>
                </p14:cNvPr>
                <p14:cNvContentPartPr/>
                <p14:nvPr/>
              </p14:nvContentPartPr>
              <p14:xfrm>
                <a:off x="6308728" y="5367590"/>
                <a:ext cx="89640" cy="3600"/>
              </p14:xfrm>
            </p:contentPart>
          </mc:Choice>
          <mc:Fallback xmlns="">
            <p:pic>
              <p:nvPicPr>
                <p:cNvPr id="57545" name="Ink 57544">
                  <a:extLst>
                    <a:ext uri="{FF2B5EF4-FFF2-40B4-BE49-F238E27FC236}">
                      <a16:creationId xmlns:a16="http://schemas.microsoft.com/office/drawing/2014/main" id="{2815452D-AC33-58FB-F438-A29074D61321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299728" y="5358590"/>
                  <a:ext cx="1072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57554" name="Ink 57553">
                  <a:extLst>
                    <a:ext uri="{FF2B5EF4-FFF2-40B4-BE49-F238E27FC236}">
                      <a16:creationId xmlns:a16="http://schemas.microsoft.com/office/drawing/2014/main" id="{70AFDC51-7E5D-93CE-56FC-7EBD498CC477}"/>
                    </a:ext>
                  </a:extLst>
                </p14:cNvPr>
                <p14:cNvContentPartPr/>
                <p14:nvPr/>
              </p14:nvContentPartPr>
              <p14:xfrm>
                <a:off x="6541288" y="4931270"/>
                <a:ext cx="293760" cy="1141920"/>
              </p14:xfrm>
            </p:contentPart>
          </mc:Choice>
          <mc:Fallback xmlns="">
            <p:pic>
              <p:nvPicPr>
                <p:cNvPr id="57554" name="Ink 57553">
                  <a:extLst>
                    <a:ext uri="{FF2B5EF4-FFF2-40B4-BE49-F238E27FC236}">
                      <a16:creationId xmlns:a16="http://schemas.microsoft.com/office/drawing/2014/main" id="{70AFDC51-7E5D-93CE-56FC-7EBD498CC477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532288" y="4922630"/>
                  <a:ext cx="311400" cy="115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57571" name="Ink 57570">
                <a:extLst>
                  <a:ext uri="{FF2B5EF4-FFF2-40B4-BE49-F238E27FC236}">
                    <a16:creationId xmlns:a16="http://schemas.microsoft.com/office/drawing/2014/main" id="{08006B10-B5EA-6799-75ED-F6D8BAC1029F}"/>
                  </a:ext>
                </a:extLst>
              </p14:cNvPr>
              <p14:cNvContentPartPr/>
              <p14:nvPr/>
            </p14:nvContentPartPr>
            <p14:xfrm>
              <a:off x="8758168" y="5049350"/>
              <a:ext cx="180720" cy="955080"/>
            </p14:xfrm>
          </p:contentPart>
        </mc:Choice>
        <mc:Fallback xmlns="">
          <p:pic>
            <p:nvPicPr>
              <p:cNvPr id="57571" name="Ink 57570">
                <a:extLst>
                  <a:ext uri="{FF2B5EF4-FFF2-40B4-BE49-F238E27FC236}">
                    <a16:creationId xmlns:a16="http://schemas.microsoft.com/office/drawing/2014/main" id="{08006B10-B5EA-6799-75ED-F6D8BAC1029F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8749528" y="5040350"/>
                <a:ext cx="198360" cy="97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632" name="Group 57631">
            <a:extLst>
              <a:ext uri="{FF2B5EF4-FFF2-40B4-BE49-F238E27FC236}">
                <a16:creationId xmlns:a16="http://schemas.microsoft.com/office/drawing/2014/main" id="{14182E61-05EF-E035-CC7F-9E039C1DD9EA}"/>
              </a:ext>
            </a:extLst>
          </p:cNvPr>
          <p:cNvGrpSpPr/>
          <p:nvPr/>
        </p:nvGrpSpPr>
        <p:grpSpPr>
          <a:xfrm>
            <a:off x="6961768" y="4919030"/>
            <a:ext cx="2006640" cy="1275480"/>
            <a:chOff x="6961768" y="4919030"/>
            <a:chExt cx="2006640" cy="127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57556" name="Ink 57555">
                  <a:extLst>
                    <a:ext uri="{FF2B5EF4-FFF2-40B4-BE49-F238E27FC236}">
                      <a16:creationId xmlns:a16="http://schemas.microsoft.com/office/drawing/2014/main" id="{B0E42A69-7A5F-9150-3397-C1E32D9633AB}"/>
                    </a:ext>
                  </a:extLst>
                </p14:cNvPr>
                <p14:cNvContentPartPr/>
                <p14:nvPr/>
              </p14:nvContentPartPr>
              <p14:xfrm>
                <a:off x="6961768" y="5374430"/>
                <a:ext cx="71640" cy="360"/>
              </p14:xfrm>
            </p:contentPart>
          </mc:Choice>
          <mc:Fallback xmlns="">
            <p:pic>
              <p:nvPicPr>
                <p:cNvPr id="57556" name="Ink 57555">
                  <a:extLst>
                    <a:ext uri="{FF2B5EF4-FFF2-40B4-BE49-F238E27FC236}">
                      <a16:creationId xmlns:a16="http://schemas.microsoft.com/office/drawing/2014/main" id="{B0E42A69-7A5F-9150-3397-C1E32D9633AB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6953128" y="5365430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57557" name="Ink 57556">
                  <a:extLst>
                    <a:ext uri="{FF2B5EF4-FFF2-40B4-BE49-F238E27FC236}">
                      <a16:creationId xmlns:a16="http://schemas.microsoft.com/office/drawing/2014/main" id="{B6829F40-ED9E-6E1A-36E2-3EB811441973}"/>
                    </a:ext>
                  </a:extLst>
                </p14:cNvPr>
                <p14:cNvContentPartPr/>
                <p14:nvPr/>
              </p14:nvContentPartPr>
              <p14:xfrm>
                <a:off x="7060768" y="5210630"/>
                <a:ext cx="181440" cy="428400"/>
              </p14:xfrm>
            </p:contentPart>
          </mc:Choice>
          <mc:Fallback xmlns="">
            <p:pic>
              <p:nvPicPr>
                <p:cNvPr id="57557" name="Ink 57556">
                  <a:extLst>
                    <a:ext uri="{FF2B5EF4-FFF2-40B4-BE49-F238E27FC236}">
                      <a16:creationId xmlns:a16="http://schemas.microsoft.com/office/drawing/2014/main" id="{B6829F40-ED9E-6E1A-36E2-3EB811441973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051768" y="5201990"/>
                  <a:ext cx="19908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57560" name="Ink 57559">
                  <a:extLst>
                    <a:ext uri="{FF2B5EF4-FFF2-40B4-BE49-F238E27FC236}">
                      <a16:creationId xmlns:a16="http://schemas.microsoft.com/office/drawing/2014/main" id="{909CE3E7-9F2D-0B5F-4BBD-16FA5854E64C}"/>
                    </a:ext>
                  </a:extLst>
                </p14:cNvPr>
                <p14:cNvContentPartPr/>
                <p14:nvPr/>
              </p14:nvContentPartPr>
              <p14:xfrm>
                <a:off x="7484488" y="4919030"/>
                <a:ext cx="205920" cy="1275480"/>
              </p14:xfrm>
            </p:contentPart>
          </mc:Choice>
          <mc:Fallback xmlns="">
            <p:pic>
              <p:nvPicPr>
                <p:cNvPr id="57560" name="Ink 57559">
                  <a:extLst>
                    <a:ext uri="{FF2B5EF4-FFF2-40B4-BE49-F238E27FC236}">
                      <a16:creationId xmlns:a16="http://schemas.microsoft.com/office/drawing/2014/main" id="{909CE3E7-9F2D-0B5F-4BBD-16FA5854E64C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475848" y="4910390"/>
                  <a:ext cx="223560" cy="12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57614" name="Ink 57613">
                  <a:extLst>
                    <a:ext uri="{FF2B5EF4-FFF2-40B4-BE49-F238E27FC236}">
                      <a16:creationId xmlns:a16="http://schemas.microsoft.com/office/drawing/2014/main" id="{DC78B642-126C-4339-DC25-728BA9B797A8}"/>
                    </a:ext>
                  </a:extLst>
                </p14:cNvPr>
                <p14:cNvContentPartPr/>
                <p14:nvPr/>
              </p14:nvContentPartPr>
              <p14:xfrm>
                <a:off x="7624528" y="5104070"/>
                <a:ext cx="163080" cy="235800"/>
              </p14:xfrm>
            </p:contentPart>
          </mc:Choice>
          <mc:Fallback xmlns="">
            <p:pic>
              <p:nvPicPr>
                <p:cNvPr id="57614" name="Ink 57613">
                  <a:extLst>
                    <a:ext uri="{FF2B5EF4-FFF2-40B4-BE49-F238E27FC236}">
                      <a16:creationId xmlns:a16="http://schemas.microsoft.com/office/drawing/2014/main" id="{DC78B642-126C-4339-DC25-728BA9B797A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615888" y="5095070"/>
                  <a:ext cx="1807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57615" name="Ink 57614">
                  <a:extLst>
                    <a:ext uri="{FF2B5EF4-FFF2-40B4-BE49-F238E27FC236}">
                      <a16:creationId xmlns:a16="http://schemas.microsoft.com/office/drawing/2014/main" id="{68AC2332-4F66-331D-E8D4-CCCCC2CBEE3B}"/>
                    </a:ext>
                  </a:extLst>
                </p14:cNvPr>
                <p14:cNvContentPartPr/>
                <p14:nvPr/>
              </p14:nvContentPartPr>
              <p14:xfrm>
                <a:off x="7927648" y="5047190"/>
                <a:ext cx="91800" cy="159480"/>
              </p14:xfrm>
            </p:contentPart>
          </mc:Choice>
          <mc:Fallback xmlns="">
            <p:pic>
              <p:nvPicPr>
                <p:cNvPr id="57615" name="Ink 57614">
                  <a:extLst>
                    <a:ext uri="{FF2B5EF4-FFF2-40B4-BE49-F238E27FC236}">
                      <a16:creationId xmlns:a16="http://schemas.microsoft.com/office/drawing/2014/main" id="{68AC2332-4F66-331D-E8D4-CCCCC2CBEE3B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918648" y="5038550"/>
                  <a:ext cx="1094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57616" name="Ink 57615">
                  <a:extLst>
                    <a:ext uri="{FF2B5EF4-FFF2-40B4-BE49-F238E27FC236}">
                      <a16:creationId xmlns:a16="http://schemas.microsoft.com/office/drawing/2014/main" id="{B185D790-7ACD-0297-2651-0A436381E3D2}"/>
                    </a:ext>
                  </a:extLst>
                </p14:cNvPr>
                <p14:cNvContentPartPr/>
                <p14:nvPr/>
              </p14:nvContentPartPr>
              <p14:xfrm>
                <a:off x="7687168" y="5445710"/>
                <a:ext cx="104400" cy="80280"/>
              </p14:xfrm>
            </p:contentPart>
          </mc:Choice>
          <mc:Fallback xmlns="">
            <p:pic>
              <p:nvPicPr>
                <p:cNvPr id="57616" name="Ink 57615">
                  <a:extLst>
                    <a:ext uri="{FF2B5EF4-FFF2-40B4-BE49-F238E27FC236}">
                      <a16:creationId xmlns:a16="http://schemas.microsoft.com/office/drawing/2014/main" id="{B185D790-7ACD-0297-2651-0A436381E3D2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678528" y="5437070"/>
                  <a:ext cx="1220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57617" name="Ink 57616">
                  <a:extLst>
                    <a:ext uri="{FF2B5EF4-FFF2-40B4-BE49-F238E27FC236}">
                      <a16:creationId xmlns:a16="http://schemas.microsoft.com/office/drawing/2014/main" id="{0C9274E1-527C-5547-DD5E-E166153BBD3B}"/>
                    </a:ext>
                  </a:extLst>
                </p14:cNvPr>
                <p14:cNvContentPartPr/>
                <p14:nvPr/>
              </p14:nvContentPartPr>
              <p14:xfrm>
                <a:off x="8036728" y="5379470"/>
                <a:ext cx="86040" cy="114840"/>
              </p14:xfrm>
            </p:contentPart>
          </mc:Choice>
          <mc:Fallback xmlns="">
            <p:pic>
              <p:nvPicPr>
                <p:cNvPr id="57617" name="Ink 57616">
                  <a:extLst>
                    <a:ext uri="{FF2B5EF4-FFF2-40B4-BE49-F238E27FC236}">
                      <a16:creationId xmlns:a16="http://schemas.microsoft.com/office/drawing/2014/main" id="{0C9274E1-527C-5547-DD5E-E166153BBD3B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8028088" y="5370830"/>
                  <a:ext cx="1036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57618" name="Ink 57617">
                  <a:extLst>
                    <a:ext uri="{FF2B5EF4-FFF2-40B4-BE49-F238E27FC236}">
                      <a16:creationId xmlns:a16="http://schemas.microsoft.com/office/drawing/2014/main" id="{7284BD0C-7434-A7EE-0458-A6832933D992}"/>
                    </a:ext>
                  </a:extLst>
                </p14:cNvPr>
                <p14:cNvContentPartPr/>
                <p14:nvPr/>
              </p14:nvContentPartPr>
              <p14:xfrm>
                <a:off x="8364328" y="5624630"/>
                <a:ext cx="97920" cy="90000"/>
              </p14:xfrm>
            </p:contentPart>
          </mc:Choice>
          <mc:Fallback xmlns="">
            <p:pic>
              <p:nvPicPr>
                <p:cNvPr id="57618" name="Ink 57617">
                  <a:extLst>
                    <a:ext uri="{FF2B5EF4-FFF2-40B4-BE49-F238E27FC236}">
                      <a16:creationId xmlns:a16="http://schemas.microsoft.com/office/drawing/2014/main" id="{7284BD0C-7434-A7EE-0458-A6832933D992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8355688" y="5615630"/>
                  <a:ext cx="1155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57619" name="Ink 57618">
                  <a:extLst>
                    <a:ext uri="{FF2B5EF4-FFF2-40B4-BE49-F238E27FC236}">
                      <a16:creationId xmlns:a16="http://schemas.microsoft.com/office/drawing/2014/main" id="{D0F68BE4-3BC2-6E27-A9E0-9349D95C0AF8}"/>
                    </a:ext>
                  </a:extLst>
                </p14:cNvPr>
                <p14:cNvContentPartPr/>
                <p14:nvPr/>
              </p14:nvContentPartPr>
              <p14:xfrm>
                <a:off x="8720008" y="5590430"/>
                <a:ext cx="72720" cy="101520"/>
              </p14:xfrm>
            </p:contentPart>
          </mc:Choice>
          <mc:Fallback xmlns="">
            <p:pic>
              <p:nvPicPr>
                <p:cNvPr id="57619" name="Ink 57618">
                  <a:extLst>
                    <a:ext uri="{FF2B5EF4-FFF2-40B4-BE49-F238E27FC236}">
                      <a16:creationId xmlns:a16="http://schemas.microsoft.com/office/drawing/2014/main" id="{D0F68BE4-3BC2-6E27-A9E0-9349D95C0AF8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8711368" y="5581790"/>
                  <a:ext cx="903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57620" name="Ink 57619">
                  <a:extLst>
                    <a:ext uri="{FF2B5EF4-FFF2-40B4-BE49-F238E27FC236}">
                      <a16:creationId xmlns:a16="http://schemas.microsoft.com/office/drawing/2014/main" id="{A5FBA102-ADF1-92F5-C02C-DA7EA6DA4480}"/>
                    </a:ext>
                  </a:extLst>
                </p14:cNvPr>
                <p14:cNvContentPartPr/>
                <p14:nvPr/>
              </p14:nvContentPartPr>
              <p14:xfrm>
                <a:off x="8432368" y="5842430"/>
                <a:ext cx="78480" cy="163080"/>
              </p14:xfrm>
            </p:contentPart>
          </mc:Choice>
          <mc:Fallback xmlns="">
            <p:pic>
              <p:nvPicPr>
                <p:cNvPr id="57620" name="Ink 57619">
                  <a:extLst>
                    <a:ext uri="{FF2B5EF4-FFF2-40B4-BE49-F238E27FC236}">
                      <a16:creationId xmlns:a16="http://schemas.microsoft.com/office/drawing/2014/main" id="{A5FBA102-ADF1-92F5-C02C-DA7EA6DA4480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423368" y="5833430"/>
                  <a:ext cx="961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57621" name="Ink 57620">
                  <a:extLst>
                    <a:ext uri="{FF2B5EF4-FFF2-40B4-BE49-F238E27FC236}">
                      <a16:creationId xmlns:a16="http://schemas.microsoft.com/office/drawing/2014/main" id="{67A1FF5F-FEF4-4512-CFD5-D07C1738A252}"/>
                    </a:ext>
                  </a:extLst>
                </p14:cNvPr>
                <p14:cNvContentPartPr/>
                <p14:nvPr/>
              </p14:nvContentPartPr>
              <p14:xfrm>
                <a:off x="8651608" y="5896790"/>
                <a:ext cx="49680" cy="360"/>
              </p14:xfrm>
            </p:contentPart>
          </mc:Choice>
          <mc:Fallback xmlns="">
            <p:pic>
              <p:nvPicPr>
                <p:cNvPr id="57621" name="Ink 57620">
                  <a:extLst>
                    <a:ext uri="{FF2B5EF4-FFF2-40B4-BE49-F238E27FC236}">
                      <a16:creationId xmlns:a16="http://schemas.microsoft.com/office/drawing/2014/main" id="{67A1FF5F-FEF4-4512-CFD5-D07C1738A252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642968" y="5888150"/>
                  <a:ext cx="6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57622" name="Ink 57621">
                  <a:extLst>
                    <a:ext uri="{FF2B5EF4-FFF2-40B4-BE49-F238E27FC236}">
                      <a16:creationId xmlns:a16="http://schemas.microsoft.com/office/drawing/2014/main" id="{1CB652B1-3F9D-A11B-AB7B-984AFF1BB5EB}"/>
                    </a:ext>
                  </a:extLst>
                </p14:cNvPr>
                <p14:cNvContentPartPr/>
                <p14:nvPr/>
              </p14:nvContentPartPr>
              <p14:xfrm>
                <a:off x="8714608" y="5815430"/>
                <a:ext cx="128160" cy="261000"/>
              </p14:xfrm>
            </p:contentPart>
          </mc:Choice>
          <mc:Fallback xmlns="">
            <p:pic>
              <p:nvPicPr>
                <p:cNvPr id="57622" name="Ink 57621">
                  <a:extLst>
                    <a:ext uri="{FF2B5EF4-FFF2-40B4-BE49-F238E27FC236}">
                      <a16:creationId xmlns:a16="http://schemas.microsoft.com/office/drawing/2014/main" id="{1CB652B1-3F9D-A11B-AB7B-984AFF1BB5EB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705968" y="5806430"/>
                  <a:ext cx="145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57625" name="Ink 57624">
                  <a:extLst>
                    <a:ext uri="{FF2B5EF4-FFF2-40B4-BE49-F238E27FC236}">
                      <a16:creationId xmlns:a16="http://schemas.microsoft.com/office/drawing/2014/main" id="{AB5DC01A-FE21-4A95-D5E8-4867FE0403FE}"/>
                    </a:ext>
                  </a:extLst>
                </p14:cNvPr>
                <p14:cNvContentPartPr/>
                <p14:nvPr/>
              </p14:nvContentPartPr>
              <p14:xfrm>
                <a:off x="8215648" y="4947110"/>
                <a:ext cx="6120" cy="1046160"/>
              </p14:xfrm>
            </p:contentPart>
          </mc:Choice>
          <mc:Fallback xmlns="">
            <p:pic>
              <p:nvPicPr>
                <p:cNvPr id="57625" name="Ink 57624">
                  <a:extLst>
                    <a:ext uri="{FF2B5EF4-FFF2-40B4-BE49-F238E27FC236}">
                      <a16:creationId xmlns:a16="http://schemas.microsoft.com/office/drawing/2014/main" id="{AB5DC01A-FE21-4A95-D5E8-4867FE0403F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206648" y="4938110"/>
                  <a:ext cx="23760" cy="10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57627" name="Ink 57626">
                  <a:extLst>
                    <a:ext uri="{FF2B5EF4-FFF2-40B4-BE49-F238E27FC236}">
                      <a16:creationId xmlns:a16="http://schemas.microsoft.com/office/drawing/2014/main" id="{47F359ED-58A5-348B-4303-ABAC79381549}"/>
                    </a:ext>
                  </a:extLst>
                </p14:cNvPr>
                <p14:cNvContentPartPr/>
                <p14:nvPr/>
              </p14:nvContentPartPr>
              <p14:xfrm>
                <a:off x="8231128" y="5914430"/>
                <a:ext cx="360" cy="128160"/>
              </p14:xfrm>
            </p:contentPart>
          </mc:Choice>
          <mc:Fallback xmlns="">
            <p:pic>
              <p:nvPicPr>
                <p:cNvPr id="57627" name="Ink 57626">
                  <a:extLst>
                    <a:ext uri="{FF2B5EF4-FFF2-40B4-BE49-F238E27FC236}">
                      <a16:creationId xmlns:a16="http://schemas.microsoft.com/office/drawing/2014/main" id="{47F359ED-58A5-348B-4303-ABAC79381549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222488" y="5905430"/>
                  <a:ext cx="180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57629" name="Ink 57628">
                  <a:extLst>
                    <a:ext uri="{FF2B5EF4-FFF2-40B4-BE49-F238E27FC236}">
                      <a16:creationId xmlns:a16="http://schemas.microsoft.com/office/drawing/2014/main" id="{BCE8AC71-7037-AD70-1797-33E2E886D367}"/>
                    </a:ext>
                  </a:extLst>
                </p14:cNvPr>
                <p14:cNvContentPartPr/>
                <p14:nvPr/>
              </p14:nvContentPartPr>
              <p14:xfrm>
                <a:off x="7502848" y="5527070"/>
                <a:ext cx="1465560" cy="71640"/>
              </p14:xfrm>
            </p:contentPart>
          </mc:Choice>
          <mc:Fallback xmlns="">
            <p:pic>
              <p:nvPicPr>
                <p:cNvPr id="57629" name="Ink 57628">
                  <a:extLst>
                    <a:ext uri="{FF2B5EF4-FFF2-40B4-BE49-F238E27FC236}">
                      <a16:creationId xmlns:a16="http://schemas.microsoft.com/office/drawing/2014/main" id="{BCE8AC71-7037-AD70-1797-33E2E886D367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494208" y="5518070"/>
                  <a:ext cx="14832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57630" name="Ink 57629">
                  <a:extLst>
                    <a:ext uri="{FF2B5EF4-FFF2-40B4-BE49-F238E27FC236}">
                      <a16:creationId xmlns:a16="http://schemas.microsoft.com/office/drawing/2014/main" id="{39A41CFF-3288-418B-0991-6228809FD5A1}"/>
                    </a:ext>
                  </a:extLst>
                </p14:cNvPr>
                <p14:cNvContentPartPr/>
                <p14:nvPr/>
              </p14:nvContentPartPr>
              <p14:xfrm>
                <a:off x="8319328" y="5198390"/>
                <a:ext cx="183600" cy="160200"/>
              </p14:xfrm>
            </p:contentPart>
          </mc:Choice>
          <mc:Fallback xmlns="">
            <p:pic>
              <p:nvPicPr>
                <p:cNvPr id="57630" name="Ink 57629">
                  <a:extLst>
                    <a:ext uri="{FF2B5EF4-FFF2-40B4-BE49-F238E27FC236}">
                      <a16:creationId xmlns:a16="http://schemas.microsoft.com/office/drawing/2014/main" id="{39A41CFF-3288-418B-0991-6228809FD5A1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8310328" y="5189390"/>
                  <a:ext cx="2012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57631" name="Ink 57630">
                  <a:extLst>
                    <a:ext uri="{FF2B5EF4-FFF2-40B4-BE49-F238E27FC236}">
                      <a16:creationId xmlns:a16="http://schemas.microsoft.com/office/drawing/2014/main" id="{0C5ADB56-82C8-8967-094E-31493FE5CA64}"/>
                    </a:ext>
                  </a:extLst>
                </p14:cNvPr>
                <p14:cNvContentPartPr/>
                <p14:nvPr/>
              </p14:nvContentPartPr>
              <p14:xfrm>
                <a:off x="7814248" y="5682590"/>
                <a:ext cx="166320" cy="253440"/>
              </p14:xfrm>
            </p:contentPart>
          </mc:Choice>
          <mc:Fallback xmlns="">
            <p:pic>
              <p:nvPicPr>
                <p:cNvPr id="57631" name="Ink 57630">
                  <a:extLst>
                    <a:ext uri="{FF2B5EF4-FFF2-40B4-BE49-F238E27FC236}">
                      <a16:creationId xmlns:a16="http://schemas.microsoft.com/office/drawing/2014/main" id="{0C5ADB56-82C8-8967-094E-31493FE5CA64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805608" y="5673590"/>
                  <a:ext cx="183960" cy="271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ED80E04-B119-A309-E3C6-2D1B54A38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4973B8-0378-8C4E-87B7-A8625EB5B858}"/>
              </a:ext>
            </a:extLst>
          </p:cNvPr>
          <p:cNvGrpSpPr/>
          <p:nvPr/>
        </p:nvGrpSpPr>
        <p:grpSpPr>
          <a:xfrm>
            <a:off x="1115076" y="3420672"/>
            <a:ext cx="329400" cy="623880"/>
            <a:chOff x="1115076" y="3420672"/>
            <a:chExt cx="329400" cy="62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008C213-3AA7-B429-AC0F-853AFB03A4C5}"/>
                    </a:ext>
                  </a:extLst>
                </p14:cNvPr>
                <p14:cNvContentPartPr/>
                <p14:nvPr/>
              </p14:nvContentPartPr>
              <p14:xfrm>
                <a:off x="1115076" y="3420672"/>
                <a:ext cx="147600" cy="464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008C213-3AA7-B429-AC0F-853AFB03A4C5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106076" y="3411672"/>
                  <a:ext cx="16524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5243834-DFE4-85C4-C393-5B29EDF0EBE0}"/>
                    </a:ext>
                  </a:extLst>
                </p14:cNvPr>
                <p14:cNvContentPartPr/>
                <p14:nvPr/>
              </p14:nvContentPartPr>
              <p14:xfrm>
                <a:off x="1317396" y="3856272"/>
                <a:ext cx="126720" cy="115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5243834-DFE4-85C4-C393-5B29EDF0EBE0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308756" y="3847272"/>
                  <a:ext cx="1443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F5293E-467C-0105-C14E-B74C3CA2A833}"/>
                    </a:ext>
                  </a:extLst>
                </p14:cNvPr>
                <p14:cNvContentPartPr/>
                <p14:nvPr/>
              </p14:nvContentPartPr>
              <p14:xfrm>
                <a:off x="1278516" y="3836832"/>
                <a:ext cx="165960" cy="207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F5293E-467C-0105-C14E-B74C3CA2A83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269516" y="3828192"/>
                  <a:ext cx="183600" cy="22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0CAC4A-505D-AAFA-93D0-4916FE8453EA}"/>
              </a:ext>
            </a:extLst>
          </p:cNvPr>
          <p:cNvGrpSpPr/>
          <p:nvPr/>
        </p:nvGrpSpPr>
        <p:grpSpPr>
          <a:xfrm>
            <a:off x="1580556" y="5736912"/>
            <a:ext cx="195120" cy="241560"/>
            <a:chOff x="1580556" y="5736912"/>
            <a:chExt cx="19512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8DEB926-DADA-94DB-9484-FC3B99EDA8CA}"/>
                    </a:ext>
                  </a:extLst>
                </p14:cNvPr>
                <p14:cNvContentPartPr/>
                <p14:nvPr/>
              </p14:nvContentPartPr>
              <p14:xfrm>
                <a:off x="1582716" y="5818992"/>
                <a:ext cx="192960" cy="159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8DEB926-DADA-94DB-9484-FC3B99EDA8C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573716" y="5810352"/>
                  <a:ext cx="210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7DE3DB6-73AE-66A8-DB1E-E308052E57B9}"/>
                    </a:ext>
                  </a:extLst>
                </p14:cNvPr>
                <p14:cNvContentPartPr/>
                <p14:nvPr/>
              </p14:nvContentPartPr>
              <p14:xfrm>
                <a:off x="1580556" y="5736912"/>
                <a:ext cx="181440" cy="232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7DE3DB6-73AE-66A8-DB1E-E308052E57B9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571916" y="5727912"/>
                  <a:ext cx="199080" cy="25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9658F3-27D1-1629-6EF9-B54F0A1BADF4}"/>
              </a:ext>
            </a:extLst>
          </p:cNvPr>
          <p:cNvGrpSpPr/>
          <p:nvPr/>
        </p:nvGrpSpPr>
        <p:grpSpPr>
          <a:xfrm>
            <a:off x="7220676" y="5680392"/>
            <a:ext cx="203040" cy="213120"/>
            <a:chOff x="7220676" y="5680392"/>
            <a:chExt cx="203040" cy="21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8DB2062-F3DA-9577-9BB6-B86181F3496A}"/>
                    </a:ext>
                  </a:extLst>
                </p14:cNvPr>
                <p14:cNvContentPartPr/>
                <p14:nvPr/>
              </p14:nvContentPartPr>
              <p14:xfrm>
                <a:off x="7234356" y="5680392"/>
                <a:ext cx="117000" cy="21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8DB2062-F3DA-9577-9BB6-B86181F3496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225356" y="5671392"/>
                  <a:ext cx="1346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C3C87E9-BBF9-7E34-860D-D7CD27FF82CD}"/>
                    </a:ext>
                  </a:extLst>
                </p14:cNvPr>
                <p14:cNvContentPartPr/>
                <p14:nvPr/>
              </p14:nvContentPartPr>
              <p14:xfrm>
                <a:off x="7220676" y="5771832"/>
                <a:ext cx="203040" cy="41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C3C87E9-BBF9-7E34-860D-D7CD27FF82C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212036" y="5763192"/>
                  <a:ext cx="22068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F7C567-01A6-300C-A21E-7102B9801F97}"/>
              </a:ext>
            </a:extLst>
          </p:cNvPr>
          <p:cNvGrpSpPr/>
          <p:nvPr/>
        </p:nvGrpSpPr>
        <p:grpSpPr>
          <a:xfrm>
            <a:off x="3600156" y="3421752"/>
            <a:ext cx="709200" cy="525600"/>
            <a:chOff x="3600156" y="3421752"/>
            <a:chExt cx="709200" cy="52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0CF418E-57FC-B322-5A13-243916DF77C4}"/>
                    </a:ext>
                  </a:extLst>
                </p14:cNvPr>
                <p14:cNvContentPartPr/>
                <p14:nvPr/>
              </p14:nvContentPartPr>
              <p14:xfrm>
                <a:off x="3600156" y="3631632"/>
                <a:ext cx="155160" cy="2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0CF418E-57FC-B322-5A13-243916DF77C4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3591516" y="3622632"/>
                  <a:ext cx="1728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76635E6-3611-B968-098E-B27A74B30D0D}"/>
                    </a:ext>
                  </a:extLst>
                </p14:cNvPr>
                <p14:cNvContentPartPr/>
                <p14:nvPr/>
              </p14:nvContentPartPr>
              <p14:xfrm>
                <a:off x="3920196" y="3421752"/>
                <a:ext cx="195480" cy="478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76635E6-3611-B968-098E-B27A74B30D0D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911196" y="3412752"/>
                  <a:ext cx="21312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0798CAE-256E-E402-FE0C-D699E31DAE64}"/>
                    </a:ext>
                  </a:extLst>
                </p14:cNvPr>
                <p14:cNvContentPartPr/>
                <p14:nvPr/>
              </p14:nvContentPartPr>
              <p14:xfrm>
                <a:off x="4186956" y="3782472"/>
                <a:ext cx="122400" cy="164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0798CAE-256E-E402-FE0C-D699E31DAE6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177956" y="3773472"/>
                  <a:ext cx="1400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1AD0A11-B72A-5DAF-6B43-A1BA4D473514}"/>
                    </a:ext>
                  </a:extLst>
                </p14:cNvPr>
                <p14:cNvContentPartPr/>
                <p14:nvPr/>
              </p14:nvContentPartPr>
              <p14:xfrm>
                <a:off x="4184076" y="3804432"/>
                <a:ext cx="106200" cy="108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1AD0A11-B72A-5DAF-6B43-A1BA4D473514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175076" y="3795432"/>
                  <a:ext cx="12384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FD389A-B8AF-AE09-65BA-F864D79BFDDD}"/>
              </a:ext>
            </a:extLst>
          </p:cNvPr>
          <p:cNvGrpSpPr/>
          <p:nvPr/>
        </p:nvGrpSpPr>
        <p:grpSpPr>
          <a:xfrm>
            <a:off x="4641276" y="2850432"/>
            <a:ext cx="1922760" cy="1579320"/>
            <a:chOff x="4641276" y="2850432"/>
            <a:chExt cx="1922760" cy="157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2AA21FA-744F-6686-FDEC-80D1EFF1DB9B}"/>
                    </a:ext>
                  </a:extLst>
                </p14:cNvPr>
                <p14:cNvContentPartPr/>
                <p14:nvPr/>
              </p14:nvContentPartPr>
              <p14:xfrm>
                <a:off x="4676556" y="3012072"/>
                <a:ext cx="140040" cy="172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2AA21FA-744F-6686-FDEC-80D1EFF1DB9B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667556" y="3003432"/>
                  <a:ext cx="15768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3754006-0566-C125-0609-155FE21E3250}"/>
                    </a:ext>
                  </a:extLst>
                </p14:cNvPr>
                <p14:cNvContentPartPr/>
                <p14:nvPr/>
              </p14:nvContentPartPr>
              <p14:xfrm>
                <a:off x="5167236" y="2993712"/>
                <a:ext cx="360" cy="99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3754006-0566-C125-0609-155FE21E325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158236" y="2985072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64BD77-75CE-920B-A571-E990C2FD1DEE}"/>
                    </a:ext>
                  </a:extLst>
                </p14:cNvPr>
                <p14:cNvContentPartPr/>
                <p14:nvPr/>
              </p14:nvContentPartPr>
              <p14:xfrm>
                <a:off x="4710756" y="3424632"/>
                <a:ext cx="360" cy="163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64BD77-75CE-920B-A571-E990C2FD1DE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702116" y="3415992"/>
                  <a:ext cx="180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564645-BDA0-A58F-7E5F-3939FBDB51AB}"/>
                    </a:ext>
                  </a:extLst>
                </p14:cNvPr>
                <p14:cNvContentPartPr/>
                <p14:nvPr/>
              </p14:nvContentPartPr>
              <p14:xfrm>
                <a:off x="5070756" y="3356592"/>
                <a:ext cx="143640" cy="165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564645-BDA0-A58F-7E5F-3939FBDB51AB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062116" y="3347592"/>
                  <a:ext cx="1612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BF5A85C-E0C6-89E7-598B-1A87E99892CE}"/>
                    </a:ext>
                  </a:extLst>
                </p14:cNvPr>
                <p14:cNvContentPartPr/>
                <p14:nvPr/>
              </p14:nvContentPartPr>
              <p14:xfrm>
                <a:off x="5389716" y="2850432"/>
                <a:ext cx="29160" cy="1579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BF5A85C-E0C6-89E7-598B-1A87E99892CE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381076" y="2841432"/>
                  <a:ext cx="46800" cy="15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F0BE004-FB6B-E50C-F657-239F974F854F}"/>
                    </a:ext>
                  </a:extLst>
                </p14:cNvPr>
                <p14:cNvContentPartPr/>
                <p14:nvPr/>
              </p14:nvContentPartPr>
              <p14:xfrm>
                <a:off x="4641276" y="3714072"/>
                <a:ext cx="1922760" cy="45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F0BE004-FB6B-E50C-F657-239F974F854F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632636" y="3705072"/>
                  <a:ext cx="19404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1D95308-C477-E878-439F-8C4172C90973}"/>
                    </a:ext>
                  </a:extLst>
                </p14:cNvPr>
                <p14:cNvContentPartPr/>
                <p14:nvPr/>
              </p14:nvContentPartPr>
              <p14:xfrm>
                <a:off x="4931796" y="3893352"/>
                <a:ext cx="155160" cy="174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1D95308-C477-E878-439F-8C4172C90973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923156" y="3884712"/>
                  <a:ext cx="1728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C031AC5-4AD4-C8AB-124B-027DEF2483F6}"/>
                    </a:ext>
                  </a:extLst>
                </p14:cNvPr>
                <p14:cNvContentPartPr/>
                <p14:nvPr/>
              </p14:nvContentPartPr>
              <p14:xfrm>
                <a:off x="5667636" y="3138432"/>
                <a:ext cx="253440" cy="221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C031AC5-4AD4-C8AB-124B-027DEF2483F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658996" y="3129792"/>
                  <a:ext cx="2710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F21CCB2-23DB-5862-EC4C-4926A5B212B0}"/>
                    </a:ext>
                  </a:extLst>
                </p14:cNvPr>
                <p14:cNvContentPartPr/>
                <p14:nvPr/>
              </p14:nvContentPartPr>
              <p14:xfrm>
                <a:off x="5626596" y="3818112"/>
                <a:ext cx="103680" cy="126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F21CCB2-23DB-5862-EC4C-4926A5B212B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617596" y="3809112"/>
                  <a:ext cx="1213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68C2F8E-94F5-0AE3-4EBD-AE11E224F838}"/>
                    </a:ext>
                  </a:extLst>
                </p14:cNvPr>
                <p14:cNvContentPartPr/>
                <p14:nvPr/>
              </p14:nvContentPartPr>
              <p14:xfrm>
                <a:off x="6053196" y="3813432"/>
                <a:ext cx="360" cy="143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68C2F8E-94F5-0AE3-4EBD-AE11E224F838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6044196" y="380479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9B27E22-D8E7-FAFC-19BD-35200055FAC5}"/>
                    </a:ext>
                  </a:extLst>
                </p14:cNvPr>
                <p14:cNvContentPartPr/>
                <p14:nvPr/>
              </p14:nvContentPartPr>
              <p14:xfrm>
                <a:off x="5736036" y="4118352"/>
                <a:ext cx="360" cy="182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9B27E22-D8E7-FAFC-19BD-35200055FAC5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727396" y="4109712"/>
                  <a:ext cx="180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E45F50A-468E-0B60-11FA-00C905E91BDD}"/>
                    </a:ext>
                  </a:extLst>
                </p14:cNvPr>
                <p14:cNvContentPartPr/>
                <p14:nvPr/>
              </p14:nvContentPartPr>
              <p14:xfrm>
                <a:off x="6105396" y="4121592"/>
                <a:ext cx="100800" cy="105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E45F50A-468E-0B60-11FA-00C905E91BDD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096396" y="4112952"/>
                  <a:ext cx="1184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73735D5-015E-B6E7-BDD6-F45C859D8600}"/>
                    </a:ext>
                  </a:extLst>
                </p14:cNvPr>
                <p14:cNvContentPartPr/>
                <p14:nvPr/>
              </p14:nvContentPartPr>
              <p14:xfrm>
                <a:off x="6241476" y="2907672"/>
                <a:ext cx="276120" cy="1433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73735D5-015E-B6E7-BDD6-F45C859D860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6232836" y="2899032"/>
                  <a:ext cx="293760" cy="145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DF206A-EF2E-5BF1-478A-95D2E407C2C3}"/>
              </a:ext>
            </a:extLst>
          </p:cNvPr>
          <p:cNvGrpSpPr/>
          <p:nvPr/>
        </p:nvGrpSpPr>
        <p:grpSpPr>
          <a:xfrm>
            <a:off x="6927636" y="3453432"/>
            <a:ext cx="1334160" cy="620280"/>
            <a:chOff x="6927636" y="3453432"/>
            <a:chExt cx="1334160" cy="62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22572D2-E65B-0930-8C7F-96E6E4FC7C37}"/>
                    </a:ext>
                  </a:extLst>
                </p14:cNvPr>
                <p14:cNvContentPartPr/>
                <p14:nvPr/>
              </p14:nvContentPartPr>
              <p14:xfrm>
                <a:off x="6927636" y="3701112"/>
                <a:ext cx="170640" cy="12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22572D2-E65B-0930-8C7F-96E6E4FC7C37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918636" y="3692472"/>
                  <a:ext cx="188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7F95397-8E80-B0E5-C0F8-AEA5F116CC3E}"/>
                    </a:ext>
                  </a:extLst>
                </p14:cNvPr>
                <p14:cNvContentPartPr/>
                <p14:nvPr/>
              </p14:nvContentPartPr>
              <p14:xfrm>
                <a:off x="7275036" y="3453432"/>
                <a:ext cx="261720" cy="341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7F95397-8E80-B0E5-C0F8-AEA5F116CC3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266396" y="3444432"/>
                  <a:ext cx="27936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8B2DB0B-2F9C-ED25-178C-460DA1305975}"/>
                    </a:ext>
                  </a:extLst>
                </p14:cNvPr>
                <p14:cNvContentPartPr/>
                <p14:nvPr/>
              </p14:nvContentPartPr>
              <p14:xfrm>
                <a:off x="7562676" y="3662232"/>
                <a:ext cx="171000" cy="411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8B2DB0B-2F9C-ED25-178C-460DA1305975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553676" y="3653592"/>
                  <a:ext cx="18864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CE585AE-B27E-A191-5146-E151BA166AEE}"/>
                    </a:ext>
                  </a:extLst>
                </p14:cNvPr>
                <p14:cNvContentPartPr/>
                <p14:nvPr/>
              </p14:nvContentPartPr>
              <p14:xfrm>
                <a:off x="7924836" y="3785712"/>
                <a:ext cx="2520" cy="2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CE585AE-B27E-A191-5146-E151BA166AE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916196" y="3776712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B317393-5E57-2960-FFB1-C740970D56AA}"/>
                    </a:ext>
                  </a:extLst>
                </p14:cNvPr>
                <p14:cNvContentPartPr/>
                <p14:nvPr/>
              </p14:nvContentPartPr>
              <p14:xfrm>
                <a:off x="8085036" y="3776712"/>
                <a:ext cx="11160" cy="2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B317393-5E57-2960-FFB1-C740970D56AA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8076396" y="3767712"/>
                  <a:ext cx="288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5602683-8A43-001F-1CA7-1F5D62CE4CD7}"/>
                    </a:ext>
                  </a:extLst>
                </p14:cNvPr>
                <p14:cNvContentPartPr/>
                <p14:nvPr/>
              </p14:nvContentPartPr>
              <p14:xfrm>
                <a:off x="8229036" y="3776712"/>
                <a:ext cx="252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5602683-8A43-001F-1CA7-1F5D62CE4CD7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8220036" y="3767712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1CEEFA7-4A2C-0B11-BC72-0A804C390730}"/>
                    </a:ext>
                  </a:extLst>
                </p14:cNvPr>
                <p14:cNvContentPartPr/>
                <p14:nvPr/>
              </p14:nvContentPartPr>
              <p14:xfrm>
                <a:off x="8261436" y="3776712"/>
                <a:ext cx="36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1CEEFA7-4A2C-0B11-BC72-0A804C390730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8252436" y="37677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5718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6"/>
    </mc:Choice>
    <mc:Fallback xmlns="">
      <p:transition spd="slow" advTm="61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394" y="110120"/>
            <a:ext cx="16914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</a:t>
            </a:r>
            <a:r>
              <a:rPr lang="en-US" altLang="en-US" sz="2700" baseline="-25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1z </a:t>
            </a:r>
            <a:r>
              <a:rPr lang="en-US" sz="2800" dirty="0">
                <a:solidFill>
                  <a:srgbClr val="0000F1"/>
                </a:solidFill>
                <a:latin typeface="Comic Sans MS" panose="030F0902030302020204" pitchFamily="66" charset="0"/>
              </a:rPr>
              <a:t>⊗ 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</a:t>
            </a:r>
            <a:r>
              <a:rPr lang="en-US" altLang="en-US" sz="2700" baseline="-25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2z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6578A30-D7DA-9E3A-0A83-D1E6653140AA}"/>
              </a:ext>
            </a:extLst>
          </p:cNvPr>
          <p:cNvGrpSpPr/>
          <p:nvPr/>
        </p:nvGrpSpPr>
        <p:grpSpPr>
          <a:xfrm>
            <a:off x="1630920" y="1674240"/>
            <a:ext cx="428760" cy="1441800"/>
            <a:chOff x="1331321" y="1073412"/>
            <a:chExt cx="428760" cy="144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21A6D13-82BC-4339-BB25-C1C58512812B}"/>
                    </a:ext>
                  </a:extLst>
                </p14:cNvPr>
                <p14:cNvContentPartPr/>
                <p14:nvPr/>
              </p14:nvContentPartPr>
              <p14:xfrm>
                <a:off x="1331321" y="1282572"/>
                <a:ext cx="290880" cy="1232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21A6D13-82BC-4339-BB25-C1C58512812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22321" y="1273572"/>
                  <a:ext cx="308520" cy="12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61FD94D-AAD6-6208-7D39-8FA598A26B4C}"/>
                    </a:ext>
                  </a:extLst>
                </p14:cNvPr>
                <p14:cNvContentPartPr/>
                <p14:nvPr/>
              </p14:nvContentPartPr>
              <p14:xfrm>
                <a:off x="1615001" y="1459692"/>
                <a:ext cx="360" cy="357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61FD94D-AAD6-6208-7D39-8FA598A26B4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06361" y="1450692"/>
                  <a:ext cx="180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99765E3-8E49-3CB3-95FD-6B0CFF3785B4}"/>
                    </a:ext>
                  </a:extLst>
                </p14:cNvPr>
                <p14:cNvContentPartPr/>
                <p14:nvPr/>
              </p14:nvContentPartPr>
              <p14:xfrm>
                <a:off x="1590161" y="2115252"/>
                <a:ext cx="169920" cy="261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99765E3-8E49-3CB3-95FD-6B0CFF3785B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81161" y="2106252"/>
                  <a:ext cx="187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6C91276-99F8-3C7A-5CC8-C2589E506E70}"/>
                    </a:ext>
                  </a:extLst>
                </p14:cNvPr>
                <p14:cNvContentPartPr/>
                <p14:nvPr/>
              </p14:nvContentPartPr>
              <p14:xfrm>
                <a:off x="1469201" y="1073412"/>
                <a:ext cx="114840" cy="115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6C91276-99F8-3C7A-5CC8-C2589E506E7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60561" y="1064412"/>
                  <a:ext cx="13248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A0BC8BF-CC80-D2C2-F087-61AFB366D31E}"/>
              </a:ext>
            </a:extLst>
          </p:cNvPr>
          <p:cNvGrpSpPr/>
          <p:nvPr/>
        </p:nvGrpSpPr>
        <p:grpSpPr>
          <a:xfrm>
            <a:off x="2378280" y="1631040"/>
            <a:ext cx="502560" cy="1418400"/>
            <a:chOff x="2078681" y="1030212"/>
            <a:chExt cx="502560" cy="141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7722620-382A-31FB-818D-FFE2FF06003B}"/>
                    </a:ext>
                  </a:extLst>
                </p14:cNvPr>
                <p14:cNvContentPartPr/>
                <p14:nvPr/>
              </p14:nvContentPartPr>
              <p14:xfrm>
                <a:off x="2078681" y="1508292"/>
                <a:ext cx="183600" cy="290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7722620-382A-31FB-818D-FFE2FF0600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9681" y="1499292"/>
                  <a:ext cx="2012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C8C3ADD-A9AC-083F-CB0C-25DC279AED90}"/>
                    </a:ext>
                  </a:extLst>
                </p14:cNvPr>
                <p14:cNvContentPartPr/>
                <p14:nvPr/>
              </p14:nvContentPartPr>
              <p14:xfrm>
                <a:off x="2079761" y="2175732"/>
                <a:ext cx="156240" cy="2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C8C3ADD-A9AC-083F-CB0C-25DC279AED9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71121" y="2166732"/>
                  <a:ext cx="173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4135FA2-0DF4-0420-4B05-F7FF7A9B0AEB}"/>
                    </a:ext>
                  </a:extLst>
                </p14:cNvPr>
                <p14:cNvContentPartPr/>
                <p14:nvPr/>
              </p14:nvContentPartPr>
              <p14:xfrm>
                <a:off x="2318441" y="2055492"/>
                <a:ext cx="3240" cy="289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4135FA2-0DF4-0420-4B05-F7FF7A9B0AE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309441" y="2046852"/>
                  <a:ext cx="208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8BD5D62-1E4F-5662-212C-92B4EF381FED}"/>
                    </a:ext>
                  </a:extLst>
                </p14:cNvPr>
                <p14:cNvContentPartPr/>
                <p14:nvPr/>
              </p14:nvContentPartPr>
              <p14:xfrm>
                <a:off x="2345801" y="1305252"/>
                <a:ext cx="235440" cy="1143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8BD5D62-1E4F-5662-212C-92B4EF381F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336801" y="1296612"/>
                  <a:ext cx="253080" cy="11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31C074C-213F-58BE-917B-31BCA374C073}"/>
                    </a:ext>
                  </a:extLst>
                </p14:cNvPr>
                <p14:cNvContentPartPr/>
                <p14:nvPr/>
              </p14:nvContentPartPr>
              <p14:xfrm>
                <a:off x="2248961" y="1030212"/>
                <a:ext cx="360" cy="188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31C074C-213F-58BE-917B-31BCA374C07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39961" y="1021212"/>
                  <a:ext cx="18000" cy="20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9FABF3-8216-A9C5-E35C-7047EE31429C}"/>
              </a:ext>
            </a:extLst>
          </p:cNvPr>
          <p:cNvGrpSpPr/>
          <p:nvPr/>
        </p:nvGrpSpPr>
        <p:grpSpPr>
          <a:xfrm>
            <a:off x="3407160" y="2327640"/>
            <a:ext cx="253440" cy="198360"/>
            <a:chOff x="3107561" y="1726812"/>
            <a:chExt cx="253440" cy="1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F275A3A-C941-63A9-938F-141127FF9515}"/>
                    </a:ext>
                  </a:extLst>
                </p14:cNvPr>
                <p14:cNvContentPartPr/>
                <p14:nvPr/>
              </p14:nvContentPartPr>
              <p14:xfrm>
                <a:off x="3124121" y="1735452"/>
                <a:ext cx="163440" cy="130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F275A3A-C941-63A9-938F-141127FF951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115481" y="1726812"/>
                  <a:ext cx="1810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6A42D20-03C1-04C5-AEE1-D7195C2F81E4}"/>
                    </a:ext>
                  </a:extLst>
                </p14:cNvPr>
                <p14:cNvContentPartPr/>
                <p14:nvPr/>
              </p14:nvContentPartPr>
              <p14:xfrm>
                <a:off x="3179201" y="1743012"/>
                <a:ext cx="102960" cy="134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6A42D20-03C1-04C5-AEE1-D7195C2F81E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170561" y="1734012"/>
                  <a:ext cx="1206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E8C8D22-1BD2-95CB-CA2C-5F87622E1837}"/>
                    </a:ext>
                  </a:extLst>
                </p14:cNvPr>
                <p14:cNvContentPartPr/>
                <p14:nvPr/>
              </p14:nvContentPartPr>
              <p14:xfrm>
                <a:off x="3107561" y="1726812"/>
                <a:ext cx="253440" cy="198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E8C8D22-1BD2-95CB-CA2C-5F87622E183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098561" y="1717812"/>
                  <a:ext cx="27108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F4C496-AE63-6630-58A8-8EDEA2F3BA25}"/>
              </a:ext>
            </a:extLst>
          </p:cNvPr>
          <p:cNvGrpSpPr/>
          <p:nvPr/>
        </p:nvGrpSpPr>
        <p:grpSpPr>
          <a:xfrm>
            <a:off x="4069560" y="1541760"/>
            <a:ext cx="289440" cy="1476720"/>
            <a:chOff x="3769961" y="940932"/>
            <a:chExt cx="289440" cy="14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163DDD5-F1F8-5A71-B377-3BDE09F6CBF0}"/>
                    </a:ext>
                  </a:extLst>
                </p14:cNvPr>
                <p14:cNvContentPartPr/>
                <p14:nvPr/>
              </p14:nvContentPartPr>
              <p14:xfrm>
                <a:off x="3769961" y="1222812"/>
                <a:ext cx="289440" cy="119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163DDD5-F1F8-5A71-B377-3BDE09F6CBF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760961" y="1213812"/>
                  <a:ext cx="307080" cy="12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D88A862-9CC8-3CD3-58F3-F6EF51FC7471}"/>
                    </a:ext>
                  </a:extLst>
                </p14:cNvPr>
                <p14:cNvContentPartPr/>
                <p14:nvPr/>
              </p14:nvContentPartPr>
              <p14:xfrm>
                <a:off x="3953201" y="940932"/>
                <a:ext cx="96120" cy="145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D88A862-9CC8-3CD3-58F3-F6EF51FC747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44561" y="932292"/>
                  <a:ext cx="113760" cy="16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4C2724F-4E44-18D7-73D6-20E166E749F7}"/>
                  </a:ext>
                </a:extLst>
              </p14:cNvPr>
              <p14:cNvContentPartPr/>
              <p14:nvPr/>
            </p14:nvContentPartPr>
            <p14:xfrm>
              <a:off x="4350720" y="1969080"/>
              <a:ext cx="360" cy="227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4C2724F-4E44-18D7-73D6-20E166E749F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41720" y="1960440"/>
                <a:ext cx="18000" cy="24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398747F0-CF59-B350-6838-D96FC39ADC6A}"/>
              </a:ext>
            </a:extLst>
          </p:cNvPr>
          <p:cNvGrpSpPr/>
          <p:nvPr/>
        </p:nvGrpSpPr>
        <p:grpSpPr>
          <a:xfrm>
            <a:off x="4991880" y="1465440"/>
            <a:ext cx="581400" cy="1486440"/>
            <a:chOff x="4692281" y="864612"/>
            <a:chExt cx="581400" cy="148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E1516AB-F6A5-C7E8-7DE7-9C894E17E9C9}"/>
                    </a:ext>
                  </a:extLst>
                </p14:cNvPr>
                <p14:cNvContentPartPr/>
                <p14:nvPr/>
              </p14:nvContentPartPr>
              <p14:xfrm>
                <a:off x="4864001" y="864612"/>
                <a:ext cx="2880" cy="157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E1516AB-F6A5-C7E8-7DE7-9C894E17E9C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55001" y="855612"/>
                  <a:ext cx="205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FFB807E-B907-BB63-B5CC-22A1F5AA290C}"/>
                    </a:ext>
                  </a:extLst>
                </p14:cNvPr>
                <p14:cNvContentPartPr/>
                <p14:nvPr/>
              </p14:nvContentPartPr>
              <p14:xfrm>
                <a:off x="4951481" y="1095732"/>
                <a:ext cx="322200" cy="1255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FFB807E-B907-BB63-B5CC-22A1F5AA290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42841" y="1086732"/>
                  <a:ext cx="339840" cy="12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A59F1AC-64CE-6BB4-D909-8BA06D6CB87F}"/>
                    </a:ext>
                  </a:extLst>
                </p14:cNvPr>
                <p14:cNvContentPartPr/>
                <p14:nvPr/>
              </p14:nvContentPartPr>
              <p14:xfrm>
                <a:off x="4692281" y="1340532"/>
                <a:ext cx="136440" cy="150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A59F1AC-64CE-6BB4-D909-8BA06D6CB87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683641" y="1331532"/>
                  <a:ext cx="154080" cy="16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C3C510C-64BB-CA3B-5061-F53928E69FF6}"/>
                  </a:ext>
                </a:extLst>
              </p14:cNvPr>
              <p14:cNvContentPartPr/>
              <p14:nvPr/>
            </p14:nvContentPartPr>
            <p14:xfrm>
              <a:off x="4371600" y="2657400"/>
              <a:ext cx="135000" cy="160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C3C510C-64BB-CA3B-5061-F53928E69FF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362960" y="2648760"/>
                <a:ext cx="152640" cy="17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B20E7BA2-1390-7006-9C9A-B78F20FA1F02}"/>
              </a:ext>
            </a:extLst>
          </p:cNvPr>
          <p:cNvGrpSpPr/>
          <p:nvPr/>
        </p:nvGrpSpPr>
        <p:grpSpPr>
          <a:xfrm>
            <a:off x="5048400" y="2573880"/>
            <a:ext cx="204840" cy="233640"/>
            <a:chOff x="4748801" y="1973052"/>
            <a:chExt cx="204840" cy="2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8FD6600-A063-DC91-06C3-8FCFB870EAB9}"/>
                    </a:ext>
                  </a:extLst>
                </p14:cNvPr>
                <p14:cNvContentPartPr/>
                <p14:nvPr/>
              </p14:nvContentPartPr>
              <p14:xfrm>
                <a:off x="4748801" y="2109492"/>
                <a:ext cx="106560" cy="2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8FD6600-A063-DC91-06C3-8FCFB870EAB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739801" y="2100852"/>
                  <a:ext cx="124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7A368A6-0E19-67D1-83F6-A90FAEC4CAAE}"/>
                    </a:ext>
                  </a:extLst>
                </p14:cNvPr>
                <p14:cNvContentPartPr/>
                <p14:nvPr/>
              </p14:nvContentPartPr>
              <p14:xfrm>
                <a:off x="4950761" y="1973052"/>
                <a:ext cx="2880" cy="233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7A368A6-0E19-67D1-83F6-A90FAEC4CAA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42121" y="1964412"/>
                  <a:ext cx="2052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6A4D54-DDB2-7ECA-2D79-5755C09D8138}"/>
              </a:ext>
            </a:extLst>
          </p:cNvPr>
          <p:cNvGrpSpPr/>
          <p:nvPr/>
        </p:nvGrpSpPr>
        <p:grpSpPr>
          <a:xfrm>
            <a:off x="403404" y="4661821"/>
            <a:ext cx="140760" cy="79920"/>
            <a:chOff x="2097041" y="3420972"/>
            <a:chExt cx="14076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BD46004-E804-23C6-62AB-85AB614701AE}"/>
                    </a:ext>
                  </a:extLst>
                </p14:cNvPr>
                <p14:cNvContentPartPr/>
                <p14:nvPr/>
              </p14:nvContentPartPr>
              <p14:xfrm>
                <a:off x="2097041" y="3420972"/>
                <a:ext cx="8640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BD46004-E804-23C6-62AB-85AB614701A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088041" y="3411972"/>
                  <a:ext cx="104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027F743-9521-3D80-51D5-45C94E06B766}"/>
                    </a:ext>
                  </a:extLst>
                </p14:cNvPr>
                <p14:cNvContentPartPr/>
                <p14:nvPr/>
              </p14:nvContentPartPr>
              <p14:xfrm>
                <a:off x="2124401" y="3493332"/>
                <a:ext cx="113400" cy="7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027F743-9521-3D80-51D5-45C94E06B76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115761" y="3484332"/>
                  <a:ext cx="13104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3DBE8CE-8E5C-2D41-D774-C0E00673B9F3}"/>
              </a:ext>
            </a:extLst>
          </p:cNvPr>
          <p:cNvGrpSpPr/>
          <p:nvPr/>
        </p:nvGrpSpPr>
        <p:grpSpPr>
          <a:xfrm>
            <a:off x="2264964" y="4455181"/>
            <a:ext cx="189360" cy="683280"/>
            <a:chOff x="3958601" y="3214332"/>
            <a:chExt cx="189360" cy="68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BEA6DE5-0830-C29B-BF67-2352FAC2A5A6}"/>
                    </a:ext>
                  </a:extLst>
                </p14:cNvPr>
                <p14:cNvContentPartPr/>
                <p14:nvPr/>
              </p14:nvContentPartPr>
              <p14:xfrm>
                <a:off x="4011161" y="3214332"/>
                <a:ext cx="136800" cy="198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BEA6DE5-0830-C29B-BF67-2352FAC2A5A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002521" y="3205692"/>
                  <a:ext cx="1544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0D4E97C-EB65-697C-312F-493FDD18C887}"/>
                    </a:ext>
                  </a:extLst>
                </p14:cNvPr>
                <p14:cNvContentPartPr/>
                <p14:nvPr/>
              </p14:nvContentPartPr>
              <p14:xfrm>
                <a:off x="3958601" y="3674052"/>
                <a:ext cx="11988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0D4E97C-EB65-697C-312F-493FDD18C88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949961" y="3665052"/>
                  <a:ext cx="13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D313AB1-78B5-B937-0AA5-80997A7054E6}"/>
                    </a:ext>
                  </a:extLst>
                </p14:cNvPr>
                <p14:cNvContentPartPr/>
                <p14:nvPr/>
              </p14:nvContentPartPr>
              <p14:xfrm>
                <a:off x="4139681" y="3547692"/>
                <a:ext cx="2880" cy="349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D313AB1-78B5-B937-0AA5-80997A7054E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130681" y="3539052"/>
                  <a:ext cx="20520" cy="36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5" name="Group 57344">
            <a:extLst>
              <a:ext uri="{FF2B5EF4-FFF2-40B4-BE49-F238E27FC236}">
                <a16:creationId xmlns:a16="http://schemas.microsoft.com/office/drawing/2014/main" id="{1D920D99-F90C-D03C-7665-8A99BD9B6B72}"/>
              </a:ext>
            </a:extLst>
          </p:cNvPr>
          <p:cNvGrpSpPr/>
          <p:nvPr/>
        </p:nvGrpSpPr>
        <p:grpSpPr>
          <a:xfrm>
            <a:off x="2264604" y="4069981"/>
            <a:ext cx="192960" cy="221400"/>
            <a:chOff x="3958241" y="2829132"/>
            <a:chExt cx="19296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78FA638-F56A-2D37-507B-B0652A7FEED6}"/>
                    </a:ext>
                  </a:extLst>
                </p14:cNvPr>
                <p14:cNvContentPartPr/>
                <p14:nvPr/>
              </p14:nvContentPartPr>
              <p14:xfrm>
                <a:off x="3958241" y="2829132"/>
                <a:ext cx="79200" cy="141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78FA638-F56A-2D37-507B-B0652A7FEED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949601" y="2820492"/>
                  <a:ext cx="968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7344" name="Ink 57343">
                  <a:extLst>
                    <a:ext uri="{FF2B5EF4-FFF2-40B4-BE49-F238E27FC236}">
                      <a16:creationId xmlns:a16="http://schemas.microsoft.com/office/drawing/2014/main" id="{43F15EA3-C8BA-ED85-BB84-2603F8B3C1C1}"/>
                    </a:ext>
                  </a:extLst>
                </p14:cNvPr>
                <p14:cNvContentPartPr/>
                <p14:nvPr/>
              </p14:nvContentPartPr>
              <p14:xfrm>
                <a:off x="4147601" y="2838492"/>
                <a:ext cx="3600" cy="212040"/>
              </p14:xfrm>
            </p:contentPart>
          </mc:Choice>
          <mc:Fallback xmlns="">
            <p:pic>
              <p:nvPicPr>
                <p:cNvPr id="57344" name="Ink 57343">
                  <a:extLst>
                    <a:ext uri="{FF2B5EF4-FFF2-40B4-BE49-F238E27FC236}">
                      <a16:creationId xmlns:a16="http://schemas.microsoft.com/office/drawing/2014/main" id="{43F15EA3-C8BA-ED85-BB84-2603F8B3C1C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138601" y="2829492"/>
                  <a:ext cx="21240" cy="22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347" name="Ink 57346">
                <a:extLst>
                  <a:ext uri="{FF2B5EF4-FFF2-40B4-BE49-F238E27FC236}">
                    <a16:creationId xmlns:a16="http://schemas.microsoft.com/office/drawing/2014/main" id="{9B0140B8-9C28-201C-D1E3-07CAF33F1A75}"/>
                  </a:ext>
                </a:extLst>
              </p14:cNvPr>
              <p14:cNvContentPartPr/>
              <p14:nvPr/>
            </p14:nvContentPartPr>
            <p14:xfrm>
              <a:off x="3418044" y="4331341"/>
              <a:ext cx="101880" cy="138600"/>
            </p14:xfrm>
          </p:contentPart>
        </mc:Choice>
        <mc:Fallback xmlns="">
          <p:pic>
            <p:nvPicPr>
              <p:cNvPr id="57347" name="Ink 57346">
                <a:extLst>
                  <a:ext uri="{FF2B5EF4-FFF2-40B4-BE49-F238E27FC236}">
                    <a16:creationId xmlns:a16="http://schemas.microsoft.com/office/drawing/2014/main" id="{9B0140B8-9C28-201C-D1E3-07CAF33F1A7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409044" y="4322341"/>
                <a:ext cx="11952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7349" name="Ink 57348">
                <a:extLst>
                  <a:ext uri="{FF2B5EF4-FFF2-40B4-BE49-F238E27FC236}">
                    <a16:creationId xmlns:a16="http://schemas.microsoft.com/office/drawing/2014/main" id="{CB117495-10CA-4D46-D328-0124815F3C07}"/>
                  </a:ext>
                </a:extLst>
              </p14:cNvPr>
              <p14:cNvContentPartPr/>
              <p14:nvPr/>
            </p14:nvContentPartPr>
            <p14:xfrm>
              <a:off x="3470964" y="4828501"/>
              <a:ext cx="106200" cy="192600"/>
            </p14:xfrm>
          </p:contentPart>
        </mc:Choice>
        <mc:Fallback xmlns="">
          <p:pic>
            <p:nvPicPr>
              <p:cNvPr id="57349" name="Ink 57348">
                <a:extLst>
                  <a:ext uri="{FF2B5EF4-FFF2-40B4-BE49-F238E27FC236}">
                    <a16:creationId xmlns:a16="http://schemas.microsoft.com/office/drawing/2014/main" id="{CB117495-10CA-4D46-D328-0124815F3C0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461964" y="4819501"/>
                <a:ext cx="123840" cy="21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56" name="Group 57355">
            <a:extLst>
              <a:ext uri="{FF2B5EF4-FFF2-40B4-BE49-F238E27FC236}">
                <a16:creationId xmlns:a16="http://schemas.microsoft.com/office/drawing/2014/main" id="{21050C39-3B55-25BA-0E40-31B6B4555046}"/>
              </a:ext>
            </a:extLst>
          </p:cNvPr>
          <p:cNvGrpSpPr/>
          <p:nvPr/>
        </p:nvGrpSpPr>
        <p:grpSpPr>
          <a:xfrm>
            <a:off x="3284844" y="4013101"/>
            <a:ext cx="155160" cy="113400"/>
            <a:chOff x="4978481" y="2772252"/>
            <a:chExt cx="155160" cy="11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EA7362AC-DA56-59D4-454E-7B169733BA08}"/>
                    </a:ext>
                  </a:extLst>
                </p14:cNvPr>
                <p14:cNvContentPartPr/>
                <p14:nvPr/>
              </p14:nvContentPartPr>
              <p14:xfrm>
                <a:off x="5061281" y="2781972"/>
                <a:ext cx="72360" cy="8100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EA7362AC-DA56-59D4-454E-7B169733BA0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052641" y="2773332"/>
                  <a:ext cx="900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7352" name="Ink 57351">
                  <a:extLst>
                    <a:ext uri="{FF2B5EF4-FFF2-40B4-BE49-F238E27FC236}">
                      <a16:creationId xmlns:a16="http://schemas.microsoft.com/office/drawing/2014/main" id="{30FB8AFC-46FE-C0E1-B6A6-85CD3FAC8DFF}"/>
                    </a:ext>
                  </a:extLst>
                </p14:cNvPr>
                <p14:cNvContentPartPr/>
                <p14:nvPr/>
              </p14:nvContentPartPr>
              <p14:xfrm>
                <a:off x="4978481" y="2772252"/>
                <a:ext cx="360" cy="113400"/>
              </p14:xfrm>
            </p:contentPart>
          </mc:Choice>
          <mc:Fallback xmlns="">
            <p:pic>
              <p:nvPicPr>
                <p:cNvPr id="57352" name="Ink 57351">
                  <a:extLst>
                    <a:ext uri="{FF2B5EF4-FFF2-40B4-BE49-F238E27FC236}">
                      <a16:creationId xmlns:a16="http://schemas.microsoft.com/office/drawing/2014/main" id="{30FB8AFC-46FE-C0E1-B6A6-85CD3FAC8DF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969481" y="2763612"/>
                  <a:ext cx="18000" cy="13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7357" name="Ink 57356">
                <a:extLst>
                  <a:ext uri="{FF2B5EF4-FFF2-40B4-BE49-F238E27FC236}">
                    <a16:creationId xmlns:a16="http://schemas.microsoft.com/office/drawing/2014/main" id="{59489A5C-5246-4F22-39DE-4324807DF3C4}"/>
                  </a:ext>
                </a:extLst>
              </p14:cNvPr>
              <p14:cNvContentPartPr/>
              <p14:nvPr/>
            </p14:nvContentPartPr>
            <p14:xfrm>
              <a:off x="2968404" y="4328821"/>
              <a:ext cx="360" cy="15480"/>
            </p14:xfrm>
          </p:contentPart>
        </mc:Choice>
        <mc:Fallback xmlns="">
          <p:pic>
            <p:nvPicPr>
              <p:cNvPr id="57357" name="Ink 57356">
                <a:extLst>
                  <a:ext uri="{FF2B5EF4-FFF2-40B4-BE49-F238E27FC236}">
                    <a16:creationId xmlns:a16="http://schemas.microsoft.com/office/drawing/2014/main" id="{59489A5C-5246-4F22-39DE-4324807DF3C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59404" y="4319821"/>
                <a:ext cx="1800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7358" name="Ink 57357">
                <a:extLst>
                  <a:ext uri="{FF2B5EF4-FFF2-40B4-BE49-F238E27FC236}">
                    <a16:creationId xmlns:a16="http://schemas.microsoft.com/office/drawing/2014/main" id="{C7627D08-5F14-0A36-0D26-48D23B26EA15}"/>
                  </a:ext>
                </a:extLst>
              </p14:cNvPr>
              <p14:cNvContentPartPr/>
              <p14:nvPr/>
            </p14:nvContentPartPr>
            <p14:xfrm>
              <a:off x="2968404" y="4530781"/>
              <a:ext cx="360" cy="64800"/>
            </p14:xfrm>
          </p:contentPart>
        </mc:Choice>
        <mc:Fallback xmlns="">
          <p:pic>
            <p:nvPicPr>
              <p:cNvPr id="57358" name="Ink 57357">
                <a:extLst>
                  <a:ext uri="{FF2B5EF4-FFF2-40B4-BE49-F238E27FC236}">
                    <a16:creationId xmlns:a16="http://schemas.microsoft.com/office/drawing/2014/main" id="{C7627D08-5F14-0A36-0D26-48D23B26EA15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59404" y="4521781"/>
                <a:ext cx="180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7359" name="Ink 57358">
                <a:extLst>
                  <a:ext uri="{FF2B5EF4-FFF2-40B4-BE49-F238E27FC236}">
                    <a16:creationId xmlns:a16="http://schemas.microsoft.com/office/drawing/2014/main" id="{C4A64C1C-0F96-1729-E7BB-6FE3949284AD}"/>
                  </a:ext>
                </a:extLst>
              </p14:cNvPr>
              <p14:cNvContentPartPr/>
              <p14:nvPr/>
            </p14:nvContentPartPr>
            <p14:xfrm>
              <a:off x="2968404" y="4858381"/>
              <a:ext cx="360" cy="53280"/>
            </p14:xfrm>
          </p:contentPart>
        </mc:Choice>
        <mc:Fallback xmlns="">
          <p:pic>
            <p:nvPicPr>
              <p:cNvPr id="57359" name="Ink 57358">
                <a:extLst>
                  <a:ext uri="{FF2B5EF4-FFF2-40B4-BE49-F238E27FC236}">
                    <a16:creationId xmlns:a16="http://schemas.microsoft.com/office/drawing/2014/main" id="{C4A64C1C-0F96-1729-E7BB-6FE3949284A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959404" y="4849441"/>
                <a:ext cx="18000" cy="70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7360" name="Ink 57359">
                <a:extLst>
                  <a:ext uri="{FF2B5EF4-FFF2-40B4-BE49-F238E27FC236}">
                    <a16:creationId xmlns:a16="http://schemas.microsoft.com/office/drawing/2014/main" id="{AAD98687-1404-6084-CCAC-DB21F405C1B0}"/>
                  </a:ext>
                </a:extLst>
              </p14:cNvPr>
              <p14:cNvContentPartPr/>
              <p14:nvPr/>
            </p14:nvContentPartPr>
            <p14:xfrm>
              <a:off x="2968404" y="5194981"/>
              <a:ext cx="360" cy="2880"/>
            </p14:xfrm>
          </p:contentPart>
        </mc:Choice>
        <mc:Fallback xmlns="">
          <p:pic>
            <p:nvPicPr>
              <p:cNvPr id="57360" name="Ink 57359">
                <a:extLst>
                  <a:ext uri="{FF2B5EF4-FFF2-40B4-BE49-F238E27FC236}">
                    <a16:creationId xmlns:a16="http://schemas.microsoft.com/office/drawing/2014/main" id="{AAD98687-1404-6084-CCAC-DB21F405C1B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959404" y="5185981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7363" name="Ink 57362">
                <a:extLst>
                  <a:ext uri="{FF2B5EF4-FFF2-40B4-BE49-F238E27FC236}">
                    <a16:creationId xmlns:a16="http://schemas.microsoft.com/office/drawing/2014/main" id="{CC2B9A5C-29A7-A997-0D4F-BF08483AE2F0}"/>
                  </a:ext>
                </a:extLst>
              </p14:cNvPr>
              <p14:cNvContentPartPr/>
              <p14:nvPr/>
            </p14:nvContentPartPr>
            <p14:xfrm>
              <a:off x="2968404" y="5900581"/>
              <a:ext cx="360" cy="5760"/>
            </p14:xfrm>
          </p:contentPart>
        </mc:Choice>
        <mc:Fallback xmlns="">
          <p:pic>
            <p:nvPicPr>
              <p:cNvPr id="57363" name="Ink 57362">
                <a:extLst>
                  <a:ext uri="{FF2B5EF4-FFF2-40B4-BE49-F238E27FC236}">
                    <a16:creationId xmlns:a16="http://schemas.microsoft.com/office/drawing/2014/main" id="{CC2B9A5C-29A7-A997-0D4F-BF08483AE2F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959404" y="5891581"/>
                <a:ext cx="180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364" name="Ink 57363">
                <a:extLst>
                  <a:ext uri="{FF2B5EF4-FFF2-40B4-BE49-F238E27FC236}">
                    <a16:creationId xmlns:a16="http://schemas.microsoft.com/office/drawing/2014/main" id="{3CC4F921-81AB-244B-C046-27EC919BF166}"/>
                  </a:ext>
                </a:extLst>
              </p14:cNvPr>
              <p14:cNvContentPartPr/>
              <p14:nvPr/>
            </p14:nvContentPartPr>
            <p14:xfrm>
              <a:off x="2972004" y="6150781"/>
              <a:ext cx="360" cy="12240"/>
            </p14:xfrm>
          </p:contentPart>
        </mc:Choice>
        <mc:Fallback xmlns="">
          <p:pic>
            <p:nvPicPr>
              <p:cNvPr id="57364" name="Ink 57363">
                <a:extLst>
                  <a:ext uri="{FF2B5EF4-FFF2-40B4-BE49-F238E27FC236}">
                    <a16:creationId xmlns:a16="http://schemas.microsoft.com/office/drawing/2014/main" id="{3CC4F921-81AB-244B-C046-27EC919BF166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63004" y="6141781"/>
                <a:ext cx="180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7376" name="Ink 57375">
                <a:extLst>
                  <a:ext uri="{FF2B5EF4-FFF2-40B4-BE49-F238E27FC236}">
                    <a16:creationId xmlns:a16="http://schemas.microsoft.com/office/drawing/2014/main" id="{A80B17A3-0EDF-7343-C020-BEA3BC2011CD}"/>
                  </a:ext>
                </a:extLst>
              </p14:cNvPr>
              <p14:cNvContentPartPr/>
              <p14:nvPr/>
            </p14:nvContentPartPr>
            <p14:xfrm>
              <a:off x="3681564" y="5377861"/>
              <a:ext cx="7200" cy="360"/>
            </p14:xfrm>
          </p:contentPart>
        </mc:Choice>
        <mc:Fallback xmlns="">
          <p:pic>
            <p:nvPicPr>
              <p:cNvPr id="57376" name="Ink 57375">
                <a:extLst>
                  <a:ext uri="{FF2B5EF4-FFF2-40B4-BE49-F238E27FC236}">
                    <a16:creationId xmlns:a16="http://schemas.microsoft.com/office/drawing/2014/main" id="{A80B17A3-0EDF-7343-C020-BEA3BC2011C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672564" y="5368861"/>
                <a:ext cx="248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84" name="Group 57383">
            <a:extLst>
              <a:ext uri="{FF2B5EF4-FFF2-40B4-BE49-F238E27FC236}">
                <a16:creationId xmlns:a16="http://schemas.microsoft.com/office/drawing/2014/main" id="{585F4DA0-B6F9-1FCA-6A95-EA4F942D3B51}"/>
              </a:ext>
            </a:extLst>
          </p:cNvPr>
          <p:cNvGrpSpPr/>
          <p:nvPr/>
        </p:nvGrpSpPr>
        <p:grpSpPr>
          <a:xfrm>
            <a:off x="2215284" y="5382901"/>
            <a:ext cx="521280" cy="353520"/>
            <a:chOff x="3908921" y="4142052"/>
            <a:chExt cx="521280" cy="35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368" name="Ink 57367">
                  <a:extLst>
                    <a:ext uri="{FF2B5EF4-FFF2-40B4-BE49-F238E27FC236}">
                      <a16:creationId xmlns:a16="http://schemas.microsoft.com/office/drawing/2014/main" id="{001E4824-2EF0-EDCA-2AD0-88AF122287D9}"/>
                    </a:ext>
                  </a:extLst>
                </p14:cNvPr>
                <p14:cNvContentPartPr/>
                <p14:nvPr/>
              </p14:nvContentPartPr>
              <p14:xfrm>
                <a:off x="3993161" y="4179492"/>
                <a:ext cx="2880" cy="360"/>
              </p14:xfrm>
            </p:contentPart>
          </mc:Choice>
          <mc:Fallback xmlns="">
            <p:pic>
              <p:nvPicPr>
                <p:cNvPr id="57368" name="Ink 57367">
                  <a:extLst>
                    <a:ext uri="{FF2B5EF4-FFF2-40B4-BE49-F238E27FC236}">
                      <a16:creationId xmlns:a16="http://schemas.microsoft.com/office/drawing/2014/main" id="{001E4824-2EF0-EDCA-2AD0-88AF122287D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984521" y="41704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369" name="Ink 57368">
                  <a:extLst>
                    <a:ext uri="{FF2B5EF4-FFF2-40B4-BE49-F238E27FC236}">
                      <a16:creationId xmlns:a16="http://schemas.microsoft.com/office/drawing/2014/main" id="{A5980B13-5D46-3B89-F2D0-B9116D7E6BE1}"/>
                    </a:ext>
                  </a:extLst>
                </p14:cNvPr>
                <p14:cNvContentPartPr/>
                <p14:nvPr/>
              </p14:nvContentPartPr>
              <p14:xfrm>
                <a:off x="3908921" y="4173372"/>
                <a:ext cx="19800" cy="360"/>
              </p14:xfrm>
            </p:contentPart>
          </mc:Choice>
          <mc:Fallback xmlns="">
            <p:pic>
              <p:nvPicPr>
                <p:cNvPr id="57369" name="Ink 57368">
                  <a:extLst>
                    <a:ext uri="{FF2B5EF4-FFF2-40B4-BE49-F238E27FC236}">
                      <a16:creationId xmlns:a16="http://schemas.microsoft.com/office/drawing/2014/main" id="{A5980B13-5D46-3B89-F2D0-B9116D7E6BE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99921" y="4164372"/>
                  <a:ext cx="3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370" name="Ink 57369">
                  <a:extLst>
                    <a:ext uri="{FF2B5EF4-FFF2-40B4-BE49-F238E27FC236}">
                      <a16:creationId xmlns:a16="http://schemas.microsoft.com/office/drawing/2014/main" id="{2EE9A700-6FF2-EB88-514D-05CF7066663E}"/>
                    </a:ext>
                  </a:extLst>
                </p14:cNvPr>
                <p14:cNvContentPartPr/>
                <p14:nvPr/>
              </p14:nvContentPartPr>
              <p14:xfrm>
                <a:off x="4119881" y="4142052"/>
                <a:ext cx="78840" cy="360"/>
              </p14:xfrm>
            </p:contentPart>
          </mc:Choice>
          <mc:Fallback xmlns="">
            <p:pic>
              <p:nvPicPr>
                <p:cNvPr id="57370" name="Ink 57369">
                  <a:extLst>
                    <a:ext uri="{FF2B5EF4-FFF2-40B4-BE49-F238E27FC236}">
                      <a16:creationId xmlns:a16="http://schemas.microsoft.com/office/drawing/2014/main" id="{2EE9A700-6FF2-EB88-514D-05CF7066663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10881" y="4133052"/>
                  <a:ext cx="9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371" name="Ink 57370">
                  <a:extLst>
                    <a:ext uri="{FF2B5EF4-FFF2-40B4-BE49-F238E27FC236}">
                      <a16:creationId xmlns:a16="http://schemas.microsoft.com/office/drawing/2014/main" id="{A8CD8FA1-826F-DBF8-BFBB-12356673C567}"/>
                    </a:ext>
                  </a:extLst>
                </p14:cNvPr>
                <p14:cNvContentPartPr/>
                <p14:nvPr/>
              </p14:nvContentPartPr>
              <p14:xfrm>
                <a:off x="4301321" y="4142052"/>
                <a:ext cx="128880" cy="360"/>
              </p14:xfrm>
            </p:contentPart>
          </mc:Choice>
          <mc:Fallback xmlns="">
            <p:pic>
              <p:nvPicPr>
                <p:cNvPr id="57371" name="Ink 57370">
                  <a:extLst>
                    <a:ext uri="{FF2B5EF4-FFF2-40B4-BE49-F238E27FC236}">
                      <a16:creationId xmlns:a16="http://schemas.microsoft.com/office/drawing/2014/main" id="{A8CD8FA1-826F-DBF8-BFBB-12356673C56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292321" y="4133052"/>
                  <a:ext cx="146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382" name="Ink 57381">
                  <a:extLst>
                    <a:ext uri="{FF2B5EF4-FFF2-40B4-BE49-F238E27FC236}">
                      <a16:creationId xmlns:a16="http://schemas.microsoft.com/office/drawing/2014/main" id="{0DE2289E-1F2F-45C2-EB91-507905E2D334}"/>
                    </a:ext>
                  </a:extLst>
                </p14:cNvPr>
                <p14:cNvContentPartPr/>
                <p14:nvPr/>
              </p14:nvContentPartPr>
              <p14:xfrm>
                <a:off x="4115201" y="4282812"/>
                <a:ext cx="92160" cy="212760"/>
              </p14:xfrm>
            </p:contentPart>
          </mc:Choice>
          <mc:Fallback xmlns="">
            <p:pic>
              <p:nvPicPr>
                <p:cNvPr id="57382" name="Ink 57381">
                  <a:extLst>
                    <a:ext uri="{FF2B5EF4-FFF2-40B4-BE49-F238E27FC236}">
                      <a16:creationId xmlns:a16="http://schemas.microsoft.com/office/drawing/2014/main" id="{0DE2289E-1F2F-45C2-EB91-507905E2D33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106201" y="4274172"/>
                  <a:ext cx="109800" cy="23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7386" name="Ink 57385">
                <a:extLst>
                  <a:ext uri="{FF2B5EF4-FFF2-40B4-BE49-F238E27FC236}">
                    <a16:creationId xmlns:a16="http://schemas.microsoft.com/office/drawing/2014/main" id="{E9E69875-9972-076D-949F-FADFF5627046}"/>
                  </a:ext>
                </a:extLst>
              </p14:cNvPr>
              <p14:cNvContentPartPr/>
              <p14:nvPr/>
            </p14:nvContentPartPr>
            <p14:xfrm>
              <a:off x="2428404" y="5984821"/>
              <a:ext cx="109800" cy="255960"/>
            </p14:xfrm>
          </p:contentPart>
        </mc:Choice>
        <mc:Fallback xmlns="">
          <p:pic>
            <p:nvPicPr>
              <p:cNvPr id="57386" name="Ink 57385">
                <a:extLst>
                  <a:ext uri="{FF2B5EF4-FFF2-40B4-BE49-F238E27FC236}">
                    <a16:creationId xmlns:a16="http://schemas.microsoft.com/office/drawing/2014/main" id="{E9E69875-9972-076D-949F-FADFF5627046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419404" y="5975821"/>
                <a:ext cx="127440" cy="27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91" name="Group 57390">
            <a:extLst>
              <a:ext uri="{FF2B5EF4-FFF2-40B4-BE49-F238E27FC236}">
                <a16:creationId xmlns:a16="http://schemas.microsoft.com/office/drawing/2014/main" id="{58B9C8F2-CD47-DA0C-D1C1-A1031855B1E2}"/>
              </a:ext>
            </a:extLst>
          </p:cNvPr>
          <p:cNvGrpSpPr/>
          <p:nvPr/>
        </p:nvGrpSpPr>
        <p:grpSpPr>
          <a:xfrm>
            <a:off x="2900364" y="5381461"/>
            <a:ext cx="489240" cy="351000"/>
            <a:chOff x="4594001" y="4140612"/>
            <a:chExt cx="48924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361" name="Ink 57360">
                  <a:extLst>
                    <a:ext uri="{FF2B5EF4-FFF2-40B4-BE49-F238E27FC236}">
                      <a16:creationId xmlns:a16="http://schemas.microsoft.com/office/drawing/2014/main" id="{E6B342A6-0453-AB2B-E95C-0073C86D2A27}"/>
                    </a:ext>
                  </a:extLst>
                </p14:cNvPr>
                <p14:cNvContentPartPr/>
                <p14:nvPr/>
              </p14:nvContentPartPr>
              <p14:xfrm>
                <a:off x="4662041" y="4172292"/>
                <a:ext cx="360" cy="41760"/>
              </p14:xfrm>
            </p:contentPart>
          </mc:Choice>
          <mc:Fallback xmlns="">
            <p:pic>
              <p:nvPicPr>
                <p:cNvPr id="57361" name="Ink 57360">
                  <a:extLst>
                    <a:ext uri="{FF2B5EF4-FFF2-40B4-BE49-F238E27FC236}">
                      <a16:creationId xmlns:a16="http://schemas.microsoft.com/office/drawing/2014/main" id="{E6B342A6-0453-AB2B-E95C-0073C86D2A2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653041" y="4163292"/>
                  <a:ext cx="180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ED0D6DBA-DAC0-D17B-F784-054E7141EFFC}"/>
                    </a:ext>
                  </a:extLst>
                </p14:cNvPr>
                <p14:cNvContentPartPr/>
                <p14:nvPr/>
              </p14:nvContentPartPr>
              <p14:xfrm>
                <a:off x="4662041" y="4462812"/>
                <a:ext cx="360" cy="288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ED0D6DBA-DAC0-D17B-F784-054E7141EFF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53041" y="44538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373" name="Ink 57372">
                  <a:extLst>
                    <a:ext uri="{FF2B5EF4-FFF2-40B4-BE49-F238E27FC236}">
                      <a16:creationId xmlns:a16="http://schemas.microsoft.com/office/drawing/2014/main" id="{5E725049-183F-0843-B276-2D234B881863}"/>
                    </a:ext>
                  </a:extLst>
                </p14:cNvPr>
                <p14:cNvContentPartPr/>
                <p14:nvPr/>
              </p14:nvContentPartPr>
              <p14:xfrm>
                <a:off x="4594001" y="4147452"/>
                <a:ext cx="22320" cy="360"/>
              </p14:xfrm>
            </p:contentPart>
          </mc:Choice>
          <mc:Fallback xmlns="">
            <p:pic>
              <p:nvPicPr>
                <p:cNvPr id="57373" name="Ink 57372">
                  <a:extLst>
                    <a:ext uri="{FF2B5EF4-FFF2-40B4-BE49-F238E27FC236}">
                      <a16:creationId xmlns:a16="http://schemas.microsoft.com/office/drawing/2014/main" id="{5E725049-183F-0843-B276-2D234B88186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85001" y="4138812"/>
                  <a:ext cx="39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374" name="Ink 57373">
                  <a:extLst>
                    <a:ext uri="{FF2B5EF4-FFF2-40B4-BE49-F238E27FC236}">
                      <a16:creationId xmlns:a16="http://schemas.microsoft.com/office/drawing/2014/main" id="{3694CF25-8654-D7F6-CB6B-247313BEE303}"/>
                    </a:ext>
                  </a:extLst>
                </p14:cNvPr>
                <p14:cNvContentPartPr/>
                <p14:nvPr/>
              </p14:nvContentPartPr>
              <p14:xfrm>
                <a:off x="4771841" y="4140612"/>
                <a:ext cx="42480" cy="6480"/>
              </p14:xfrm>
            </p:contentPart>
          </mc:Choice>
          <mc:Fallback xmlns="">
            <p:pic>
              <p:nvPicPr>
                <p:cNvPr id="57374" name="Ink 57373">
                  <a:extLst>
                    <a:ext uri="{FF2B5EF4-FFF2-40B4-BE49-F238E27FC236}">
                      <a16:creationId xmlns:a16="http://schemas.microsoft.com/office/drawing/2014/main" id="{3694CF25-8654-D7F6-CB6B-247313BEE30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62841" y="4131972"/>
                  <a:ext cx="60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375" name="Ink 57374">
                  <a:extLst>
                    <a:ext uri="{FF2B5EF4-FFF2-40B4-BE49-F238E27FC236}">
                      <a16:creationId xmlns:a16="http://schemas.microsoft.com/office/drawing/2014/main" id="{12D0BC47-3201-A3A3-5649-4A120D308D83}"/>
                    </a:ext>
                  </a:extLst>
                </p14:cNvPr>
                <p14:cNvContentPartPr/>
                <p14:nvPr/>
              </p14:nvContentPartPr>
              <p14:xfrm>
                <a:off x="5071001" y="4140612"/>
                <a:ext cx="12240" cy="360"/>
              </p14:xfrm>
            </p:contentPart>
          </mc:Choice>
          <mc:Fallback xmlns="">
            <p:pic>
              <p:nvPicPr>
                <p:cNvPr id="57375" name="Ink 57374">
                  <a:extLst>
                    <a:ext uri="{FF2B5EF4-FFF2-40B4-BE49-F238E27FC236}">
                      <a16:creationId xmlns:a16="http://schemas.microsoft.com/office/drawing/2014/main" id="{12D0BC47-3201-A3A3-5649-4A120D308D8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062001" y="4131972"/>
                  <a:ext cx="2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7387" name="Ink 57386">
                  <a:extLst>
                    <a:ext uri="{FF2B5EF4-FFF2-40B4-BE49-F238E27FC236}">
                      <a16:creationId xmlns:a16="http://schemas.microsoft.com/office/drawing/2014/main" id="{7DCB4ADF-9A73-473E-C445-5D933A8A08DD}"/>
                    </a:ext>
                  </a:extLst>
                </p14:cNvPr>
                <p14:cNvContentPartPr/>
                <p14:nvPr/>
              </p14:nvContentPartPr>
              <p14:xfrm>
                <a:off x="4869041" y="4411332"/>
                <a:ext cx="133920" cy="2880"/>
              </p14:xfrm>
            </p:contentPart>
          </mc:Choice>
          <mc:Fallback xmlns="">
            <p:pic>
              <p:nvPicPr>
                <p:cNvPr id="57387" name="Ink 57386">
                  <a:extLst>
                    <a:ext uri="{FF2B5EF4-FFF2-40B4-BE49-F238E27FC236}">
                      <a16:creationId xmlns:a16="http://schemas.microsoft.com/office/drawing/2014/main" id="{7DCB4ADF-9A73-473E-C445-5D933A8A08D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60041" y="4402332"/>
                  <a:ext cx="151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388" name="Ink 57387">
                  <a:extLst>
                    <a:ext uri="{FF2B5EF4-FFF2-40B4-BE49-F238E27FC236}">
                      <a16:creationId xmlns:a16="http://schemas.microsoft.com/office/drawing/2014/main" id="{20B9A8E2-FEE7-3E35-0640-E2B343BA6699}"/>
                    </a:ext>
                  </a:extLst>
                </p14:cNvPr>
                <p14:cNvContentPartPr/>
                <p14:nvPr/>
              </p14:nvContentPartPr>
              <p14:xfrm>
                <a:off x="5061641" y="4265532"/>
                <a:ext cx="14760" cy="226080"/>
              </p14:xfrm>
            </p:contentPart>
          </mc:Choice>
          <mc:Fallback xmlns="">
            <p:pic>
              <p:nvPicPr>
                <p:cNvPr id="57388" name="Ink 57387">
                  <a:extLst>
                    <a:ext uri="{FF2B5EF4-FFF2-40B4-BE49-F238E27FC236}">
                      <a16:creationId xmlns:a16="http://schemas.microsoft.com/office/drawing/2014/main" id="{20B9A8E2-FEE7-3E35-0640-E2B343BA669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053001" y="4256892"/>
                  <a:ext cx="3240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90" name="Group 57389">
            <a:extLst>
              <a:ext uri="{FF2B5EF4-FFF2-40B4-BE49-F238E27FC236}">
                <a16:creationId xmlns:a16="http://schemas.microsoft.com/office/drawing/2014/main" id="{CAFB8261-5967-543E-A5A9-677EB7FE1FC7}"/>
              </a:ext>
            </a:extLst>
          </p:cNvPr>
          <p:cNvGrpSpPr/>
          <p:nvPr/>
        </p:nvGrpSpPr>
        <p:grpSpPr>
          <a:xfrm>
            <a:off x="3874164" y="3916621"/>
            <a:ext cx="501120" cy="2382480"/>
            <a:chOff x="5567801" y="2675772"/>
            <a:chExt cx="501120" cy="238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7348" name="Ink 57347">
                  <a:extLst>
                    <a:ext uri="{FF2B5EF4-FFF2-40B4-BE49-F238E27FC236}">
                      <a16:creationId xmlns:a16="http://schemas.microsoft.com/office/drawing/2014/main" id="{86CB85DB-CB0D-3612-3D37-18C06F3024D7}"/>
                    </a:ext>
                  </a:extLst>
                </p14:cNvPr>
                <p14:cNvContentPartPr/>
                <p14:nvPr/>
              </p14:nvContentPartPr>
              <p14:xfrm>
                <a:off x="5567801" y="3049092"/>
                <a:ext cx="175320" cy="144000"/>
              </p14:xfrm>
            </p:contentPart>
          </mc:Choice>
          <mc:Fallback xmlns="">
            <p:pic>
              <p:nvPicPr>
                <p:cNvPr id="57348" name="Ink 57347">
                  <a:extLst>
                    <a:ext uri="{FF2B5EF4-FFF2-40B4-BE49-F238E27FC236}">
                      <a16:creationId xmlns:a16="http://schemas.microsoft.com/office/drawing/2014/main" id="{86CB85DB-CB0D-3612-3D37-18C06F3024D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558801" y="3040092"/>
                  <a:ext cx="1929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601870F7-2C32-E20E-86AB-94082D574E55}"/>
                    </a:ext>
                  </a:extLst>
                </p14:cNvPr>
                <p14:cNvContentPartPr/>
                <p14:nvPr/>
              </p14:nvContentPartPr>
              <p14:xfrm>
                <a:off x="5694881" y="3586932"/>
                <a:ext cx="113040" cy="18720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601870F7-2C32-E20E-86AB-94082D574E5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686241" y="3577932"/>
                  <a:ext cx="1306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9C720340-7A6C-0D79-ADA6-E1B649D15283}"/>
                    </a:ext>
                  </a:extLst>
                </p14:cNvPr>
                <p14:cNvContentPartPr/>
                <p14:nvPr/>
              </p14:nvContentPartPr>
              <p14:xfrm>
                <a:off x="5589401" y="2684052"/>
                <a:ext cx="2880" cy="16632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9C720340-7A6C-0D79-ADA6-E1B649D1528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80401" y="2675412"/>
                  <a:ext cx="205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7354" name="Ink 57353">
                  <a:extLst>
                    <a:ext uri="{FF2B5EF4-FFF2-40B4-BE49-F238E27FC236}">
                      <a16:creationId xmlns:a16="http://schemas.microsoft.com/office/drawing/2014/main" id="{D0430251-B5BD-BBC8-60EA-8437F5166D20}"/>
                    </a:ext>
                  </a:extLst>
                </p14:cNvPr>
                <p14:cNvContentPartPr/>
                <p14:nvPr/>
              </p14:nvContentPartPr>
              <p14:xfrm>
                <a:off x="5676161" y="2675772"/>
                <a:ext cx="2880" cy="110160"/>
              </p14:xfrm>
            </p:contentPart>
          </mc:Choice>
          <mc:Fallback xmlns="">
            <p:pic>
              <p:nvPicPr>
                <p:cNvPr id="57354" name="Ink 57353">
                  <a:extLst>
                    <a:ext uri="{FF2B5EF4-FFF2-40B4-BE49-F238E27FC236}">
                      <a16:creationId xmlns:a16="http://schemas.microsoft.com/office/drawing/2014/main" id="{D0430251-B5BD-BBC8-60EA-8437F5166D2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67521" y="2667132"/>
                  <a:ext cx="205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7377" name="Ink 57376">
                  <a:extLst>
                    <a:ext uri="{FF2B5EF4-FFF2-40B4-BE49-F238E27FC236}">
                      <a16:creationId xmlns:a16="http://schemas.microsoft.com/office/drawing/2014/main" id="{CCBA36D9-15C1-675C-E60D-456C9EA8DC2E}"/>
                    </a:ext>
                  </a:extLst>
                </p14:cNvPr>
                <p14:cNvContentPartPr/>
                <p14:nvPr/>
              </p14:nvContentPartPr>
              <p14:xfrm>
                <a:off x="5573561" y="4137012"/>
                <a:ext cx="14760" cy="360"/>
              </p14:xfrm>
            </p:contentPart>
          </mc:Choice>
          <mc:Fallback xmlns="">
            <p:pic>
              <p:nvPicPr>
                <p:cNvPr id="57377" name="Ink 57376">
                  <a:extLst>
                    <a:ext uri="{FF2B5EF4-FFF2-40B4-BE49-F238E27FC236}">
                      <a16:creationId xmlns:a16="http://schemas.microsoft.com/office/drawing/2014/main" id="{CCBA36D9-15C1-675C-E60D-456C9EA8DC2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564921" y="4128372"/>
                  <a:ext cx="3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7378" name="Ink 57377">
                  <a:extLst>
                    <a:ext uri="{FF2B5EF4-FFF2-40B4-BE49-F238E27FC236}">
                      <a16:creationId xmlns:a16="http://schemas.microsoft.com/office/drawing/2014/main" id="{644D83C5-130A-2375-8359-43D0F6128FAE}"/>
                    </a:ext>
                  </a:extLst>
                </p14:cNvPr>
                <p14:cNvContentPartPr/>
                <p14:nvPr/>
              </p14:nvContentPartPr>
              <p14:xfrm>
                <a:off x="5813321" y="4137012"/>
                <a:ext cx="2880" cy="360"/>
              </p14:xfrm>
            </p:contentPart>
          </mc:Choice>
          <mc:Fallback xmlns="">
            <p:pic>
              <p:nvPicPr>
                <p:cNvPr id="57378" name="Ink 57377">
                  <a:extLst>
                    <a:ext uri="{FF2B5EF4-FFF2-40B4-BE49-F238E27FC236}">
                      <a16:creationId xmlns:a16="http://schemas.microsoft.com/office/drawing/2014/main" id="{644D83C5-130A-2375-8359-43D0F6128FA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804321" y="412837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7379" name="Ink 57378">
                  <a:extLst>
                    <a:ext uri="{FF2B5EF4-FFF2-40B4-BE49-F238E27FC236}">
                      <a16:creationId xmlns:a16="http://schemas.microsoft.com/office/drawing/2014/main" id="{3FD87F1A-0EE1-CC6E-4D64-973358C1DEBC}"/>
                    </a:ext>
                  </a:extLst>
                </p14:cNvPr>
                <p14:cNvContentPartPr/>
                <p14:nvPr/>
              </p14:nvContentPartPr>
              <p14:xfrm>
                <a:off x="6028241" y="4121892"/>
                <a:ext cx="2880" cy="360"/>
              </p14:xfrm>
            </p:contentPart>
          </mc:Choice>
          <mc:Fallback xmlns="">
            <p:pic>
              <p:nvPicPr>
                <p:cNvPr id="57379" name="Ink 57378">
                  <a:extLst>
                    <a:ext uri="{FF2B5EF4-FFF2-40B4-BE49-F238E27FC236}">
                      <a16:creationId xmlns:a16="http://schemas.microsoft.com/office/drawing/2014/main" id="{3FD87F1A-0EE1-CC6E-4D64-973358C1DEB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19241" y="41128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380" name="Ink 57379">
                  <a:extLst>
                    <a:ext uri="{FF2B5EF4-FFF2-40B4-BE49-F238E27FC236}">
                      <a16:creationId xmlns:a16="http://schemas.microsoft.com/office/drawing/2014/main" id="{03D386A2-A6FC-370C-A061-8EAE8485E6AF}"/>
                    </a:ext>
                  </a:extLst>
                </p14:cNvPr>
                <p14:cNvContentPartPr/>
                <p14:nvPr/>
              </p14:nvContentPartPr>
              <p14:xfrm>
                <a:off x="5841041" y="2946852"/>
                <a:ext cx="227880" cy="2111400"/>
              </p14:xfrm>
            </p:contentPart>
          </mc:Choice>
          <mc:Fallback xmlns="">
            <p:pic>
              <p:nvPicPr>
                <p:cNvPr id="57380" name="Ink 57379">
                  <a:extLst>
                    <a:ext uri="{FF2B5EF4-FFF2-40B4-BE49-F238E27FC236}">
                      <a16:creationId xmlns:a16="http://schemas.microsoft.com/office/drawing/2014/main" id="{03D386A2-A6FC-370C-A061-8EAE8485E6A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832401" y="2937852"/>
                  <a:ext cx="245520" cy="21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7389" name="Ink 57388">
                  <a:extLst>
                    <a:ext uri="{FF2B5EF4-FFF2-40B4-BE49-F238E27FC236}">
                      <a16:creationId xmlns:a16="http://schemas.microsoft.com/office/drawing/2014/main" id="{31B95EC1-51EF-8874-1509-5BE080FA86EE}"/>
                    </a:ext>
                  </a:extLst>
                </p14:cNvPr>
                <p14:cNvContentPartPr/>
                <p14:nvPr/>
              </p14:nvContentPartPr>
              <p14:xfrm>
                <a:off x="5656361" y="4237452"/>
                <a:ext cx="119880" cy="209520"/>
              </p14:xfrm>
            </p:contentPart>
          </mc:Choice>
          <mc:Fallback xmlns="">
            <p:pic>
              <p:nvPicPr>
                <p:cNvPr id="57389" name="Ink 57388">
                  <a:extLst>
                    <a:ext uri="{FF2B5EF4-FFF2-40B4-BE49-F238E27FC236}">
                      <a16:creationId xmlns:a16="http://schemas.microsoft.com/office/drawing/2014/main" id="{31B95EC1-51EF-8874-1509-5BE080FA86E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647361" y="4228812"/>
                  <a:ext cx="137520" cy="22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57392" name="Ink 57391">
                <a:extLst>
                  <a:ext uri="{FF2B5EF4-FFF2-40B4-BE49-F238E27FC236}">
                    <a16:creationId xmlns:a16="http://schemas.microsoft.com/office/drawing/2014/main" id="{99C5B358-80AB-316F-DF6D-485224638A61}"/>
                  </a:ext>
                </a:extLst>
              </p14:cNvPr>
              <p14:cNvContentPartPr/>
              <p14:nvPr/>
            </p14:nvContentPartPr>
            <p14:xfrm>
              <a:off x="3245244" y="6062221"/>
              <a:ext cx="128880" cy="164520"/>
            </p14:xfrm>
          </p:contentPart>
        </mc:Choice>
        <mc:Fallback xmlns="">
          <p:pic>
            <p:nvPicPr>
              <p:cNvPr id="57392" name="Ink 57391">
                <a:extLst>
                  <a:ext uri="{FF2B5EF4-FFF2-40B4-BE49-F238E27FC236}">
                    <a16:creationId xmlns:a16="http://schemas.microsoft.com/office/drawing/2014/main" id="{99C5B358-80AB-316F-DF6D-485224638A6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236244" y="6053221"/>
                <a:ext cx="14652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7393" name="Ink 57392">
                <a:extLst>
                  <a:ext uri="{FF2B5EF4-FFF2-40B4-BE49-F238E27FC236}">
                    <a16:creationId xmlns:a16="http://schemas.microsoft.com/office/drawing/2014/main" id="{D4950B93-3A42-B39F-B29C-0583288DAF0A}"/>
                  </a:ext>
                </a:extLst>
              </p14:cNvPr>
              <p14:cNvContentPartPr/>
              <p14:nvPr/>
            </p14:nvContentPartPr>
            <p14:xfrm>
              <a:off x="3931764" y="5989501"/>
              <a:ext cx="360" cy="308160"/>
            </p14:xfrm>
          </p:contentPart>
        </mc:Choice>
        <mc:Fallback xmlns="">
          <p:pic>
            <p:nvPicPr>
              <p:cNvPr id="57393" name="Ink 57392">
                <a:extLst>
                  <a:ext uri="{FF2B5EF4-FFF2-40B4-BE49-F238E27FC236}">
                    <a16:creationId xmlns:a16="http://schemas.microsoft.com/office/drawing/2014/main" id="{D4950B93-3A42-B39F-B29C-0583288DAF0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922764" y="5980501"/>
                <a:ext cx="18000" cy="32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95" name="Group 57394">
            <a:extLst>
              <a:ext uri="{FF2B5EF4-FFF2-40B4-BE49-F238E27FC236}">
                <a16:creationId xmlns:a16="http://schemas.microsoft.com/office/drawing/2014/main" id="{39D5648C-8983-6576-8B39-CB048C3BF4A4}"/>
              </a:ext>
            </a:extLst>
          </p:cNvPr>
          <p:cNvGrpSpPr/>
          <p:nvPr/>
        </p:nvGrpSpPr>
        <p:grpSpPr>
          <a:xfrm>
            <a:off x="1183164" y="4081501"/>
            <a:ext cx="791280" cy="2261520"/>
            <a:chOff x="2876801" y="2840652"/>
            <a:chExt cx="791280" cy="22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501A3F7-BB60-E9EB-FFE8-AEC84C401096}"/>
                    </a:ext>
                  </a:extLst>
                </p14:cNvPr>
                <p14:cNvContentPartPr/>
                <p14:nvPr/>
              </p14:nvContentPartPr>
              <p14:xfrm>
                <a:off x="2876801" y="3031452"/>
                <a:ext cx="357120" cy="2070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501A3F7-BB60-E9EB-FFE8-AEC84C40109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867801" y="3022812"/>
                  <a:ext cx="374760" cy="20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7B5D6D6-E9C6-FD63-3663-2DEE01AAC3D2}"/>
                    </a:ext>
                  </a:extLst>
                </p14:cNvPr>
                <p14:cNvContentPartPr/>
                <p14:nvPr/>
              </p14:nvContentPartPr>
              <p14:xfrm>
                <a:off x="3100001" y="2879172"/>
                <a:ext cx="78480" cy="100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7B5D6D6-E9C6-FD63-3663-2DEE01AAC3D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091001" y="2870172"/>
                  <a:ext cx="961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167D492-E9EC-4357-70B0-0220C12D89DD}"/>
                    </a:ext>
                  </a:extLst>
                </p14:cNvPr>
                <p14:cNvContentPartPr/>
                <p14:nvPr/>
              </p14:nvContentPartPr>
              <p14:xfrm>
                <a:off x="3303041" y="2840652"/>
                <a:ext cx="89280" cy="136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167D492-E9EC-4357-70B0-0220C12D89D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94401" y="2832012"/>
                  <a:ext cx="10692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52916D8-D67C-1762-B7FF-ECE6A8BD7ABB}"/>
                    </a:ext>
                  </a:extLst>
                </p14:cNvPr>
                <p14:cNvContentPartPr/>
                <p14:nvPr/>
              </p14:nvContentPartPr>
              <p14:xfrm>
                <a:off x="3266321" y="3230532"/>
                <a:ext cx="2880" cy="266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52916D8-D67C-1762-B7FF-ECE6A8BD7AB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257321" y="3221892"/>
                  <a:ext cx="205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4467945-70B4-5CC9-24E5-740311078D1A}"/>
                    </a:ext>
                  </a:extLst>
                </p14:cNvPr>
                <p14:cNvContentPartPr/>
                <p14:nvPr/>
              </p14:nvContentPartPr>
              <p14:xfrm>
                <a:off x="3259481" y="3727692"/>
                <a:ext cx="126720" cy="203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4467945-70B4-5CC9-24E5-740311078D1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250481" y="3718692"/>
                  <a:ext cx="1443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57365" name="Ink 57364">
                  <a:extLst>
                    <a:ext uri="{FF2B5EF4-FFF2-40B4-BE49-F238E27FC236}">
                      <a16:creationId xmlns:a16="http://schemas.microsoft.com/office/drawing/2014/main" id="{76068BB8-2373-90A7-088C-82A6F939006D}"/>
                    </a:ext>
                  </a:extLst>
                </p14:cNvPr>
                <p14:cNvContentPartPr/>
                <p14:nvPr/>
              </p14:nvContentPartPr>
              <p14:xfrm>
                <a:off x="3091001" y="4140612"/>
                <a:ext cx="28440" cy="36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76068BB8-2373-90A7-088C-82A6F939006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082001" y="4131972"/>
                  <a:ext cx="46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57366" name="Ink 57365">
                  <a:extLst>
                    <a:ext uri="{FF2B5EF4-FFF2-40B4-BE49-F238E27FC236}">
                      <a16:creationId xmlns:a16="http://schemas.microsoft.com/office/drawing/2014/main" id="{C71960EF-CE63-001F-E247-59244E3787DD}"/>
                    </a:ext>
                  </a:extLst>
                </p14:cNvPr>
                <p14:cNvContentPartPr/>
                <p14:nvPr/>
              </p14:nvContentPartPr>
              <p14:xfrm>
                <a:off x="3395201" y="4140612"/>
                <a:ext cx="11520" cy="36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C71960EF-CE63-001F-E247-59244E3787D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386561" y="4131972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57367" name="Ink 57366">
                  <a:extLst>
                    <a:ext uri="{FF2B5EF4-FFF2-40B4-BE49-F238E27FC236}">
                      <a16:creationId xmlns:a16="http://schemas.microsoft.com/office/drawing/2014/main" id="{FB822F26-BE34-E24E-BFE8-8A5FAE73EAF8}"/>
                    </a:ext>
                  </a:extLst>
                </p14:cNvPr>
                <p14:cNvContentPartPr/>
                <p14:nvPr/>
              </p14:nvContentPartPr>
              <p14:xfrm>
                <a:off x="3619841" y="4140612"/>
                <a:ext cx="48240" cy="360"/>
              </p14:xfrm>
            </p:contentPart>
          </mc:Choice>
          <mc:Fallback xmlns="">
            <p:pic>
              <p:nvPicPr>
                <p:cNvPr id="57367" name="Ink 57366">
                  <a:extLst>
                    <a:ext uri="{FF2B5EF4-FFF2-40B4-BE49-F238E27FC236}">
                      <a16:creationId xmlns:a16="http://schemas.microsoft.com/office/drawing/2014/main" id="{FB822F26-BE34-E24E-BFE8-8A5FAE73EAF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611201" y="4131972"/>
                  <a:ext cx="6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7381" name="Ink 57380">
                  <a:extLst>
                    <a:ext uri="{FF2B5EF4-FFF2-40B4-BE49-F238E27FC236}">
                      <a16:creationId xmlns:a16="http://schemas.microsoft.com/office/drawing/2014/main" id="{0E01A1FA-5D92-8A5B-2BEA-E5AA4300259E}"/>
                    </a:ext>
                  </a:extLst>
                </p14:cNvPr>
                <p14:cNvContentPartPr/>
                <p14:nvPr/>
              </p14:nvContentPartPr>
              <p14:xfrm>
                <a:off x="3285761" y="4283172"/>
                <a:ext cx="118440" cy="181080"/>
              </p14:xfrm>
            </p:contentPart>
          </mc:Choice>
          <mc:Fallback xmlns="">
            <p:pic>
              <p:nvPicPr>
                <p:cNvPr id="57381" name="Ink 57380">
                  <a:extLst>
                    <a:ext uri="{FF2B5EF4-FFF2-40B4-BE49-F238E27FC236}">
                      <a16:creationId xmlns:a16="http://schemas.microsoft.com/office/drawing/2014/main" id="{0E01A1FA-5D92-8A5B-2BEA-E5AA4300259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277121" y="4274532"/>
                  <a:ext cx="1360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7385" name="Ink 57384">
                  <a:extLst>
                    <a:ext uri="{FF2B5EF4-FFF2-40B4-BE49-F238E27FC236}">
                      <a16:creationId xmlns:a16="http://schemas.microsoft.com/office/drawing/2014/main" id="{18A626CE-49A6-0060-7FF6-896DA6A79836}"/>
                    </a:ext>
                  </a:extLst>
                </p14:cNvPr>
                <p14:cNvContentPartPr/>
                <p14:nvPr/>
              </p14:nvContentPartPr>
              <p14:xfrm>
                <a:off x="3414641" y="4790412"/>
                <a:ext cx="111240" cy="241920"/>
              </p14:xfrm>
            </p:contentPart>
          </mc:Choice>
          <mc:Fallback xmlns="">
            <p:pic>
              <p:nvPicPr>
                <p:cNvPr id="57385" name="Ink 57384">
                  <a:extLst>
                    <a:ext uri="{FF2B5EF4-FFF2-40B4-BE49-F238E27FC236}">
                      <a16:creationId xmlns:a16="http://schemas.microsoft.com/office/drawing/2014/main" id="{18A626CE-49A6-0060-7FF6-896DA6A7983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406001" y="4781412"/>
                  <a:ext cx="1288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57394" name="Ink 57393">
                  <a:extLst>
                    <a:ext uri="{FF2B5EF4-FFF2-40B4-BE49-F238E27FC236}">
                      <a16:creationId xmlns:a16="http://schemas.microsoft.com/office/drawing/2014/main" id="{E0BBC358-4C86-4273-F3D0-83C5D90624F1}"/>
                    </a:ext>
                  </a:extLst>
                </p14:cNvPr>
                <p14:cNvContentPartPr/>
                <p14:nvPr/>
              </p14:nvContentPartPr>
              <p14:xfrm>
                <a:off x="3005681" y="3041172"/>
                <a:ext cx="128880" cy="3240"/>
              </p14:xfrm>
            </p:contentPart>
          </mc:Choice>
          <mc:Fallback xmlns="">
            <p:pic>
              <p:nvPicPr>
                <p:cNvPr id="57394" name="Ink 57393">
                  <a:extLst>
                    <a:ext uri="{FF2B5EF4-FFF2-40B4-BE49-F238E27FC236}">
                      <a16:creationId xmlns:a16="http://schemas.microsoft.com/office/drawing/2014/main" id="{E0BBC358-4C86-4273-F3D0-83C5D90624F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996681" y="3032532"/>
                  <a:ext cx="1465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7396" name="Ink 57395">
                <a:extLst>
                  <a:ext uri="{FF2B5EF4-FFF2-40B4-BE49-F238E27FC236}">
                    <a16:creationId xmlns:a16="http://schemas.microsoft.com/office/drawing/2014/main" id="{8B53D314-4909-2BBB-B781-180A1AFEF1D5}"/>
                  </a:ext>
                </a:extLst>
              </p14:cNvPr>
              <p14:cNvContentPartPr/>
              <p14:nvPr/>
            </p14:nvContentPartPr>
            <p14:xfrm>
              <a:off x="4145964" y="4191661"/>
              <a:ext cx="151200" cy="6480"/>
            </p14:xfrm>
          </p:contentPart>
        </mc:Choice>
        <mc:Fallback xmlns="">
          <p:pic>
            <p:nvPicPr>
              <p:cNvPr id="57396" name="Ink 57395">
                <a:extLst>
                  <a:ext uri="{FF2B5EF4-FFF2-40B4-BE49-F238E27FC236}">
                    <a16:creationId xmlns:a16="http://schemas.microsoft.com/office/drawing/2014/main" id="{8B53D314-4909-2BBB-B781-180A1AFEF1D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136943" y="4182661"/>
                <a:ext cx="168882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AFE4BB-9163-FC7C-7785-21B704B6C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5A5DCDA-5993-3C05-2908-9B1EC273423A}"/>
              </a:ext>
            </a:extLst>
          </p:cNvPr>
          <p:cNvGrpSpPr/>
          <p:nvPr/>
        </p:nvGrpSpPr>
        <p:grpSpPr>
          <a:xfrm>
            <a:off x="4639920" y="4199653"/>
            <a:ext cx="1106640" cy="1993320"/>
            <a:chOff x="6633156" y="3559632"/>
            <a:chExt cx="1106640" cy="199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340E385-D02C-A7BA-392B-AE0C0FB9933B}"/>
                    </a:ext>
                  </a:extLst>
                </p14:cNvPr>
                <p14:cNvContentPartPr/>
                <p14:nvPr/>
              </p14:nvContentPartPr>
              <p14:xfrm>
                <a:off x="6633156" y="4428672"/>
                <a:ext cx="105480" cy="2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340E385-D02C-A7BA-392B-AE0C0FB9933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624516" y="4420032"/>
                  <a:ext cx="123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D12F7AB-CD21-19C1-C218-962988D9195E}"/>
                    </a:ext>
                  </a:extLst>
                </p14:cNvPr>
                <p14:cNvContentPartPr/>
                <p14:nvPr/>
              </p14:nvContentPartPr>
              <p14:xfrm>
                <a:off x="6668796" y="4542792"/>
                <a:ext cx="118440" cy="2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D12F7AB-CD21-19C1-C218-962988D9195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660156" y="4533792"/>
                  <a:ext cx="136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63D8826-5B32-73BD-6EFA-D055266881B4}"/>
                    </a:ext>
                  </a:extLst>
                </p14:cNvPr>
                <p14:cNvContentPartPr/>
                <p14:nvPr/>
              </p14:nvContentPartPr>
              <p14:xfrm>
                <a:off x="6971916" y="3559632"/>
                <a:ext cx="295200" cy="1993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63D8826-5B32-73BD-6EFA-D055266881B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963276" y="3550632"/>
                  <a:ext cx="312840" cy="20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745B8CD-F447-D963-0F0C-23E0CB845A9C}"/>
                    </a:ext>
                  </a:extLst>
                </p14:cNvPr>
                <p14:cNvContentPartPr/>
                <p14:nvPr/>
              </p14:nvContentPartPr>
              <p14:xfrm>
                <a:off x="7350636" y="3892632"/>
                <a:ext cx="198720" cy="308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745B8CD-F447-D963-0F0C-23E0CB845A9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341996" y="3883992"/>
                  <a:ext cx="21636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6BACF15-94CB-0172-0A5B-5E2955A15CFF}"/>
                    </a:ext>
                  </a:extLst>
                </p14:cNvPr>
                <p14:cNvContentPartPr/>
                <p14:nvPr/>
              </p14:nvContentPartPr>
              <p14:xfrm>
                <a:off x="7554396" y="4182792"/>
                <a:ext cx="167400" cy="210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6BACF15-94CB-0172-0A5B-5E2955A15CF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545756" y="4174152"/>
                  <a:ext cx="1850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F0FB603-8AE1-7FE3-5759-6CC0981C48C0}"/>
                    </a:ext>
                  </a:extLst>
                </p14:cNvPr>
                <p14:cNvContentPartPr/>
                <p14:nvPr/>
              </p14:nvContentPartPr>
              <p14:xfrm>
                <a:off x="7549716" y="4264872"/>
                <a:ext cx="190080" cy="1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F0FB603-8AE1-7FE3-5759-6CC0981C48C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540716" y="4256232"/>
                  <a:ext cx="207720" cy="2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2450CC0-B27F-35B6-70FF-D421C85B3360}"/>
                  </a:ext>
                </a:extLst>
              </p14:cNvPr>
              <p14:cNvContentPartPr/>
              <p14:nvPr/>
            </p14:nvContentPartPr>
            <p14:xfrm>
              <a:off x="6342360" y="4560733"/>
              <a:ext cx="257760" cy="341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2450CC0-B27F-35B6-70FF-D421C85B3360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333360" y="4551733"/>
                <a:ext cx="27540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A95888C-3E51-D046-79D4-C6C643614E3B}"/>
                  </a:ext>
                </a:extLst>
              </p14:cNvPr>
              <p14:cNvContentPartPr/>
              <p14:nvPr/>
            </p14:nvContentPartPr>
            <p14:xfrm>
              <a:off x="5377200" y="5457493"/>
              <a:ext cx="392760" cy="4564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A95888C-3E51-D046-79D4-C6C643614E3B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368200" y="5448493"/>
                <a:ext cx="410400" cy="47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93B84F5F-74DE-B734-9902-DF425A4A8513}"/>
              </a:ext>
            </a:extLst>
          </p:cNvPr>
          <p:cNvGrpSpPr/>
          <p:nvPr/>
        </p:nvGrpSpPr>
        <p:grpSpPr>
          <a:xfrm>
            <a:off x="6248400" y="4266973"/>
            <a:ext cx="853200" cy="1948320"/>
            <a:chOff x="8241636" y="3626952"/>
            <a:chExt cx="853200" cy="194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EFE2B2-810C-E5DD-C58B-9C46A6E36159}"/>
                    </a:ext>
                  </a:extLst>
                </p14:cNvPr>
                <p14:cNvContentPartPr/>
                <p14:nvPr/>
              </p14:nvContentPartPr>
              <p14:xfrm>
                <a:off x="8241636" y="5049672"/>
                <a:ext cx="164520" cy="5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EFE2B2-810C-E5DD-C58B-9C46A6E3615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232636" y="5040672"/>
                  <a:ext cx="182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860E16D-BDEC-C5E3-827F-1716414D2A82}"/>
                    </a:ext>
                  </a:extLst>
                </p14:cNvPr>
                <p14:cNvContentPartPr/>
                <p14:nvPr/>
              </p14:nvContentPartPr>
              <p14:xfrm>
                <a:off x="8549076" y="4900272"/>
                <a:ext cx="295920" cy="288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860E16D-BDEC-C5E3-827F-1716414D2A8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540436" y="4891632"/>
                  <a:ext cx="3135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F371271-5ECE-D5EF-6BC8-CE2D82DEBCA6}"/>
                    </a:ext>
                  </a:extLst>
                </p14:cNvPr>
                <p14:cNvContentPartPr/>
                <p14:nvPr/>
              </p14:nvContentPartPr>
              <p14:xfrm>
                <a:off x="8778396" y="5150832"/>
                <a:ext cx="138960" cy="173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F371271-5ECE-D5EF-6BC8-CE2D82DEBCA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769396" y="5142192"/>
                  <a:ext cx="1566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E3123FC-9609-A1B3-CE61-CBC41DB9170B}"/>
                    </a:ext>
                  </a:extLst>
                </p14:cNvPr>
                <p14:cNvContentPartPr/>
                <p14:nvPr/>
              </p14:nvContentPartPr>
              <p14:xfrm>
                <a:off x="8740956" y="5204112"/>
                <a:ext cx="159480" cy="36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E3123FC-9609-A1B3-CE61-CBC41DB9170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732316" y="5195112"/>
                  <a:ext cx="1771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2C973CC-A7F8-23FF-8457-A7948894DB3B}"/>
                    </a:ext>
                  </a:extLst>
                </p14:cNvPr>
                <p14:cNvContentPartPr/>
                <p14:nvPr/>
              </p14:nvContentPartPr>
              <p14:xfrm>
                <a:off x="8819436" y="3626952"/>
                <a:ext cx="275400" cy="1948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2C973CC-A7F8-23FF-8457-A7948894DB3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810436" y="3618312"/>
                  <a:ext cx="293040" cy="1965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182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4"/>
    </mc:Choice>
    <mc:Fallback xmlns="">
      <p:transition spd="slow" advTm="3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56B15E-EA8B-4422-9AE8-75557D55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E65EE1B2-4502-AA55-1778-4A9737D1A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80" y="110120"/>
            <a:ext cx="87639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 spins  2</a:t>
            </a:r>
            <a:r>
              <a:rPr lang="en-US" altLang="en-US" sz="2700" baseline="30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matrix size, 2</a:t>
            </a:r>
            <a:r>
              <a:rPr lang="en-US" altLang="en-US" sz="2700" baseline="30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eigenvalues, 2</a:t>
            </a:r>
            <a:r>
              <a:rPr lang="en-US" altLang="en-US" sz="2700" baseline="30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states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65" name="Picture 2" descr="Rotating ball on Make a GIF">
            <a:extLst>
              <a:ext uri="{FF2B5EF4-FFF2-40B4-BE49-F238E27FC236}">
                <a16:creationId xmlns:a16="http://schemas.microsoft.com/office/drawing/2014/main" id="{8144221D-0449-EEFC-488B-A2BF1923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22" y="961351"/>
            <a:ext cx="590978" cy="5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Rotating ball on Make a GIF">
            <a:extLst>
              <a:ext uri="{FF2B5EF4-FFF2-40B4-BE49-F238E27FC236}">
                <a16:creationId xmlns:a16="http://schemas.microsoft.com/office/drawing/2014/main" id="{232E810A-FB91-C34D-5517-4A204AA4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7891" y="947183"/>
            <a:ext cx="590978" cy="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Rotating ball on Make a GIF">
            <a:extLst>
              <a:ext uri="{FF2B5EF4-FFF2-40B4-BE49-F238E27FC236}">
                <a16:creationId xmlns:a16="http://schemas.microsoft.com/office/drawing/2014/main" id="{5AE7B93F-3074-19E2-D77B-7000A91E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3" y="987876"/>
            <a:ext cx="590978" cy="5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Rotating ball on Make a GIF">
            <a:extLst>
              <a:ext uri="{FF2B5EF4-FFF2-40B4-BE49-F238E27FC236}">
                <a16:creationId xmlns:a16="http://schemas.microsoft.com/office/drawing/2014/main" id="{43E7F0D5-967C-3377-B918-2ABD4303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81022" y="973708"/>
            <a:ext cx="590978" cy="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Rotating ball on Make a GIF">
            <a:extLst>
              <a:ext uri="{FF2B5EF4-FFF2-40B4-BE49-F238E27FC236}">
                <a16:creationId xmlns:a16="http://schemas.microsoft.com/office/drawing/2014/main" id="{61DB8AF9-2292-6C57-7390-731CEC9A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29666" y="975519"/>
            <a:ext cx="590978" cy="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Rotating ball on Make a GIF">
            <a:extLst>
              <a:ext uri="{FF2B5EF4-FFF2-40B4-BE49-F238E27FC236}">
                <a16:creationId xmlns:a16="http://schemas.microsoft.com/office/drawing/2014/main" id="{85D90B58-F4FE-6026-EF6D-86DFB0F2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28" y="1016212"/>
            <a:ext cx="590978" cy="5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Rotating ball on Make a GIF">
            <a:extLst>
              <a:ext uri="{FF2B5EF4-FFF2-40B4-BE49-F238E27FC236}">
                <a16:creationId xmlns:a16="http://schemas.microsoft.com/office/drawing/2014/main" id="{32AFC938-B2E7-2CB4-33C4-7B4F732A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90" y="1016212"/>
            <a:ext cx="590978" cy="5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Rotating ball on Make a GIF">
            <a:extLst>
              <a:ext uri="{FF2B5EF4-FFF2-40B4-BE49-F238E27FC236}">
                <a16:creationId xmlns:a16="http://schemas.microsoft.com/office/drawing/2014/main" id="{E12B2C25-36C9-C3D4-A5DE-B0E91EEA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74059" y="1002044"/>
            <a:ext cx="590978" cy="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D46EFBB-10B0-4B68-4300-68C03D20460B}"/>
              </a:ext>
            </a:extLst>
          </p:cNvPr>
          <p:cNvGrpSpPr/>
          <p:nvPr/>
        </p:nvGrpSpPr>
        <p:grpSpPr>
          <a:xfrm>
            <a:off x="440368" y="2184110"/>
            <a:ext cx="960840" cy="535320"/>
            <a:chOff x="440368" y="2184110"/>
            <a:chExt cx="960840" cy="53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47AEC76-A6FD-607A-4087-66FBCABE5B8A}"/>
                    </a:ext>
                  </a:extLst>
                </p14:cNvPr>
                <p14:cNvContentPartPr/>
                <p14:nvPr/>
              </p14:nvContentPartPr>
              <p14:xfrm>
                <a:off x="440368" y="2184110"/>
                <a:ext cx="360" cy="435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47AEC76-A6FD-607A-4087-66FBCABE5B8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1728" y="2175110"/>
                  <a:ext cx="180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9D090D4-4E5E-D6FF-DC1E-630C2AB0EF10}"/>
                    </a:ext>
                  </a:extLst>
                </p14:cNvPr>
                <p14:cNvContentPartPr/>
                <p14:nvPr/>
              </p14:nvContentPartPr>
              <p14:xfrm>
                <a:off x="440368" y="2413070"/>
                <a:ext cx="168120" cy="30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9D090D4-4E5E-D6FF-DC1E-630C2AB0EF1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1728" y="2404070"/>
                  <a:ext cx="1857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2C97BBB-7C8F-0361-FE0B-4D09FB27C4C9}"/>
                    </a:ext>
                  </a:extLst>
                </p14:cNvPr>
                <p14:cNvContentPartPr/>
                <p14:nvPr/>
              </p14:nvContentPartPr>
              <p14:xfrm>
                <a:off x="608128" y="2192750"/>
                <a:ext cx="10800" cy="526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2C97BBB-7C8F-0361-FE0B-4D09FB27C4C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9488" y="2183750"/>
                  <a:ext cx="28440" cy="54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FA13C58-2B0B-4CFD-89FE-1BFC58CA2387}"/>
                    </a:ext>
                  </a:extLst>
                </p14:cNvPr>
                <p14:cNvContentPartPr/>
                <p14:nvPr/>
              </p14:nvContentPartPr>
              <p14:xfrm>
                <a:off x="632248" y="2215790"/>
                <a:ext cx="9720" cy="381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FA13C58-2B0B-4CFD-89FE-1BFC58CA238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23248" y="2207150"/>
                  <a:ext cx="273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C1944B4-370F-C3A8-C614-05CB1B760E1B}"/>
                    </a:ext>
                  </a:extLst>
                </p14:cNvPr>
                <p14:cNvContentPartPr/>
                <p14:nvPr/>
              </p14:nvContentPartPr>
              <p14:xfrm>
                <a:off x="803248" y="2385710"/>
                <a:ext cx="13284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C1944B4-370F-C3A8-C614-05CB1B760E1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94608" y="2376710"/>
                  <a:ext cx="15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8DD9335-B3DA-DE96-F965-8ECF1FA0426D}"/>
                    </a:ext>
                  </a:extLst>
                </p14:cNvPr>
                <p14:cNvContentPartPr/>
                <p14:nvPr/>
              </p14:nvContentPartPr>
              <p14:xfrm>
                <a:off x="848968" y="2472830"/>
                <a:ext cx="14328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8DD9335-B3DA-DE96-F965-8ECF1FA0426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40328" y="2464190"/>
                  <a:ext cx="16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03444D5-17A0-7B3D-99AD-21431950B441}"/>
                    </a:ext>
                  </a:extLst>
                </p14:cNvPr>
                <p14:cNvContentPartPr/>
                <p14:nvPr/>
              </p14:nvContentPartPr>
              <p14:xfrm>
                <a:off x="834568" y="2494430"/>
                <a:ext cx="14652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03444D5-17A0-7B3D-99AD-21431950B44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25928" y="2485790"/>
                  <a:ext cx="164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F77473D-2DC7-C160-0441-9F693E312AA5}"/>
                    </a:ext>
                  </a:extLst>
                </p14:cNvPr>
                <p14:cNvContentPartPr/>
                <p14:nvPr/>
              </p14:nvContentPartPr>
              <p14:xfrm>
                <a:off x="1149208" y="2355470"/>
                <a:ext cx="252000" cy="16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F77473D-2DC7-C160-0441-9F693E312AA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40568" y="2346830"/>
                  <a:ext cx="269640" cy="3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B321CC6-902B-90FA-ECA2-76802CC6290B}"/>
              </a:ext>
            </a:extLst>
          </p:cNvPr>
          <p:cNvGrpSpPr/>
          <p:nvPr/>
        </p:nvGrpSpPr>
        <p:grpSpPr>
          <a:xfrm>
            <a:off x="1422448" y="2020310"/>
            <a:ext cx="533880" cy="669960"/>
            <a:chOff x="1422448" y="2020310"/>
            <a:chExt cx="53388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15514DC-0B26-B694-41F0-2BA6381E1FEE}"/>
                    </a:ext>
                  </a:extLst>
                </p14:cNvPr>
                <p14:cNvContentPartPr/>
                <p14:nvPr/>
              </p14:nvContentPartPr>
              <p14:xfrm>
                <a:off x="1422448" y="2174390"/>
                <a:ext cx="287640" cy="424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15514DC-0B26-B694-41F0-2BA6381E1FE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413448" y="2165390"/>
                  <a:ext cx="30528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EC912F2-8839-35B7-3020-C25ED5E4691F}"/>
                    </a:ext>
                  </a:extLst>
                </p14:cNvPr>
                <p14:cNvContentPartPr/>
                <p14:nvPr/>
              </p14:nvContentPartPr>
              <p14:xfrm>
                <a:off x="1769128" y="2547350"/>
                <a:ext cx="360" cy="1429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EC912F2-8839-35B7-3020-C25ED5E4691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60488" y="2538350"/>
                  <a:ext cx="18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7F43F7C-2842-6C66-7D6A-908BFD7502AF}"/>
                    </a:ext>
                  </a:extLst>
                </p14:cNvPr>
                <p14:cNvContentPartPr/>
                <p14:nvPr/>
              </p14:nvContentPartPr>
              <p14:xfrm>
                <a:off x="1423528" y="2020310"/>
                <a:ext cx="365760" cy="164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7F43F7C-2842-6C66-7D6A-908BFD7502A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414888" y="2011670"/>
                  <a:ext cx="3834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DA183FD-84AE-63F6-91A4-68CC6C5C5CEA}"/>
                    </a:ext>
                  </a:extLst>
                </p14:cNvPr>
                <p14:cNvContentPartPr/>
                <p14:nvPr/>
              </p14:nvContentPartPr>
              <p14:xfrm>
                <a:off x="1929328" y="2462030"/>
                <a:ext cx="27000" cy="45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DA183FD-84AE-63F6-91A4-68CC6C5C5C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20328" y="2453030"/>
                  <a:ext cx="446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7283BC2-1243-873B-8EB0-3023F3C47EF9}"/>
                    </a:ext>
                  </a:extLst>
                </p14:cNvPr>
                <p14:cNvContentPartPr/>
                <p14:nvPr/>
              </p14:nvContentPartPr>
              <p14:xfrm>
                <a:off x="1931848" y="2508110"/>
                <a:ext cx="11160" cy="19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7283BC2-1243-873B-8EB0-3023F3C47EF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22848" y="2499470"/>
                  <a:ext cx="2880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9F8BF31-8C6E-51CB-4432-AB99C750C8C3}"/>
                  </a:ext>
                </a:extLst>
              </p14:cNvPr>
              <p14:cNvContentPartPr/>
              <p14:nvPr/>
            </p14:nvContentPartPr>
            <p14:xfrm>
              <a:off x="2199328" y="2116070"/>
              <a:ext cx="115560" cy="6750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9F8BF31-8C6E-51CB-4432-AB99C750C8C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90328" y="2107070"/>
                <a:ext cx="133200" cy="6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E27196C9-DD98-732F-243D-55512BF74E55}"/>
                  </a:ext>
                </a:extLst>
              </p14:cNvPr>
              <p14:cNvContentPartPr/>
              <p14:nvPr/>
            </p14:nvContentPartPr>
            <p14:xfrm>
              <a:off x="2196808" y="2111390"/>
              <a:ext cx="143640" cy="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E27196C9-DD98-732F-243D-55512BF74E5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7808" y="2102390"/>
                <a:ext cx="161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00AECFF-0F9B-4010-B954-079B82F785CD}"/>
                  </a:ext>
                </a:extLst>
              </p14:cNvPr>
              <p14:cNvContentPartPr/>
              <p14:nvPr/>
            </p14:nvContentPartPr>
            <p14:xfrm>
              <a:off x="2309848" y="2766230"/>
              <a:ext cx="141480" cy="252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00AECFF-0F9B-4010-B954-079B82F785C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301208" y="2757590"/>
                <a:ext cx="15912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D43CC11-A292-DA04-6A8C-035FA3A2A26E}"/>
              </a:ext>
            </a:extLst>
          </p:cNvPr>
          <p:cNvGrpSpPr/>
          <p:nvPr/>
        </p:nvGrpSpPr>
        <p:grpSpPr>
          <a:xfrm>
            <a:off x="2761648" y="2130830"/>
            <a:ext cx="227160" cy="496800"/>
            <a:chOff x="2761648" y="2130830"/>
            <a:chExt cx="227160" cy="49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B9FCC6E-8AB2-FB85-A4ED-C4B2AB383F78}"/>
                    </a:ext>
                  </a:extLst>
                </p14:cNvPr>
                <p14:cNvContentPartPr/>
                <p14:nvPr/>
              </p14:nvContentPartPr>
              <p14:xfrm>
                <a:off x="2761648" y="2337110"/>
                <a:ext cx="226440" cy="290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B9FCC6E-8AB2-FB85-A4ED-C4B2AB383F7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753008" y="2328470"/>
                  <a:ext cx="24408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8F4919A-677C-1369-3A1D-ECB563AA5D20}"/>
                    </a:ext>
                  </a:extLst>
                </p14:cNvPr>
                <p14:cNvContentPartPr/>
                <p14:nvPr/>
              </p14:nvContentPartPr>
              <p14:xfrm>
                <a:off x="2812768" y="2164310"/>
                <a:ext cx="155520" cy="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8F4919A-677C-1369-3A1D-ECB563AA5D2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04128" y="2155310"/>
                  <a:ext cx="17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8493E93-B4E3-2AFF-B0C2-C852AB085C72}"/>
                    </a:ext>
                  </a:extLst>
                </p14:cNvPr>
                <p14:cNvContentPartPr/>
                <p14:nvPr/>
              </p14:nvContentPartPr>
              <p14:xfrm>
                <a:off x="2910688" y="2130830"/>
                <a:ext cx="78120" cy="111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8493E93-B4E3-2AFF-B0C2-C852AB085C7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02048" y="2122190"/>
                  <a:ext cx="95760" cy="12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5CCEEC7-EC60-EA40-0BB0-B270B7205645}"/>
                  </a:ext>
                </a:extLst>
              </p14:cNvPr>
              <p14:cNvContentPartPr/>
              <p14:nvPr/>
            </p14:nvContentPartPr>
            <p14:xfrm>
              <a:off x="3284368" y="2417030"/>
              <a:ext cx="122760" cy="1522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5CCEEC7-EC60-EA40-0BB0-B270B720564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275728" y="2408030"/>
                <a:ext cx="1404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A67998F-3A87-CFEB-F9B9-D2D74D99C6BE}"/>
                  </a:ext>
                </a:extLst>
              </p14:cNvPr>
              <p14:cNvContentPartPr/>
              <p14:nvPr/>
            </p14:nvContentPartPr>
            <p14:xfrm>
              <a:off x="3278248" y="2370950"/>
              <a:ext cx="128880" cy="222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A67998F-3A87-CFEB-F9B9-D2D74D99C6B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269248" y="2361950"/>
                <a:ext cx="1465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6F9C808C-9576-654D-68A7-7C13E91366E5}"/>
                  </a:ext>
                </a:extLst>
              </p14:cNvPr>
              <p14:cNvContentPartPr/>
              <p14:nvPr/>
            </p14:nvContentPartPr>
            <p14:xfrm>
              <a:off x="3238648" y="2337830"/>
              <a:ext cx="218520" cy="2908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6F9C808C-9576-654D-68A7-7C13E91366E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30008" y="2329190"/>
                <a:ext cx="236160" cy="30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8C4D12B-4495-EC61-8D33-1C83E1BF7820}"/>
              </a:ext>
            </a:extLst>
          </p:cNvPr>
          <p:cNvGrpSpPr/>
          <p:nvPr/>
        </p:nvGrpSpPr>
        <p:grpSpPr>
          <a:xfrm>
            <a:off x="3643288" y="2287070"/>
            <a:ext cx="561960" cy="286200"/>
            <a:chOff x="3643288" y="2287070"/>
            <a:chExt cx="561960" cy="28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2435191-6BF3-FD1D-9920-6FF3A2E17219}"/>
                    </a:ext>
                  </a:extLst>
                </p14:cNvPr>
                <p14:cNvContentPartPr/>
                <p14:nvPr/>
              </p14:nvContentPartPr>
              <p14:xfrm>
                <a:off x="3656968" y="2287070"/>
                <a:ext cx="52560" cy="253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2435191-6BF3-FD1D-9920-6FF3A2E1721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648328" y="2278070"/>
                  <a:ext cx="702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B18F0C3-6161-CC28-08FD-5AED352BF7DA}"/>
                    </a:ext>
                  </a:extLst>
                </p14:cNvPr>
                <p14:cNvContentPartPr/>
                <p14:nvPr/>
              </p14:nvContentPartPr>
              <p14:xfrm>
                <a:off x="3643288" y="2564270"/>
                <a:ext cx="190440" cy="90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B18F0C3-6161-CC28-08FD-5AED352BF7D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34648" y="2555630"/>
                  <a:ext cx="2080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F8AD792-FFB6-3633-C266-7F6DF7E77E80}"/>
                    </a:ext>
                  </a:extLst>
                </p14:cNvPr>
                <p14:cNvContentPartPr/>
                <p14:nvPr/>
              </p14:nvContentPartPr>
              <p14:xfrm>
                <a:off x="4034968" y="2348630"/>
                <a:ext cx="78120" cy="831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F8AD792-FFB6-3633-C266-7F6DF7E77E8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026328" y="2339630"/>
                  <a:ext cx="957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B75712D-A31A-5ACF-8533-C94C334324EC}"/>
                    </a:ext>
                  </a:extLst>
                </p14:cNvPr>
                <p14:cNvContentPartPr/>
                <p14:nvPr/>
              </p14:nvContentPartPr>
              <p14:xfrm>
                <a:off x="4021648" y="2329910"/>
                <a:ext cx="91440" cy="119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B75712D-A31A-5ACF-8533-C94C334324E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012648" y="2321270"/>
                  <a:ext cx="1090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350D233-2340-C51D-265B-4B98752EFDFA}"/>
                    </a:ext>
                  </a:extLst>
                </p14:cNvPr>
                <p14:cNvContentPartPr/>
                <p14:nvPr/>
              </p14:nvContentPartPr>
              <p14:xfrm>
                <a:off x="3992488" y="2321270"/>
                <a:ext cx="212760" cy="197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350D233-2340-C51D-265B-4B98752EFDF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83488" y="2312270"/>
                  <a:ext cx="230400" cy="21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FD9FBBA-1581-E4C4-CE4E-7D0F8F6E0324}"/>
              </a:ext>
            </a:extLst>
          </p:cNvPr>
          <p:cNvGrpSpPr/>
          <p:nvPr/>
        </p:nvGrpSpPr>
        <p:grpSpPr>
          <a:xfrm>
            <a:off x="4472008" y="2406950"/>
            <a:ext cx="292680" cy="38160"/>
            <a:chOff x="4472008" y="2406950"/>
            <a:chExt cx="292680" cy="3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D9809F0-C053-AEFC-0404-D01B0C6669DD}"/>
                    </a:ext>
                  </a:extLst>
                </p14:cNvPr>
                <p14:cNvContentPartPr/>
                <p14:nvPr/>
              </p14:nvContentPartPr>
              <p14:xfrm>
                <a:off x="4472008" y="2444750"/>
                <a:ext cx="36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D9809F0-C053-AEFC-0404-D01B0C6669D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463368" y="243575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3DFE1CB-7A45-1922-0179-D4D1B4C5A679}"/>
                    </a:ext>
                  </a:extLst>
                </p14:cNvPr>
                <p14:cNvContentPartPr/>
                <p14:nvPr/>
              </p14:nvContentPartPr>
              <p14:xfrm>
                <a:off x="4613128" y="2406950"/>
                <a:ext cx="324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3DFE1CB-7A45-1922-0179-D4D1B4C5A67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604488" y="239795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F0D9121-98D3-DA0A-F6A5-D1F21D523D21}"/>
                    </a:ext>
                  </a:extLst>
                </p14:cNvPr>
                <p14:cNvContentPartPr/>
                <p14:nvPr/>
              </p14:nvContentPartPr>
              <p14:xfrm>
                <a:off x="4758208" y="2406950"/>
                <a:ext cx="6480" cy="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F0D9121-98D3-DA0A-F6A5-D1F21D523D2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749568" y="2397950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169F600-BC42-7F9F-B4B2-B5B344C1EB25}"/>
                  </a:ext>
                </a:extLst>
              </p14:cNvPr>
              <p14:cNvContentPartPr/>
              <p14:nvPr/>
            </p14:nvContentPartPr>
            <p14:xfrm>
              <a:off x="4974568" y="2378510"/>
              <a:ext cx="324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169F600-BC42-7F9F-B4B2-B5B344C1EB2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65568" y="2369870"/>
                <a:ext cx="20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779D115-76C2-FC8D-9792-FBE728075E50}"/>
              </a:ext>
            </a:extLst>
          </p:cNvPr>
          <p:cNvGrpSpPr/>
          <p:nvPr/>
        </p:nvGrpSpPr>
        <p:grpSpPr>
          <a:xfrm>
            <a:off x="5190208" y="2278430"/>
            <a:ext cx="163080" cy="269640"/>
            <a:chOff x="5190208" y="2278430"/>
            <a:chExt cx="163080" cy="26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F726A4B-4722-BE17-CD6C-F47406A062F0}"/>
                    </a:ext>
                  </a:extLst>
                </p14:cNvPr>
                <p14:cNvContentPartPr/>
                <p14:nvPr/>
              </p14:nvContentPartPr>
              <p14:xfrm>
                <a:off x="5190208" y="2353670"/>
                <a:ext cx="147240" cy="50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F726A4B-4722-BE17-CD6C-F47406A062F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181568" y="2344670"/>
                  <a:ext cx="1648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2D07171-56CB-FE9C-7A05-1FD6D99EE40E}"/>
                    </a:ext>
                  </a:extLst>
                </p14:cNvPr>
                <p14:cNvContentPartPr/>
                <p14:nvPr/>
              </p14:nvContentPartPr>
              <p14:xfrm>
                <a:off x="5198848" y="2326310"/>
                <a:ext cx="114480" cy="162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2D07171-56CB-FE9C-7A05-1FD6D99EE40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189848" y="2317670"/>
                  <a:ext cx="13212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DCC448E-E259-14AB-C695-95652B60E3AC}"/>
                    </a:ext>
                  </a:extLst>
                </p14:cNvPr>
                <p14:cNvContentPartPr/>
                <p14:nvPr/>
              </p14:nvContentPartPr>
              <p14:xfrm>
                <a:off x="5191648" y="2278430"/>
                <a:ext cx="161640" cy="269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DCC448E-E259-14AB-C695-95652B60E3A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182648" y="2269790"/>
                  <a:ext cx="179280" cy="28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DBE9AFC4-C769-B81F-B629-C5FD34F7C792}"/>
                  </a:ext>
                </a:extLst>
              </p14:cNvPr>
              <p14:cNvContentPartPr/>
              <p14:nvPr/>
            </p14:nvContentPartPr>
            <p14:xfrm>
              <a:off x="2331088" y="3288590"/>
              <a:ext cx="360" cy="3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DBE9AFC4-C769-B81F-B629-C5FD34F7C79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322088" y="327959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3B3FF2F-D8DE-F411-5F85-E81FF6793B29}"/>
              </a:ext>
            </a:extLst>
          </p:cNvPr>
          <p:cNvGrpSpPr/>
          <p:nvPr/>
        </p:nvGrpSpPr>
        <p:grpSpPr>
          <a:xfrm>
            <a:off x="5569648" y="2050910"/>
            <a:ext cx="365760" cy="733680"/>
            <a:chOff x="5569648" y="2050910"/>
            <a:chExt cx="365760" cy="73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6AC446C-F5B1-0D8C-84B4-A420B16CD857}"/>
                    </a:ext>
                  </a:extLst>
                </p14:cNvPr>
                <p14:cNvContentPartPr/>
                <p14:nvPr/>
              </p14:nvContentPartPr>
              <p14:xfrm>
                <a:off x="5586208" y="2140190"/>
                <a:ext cx="90720" cy="3373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6AC446C-F5B1-0D8C-84B4-A420B16CD85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577208" y="2131550"/>
                  <a:ext cx="10836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6361200-8894-D371-95B6-4AEA9A8CE553}"/>
                    </a:ext>
                  </a:extLst>
                </p14:cNvPr>
                <p14:cNvContentPartPr/>
                <p14:nvPr/>
              </p14:nvContentPartPr>
              <p14:xfrm>
                <a:off x="5569648" y="2479310"/>
                <a:ext cx="239400" cy="4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6361200-8894-D371-95B6-4AEA9A8CE55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60648" y="2470670"/>
                  <a:ext cx="2570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757A945-2631-36F5-08C7-8DA1F5A283A8}"/>
                    </a:ext>
                  </a:extLst>
                </p14:cNvPr>
                <p14:cNvContentPartPr/>
                <p14:nvPr/>
              </p14:nvContentPartPr>
              <p14:xfrm>
                <a:off x="5735968" y="2050910"/>
                <a:ext cx="199440" cy="733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757A945-2631-36F5-08C7-8DA1F5A283A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727328" y="2041910"/>
                  <a:ext cx="217080" cy="75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5CCB29B-C594-2B59-CCDA-AC41AED3DCE7}"/>
                  </a:ext>
                </a:extLst>
              </p14:cNvPr>
              <p14:cNvContentPartPr/>
              <p14:nvPr/>
            </p14:nvContentPartPr>
            <p14:xfrm>
              <a:off x="1073608" y="3461390"/>
              <a:ext cx="217800" cy="3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5CCB29B-C594-2B59-CCDA-AC41AED3DCE7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64608" y="3452750"/>
                <a:ext cx="2354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C1F531B-EF4F-3A5B-7907-0B89F81F4480}"/>
              </a:ext>
            </a:extLst>
          </p:cNvPr>
          <p:cNvGrpSpPr/>
          <p:nvPr/>
        </p:nvGrpSpPr>
        <p:grpSpPr>
          <a:xfrm>
            <a:off x="1502728" y="2987990"/>
            <a:ext cx="498960" cy="893880"/>
            <a:chOff x="1502728" y="2987990"/>
            <a:chExt cx="498960" cy="89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8A52CD7-2BD0-AD04-2873-EC81D1ED3677}"/>
                    </a:ext>
                  </a:extLst>
                </p14:cNvPr>
                <p14:cNvContentPartPr/>
                <p14:nvPr/>
              </p14:nvContentPartPr>
              <p14:xfrm>
                <a:off x="1536208" y="3230270"/>
                <a:ext cx="173160" cy="501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8A52CD7-2BD0-AD04-2873-EC81D1ED367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527208" y="3221630"/>
                  <a:ext cx="190800" cy="51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B2777B0-BC93-455B-E833-5EAD2BF213A0}"/>
                    </a:ext>
                  </a:extLst>
                </p14:cNvPr>
                <p14:cNvContentPartPr/>
                <p14:nvPr/>
              </p14:nvContentPartPr>
              <p14:xfrm>
                <a:off x="1744648" y="3645350"/>
                <a:ext cx="162360" cy="236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B2777B0-BC93-455B-E833-5EAD2BF213A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36008" y="3636710"/>
                  <a:ext cx="1800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028D864-B827-48ED-4EE4-EEB3BC4D60DA}"/>
                    </a:ext>
                  </a:extLst>
                </p14:cNvPr>
                <p14:cNvContentPartPr/>
                <p14:nvPr/>
              </p14:nvContentPartPr>
              <p14:xfrm>
                <a:off x="1998448" y="3802310"/>
                <a:ext cx="324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028D864-B827-48ED-4EE4-EEB3BC4D60D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89808" y="379331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C15F87F-CEAA-BB81-BA6F-C4B4DAFAFAE1}"/>
                    </a:ext>
                  </a:extLst>
                </p14:cNvPr>
                <p14:cNvContentPartPr/>
                <p14:nvPr/>
              </p14:nvContentPartPr>
              <p14:xfrm>
                <a:off x="1502728" y="3065030"/>
                <a:ext cx="214560" cy="3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C15F87F-CEAA-BB81-BA6F-C4B4DAFAFAE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493728" y="3056030"/>
                  <a:ext cx="232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A49A4B4-205C-FE06-2739-AB0FEF6739E4}"/>
                    </a:ext>
                  </a:extLst>
                </p14:cNvPr>
                <p14:cNvContentPartPr/>
                <p14:nvPr/>
              </p14:nvContentPartPr>
              <p14:xfrm>
                <a:off x="1630528" y="2987990"/>
                <a:ext cx="93240" cy="196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A49A4B4-205C-FE06-2739-AB0FEF6739E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621528" y="2978990"/>
                  <a:ext cx="110880" cy="21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9E1436D4-B7E5-4298-803C-636608F025A1}"/>
                  </a:ext>
                </a:extLst>
              </p14:cNvPr>
              <p14:cNvContentPartPr/>
              <p14:nvPr/>
            </p14:nvContentPartPr>
            <p14:xfrm>
              <a:off x="2301928" y="3159710"/>
              <a:ext cx="159840" cy="7509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9E1436D4-B7E5-4298-803C-636608F025A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292928" y="3150710"/>
                <a:ext cx="177480" cy="76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3272C8EB-99C4-6C27-50BC-62F6F2B06603}"/>
              </a:ext>
            </a:extLst>
          </p:cNvPr>
          <p:cNvGrpSpPr/>
          <p:nvPr/>
        </p:nvGrpSpPr>
        <p:grpSpPr>
          <a:xfrm>
            <a:off x="2616928" y="3278510"/>
            <a:ext cx="1346400" cy="471600"/>
            <a:chOff x="2616928" y="3278510"/>
            <a:chExt cx="1346400" cy="47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BD9D672-BF2A-96A4-97C6-2EA43120DCDB}"/>
                    </a:ext>
                  </a:extLst>
                </p14:cNvPr>
                <p14:cNvContentPartPr/>
                <p14:nvPr/>
              </p14:nvContentPartPr>
              <p14:xfrm>
                <a:off x="2643928" y="3403430"/>
                <a:ext cx="73440" cy="346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BD9D672-BF2A-96A4-97C6-2EA43120DCD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634928" y="3394790"/>
                  <a:ext cx="910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55D9D0C-863D-24C3-C68D-993ABF258916}"/>
                    </a:ext>
                  </a:extLst>
                </p14:cNvPr>
                <p14:cNvContentPartPr/>
                <p14:nvPr/>
              </p14:nvContentPartPr>
              <p14:xfrm>
                <a:off x="2616928" y="3749750"/>
                <a:ext cx="17820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55D9D0C-863D-24C3-C68D-993ABF25891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608288" y="3741110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E90354F-F113-D681-36AF-BD01684C975F}"/>
                    </a:ext>
                  </a:extLst>
                </p14:cNvPr>
                <p14:cNvContentPartPr/>
                <p14:nvPr/>
              </p14:nvContentPartPr>
              <p14:xfrm>
                <a:off x="2979448" y="3442310"/>
                <a:ext cx="78120" cy="162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E90354F-F113-D681-36AF-BD01684C975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970808" y="3433670"/>
                  <a:ext cx="9576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D3C62DE-68CB-49B8-6FC4-211FF2FC2BC4}"/>
                    </a:ext>
                  </a:extLst>
                </p14:cNvPr>
                <p14:cNvContentPartPr/>
                <p14:nvPr/>
              </p14:nvContentPartPr>
              <p14:xfrm>
                <a:off x="2899528" y="3509990"/>
                <a:ext cx="144720" cy="1864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D3C62DE-68CB-49B8-6FC4-211FF2FC2BC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890528" y="3500990"/>
                  <a:ext cx="1623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8790B2B-7D72-44C6-DDEB-8A04F6A9A3C2}"/>
                    </a:ext>
                  </a:extLst>
                </p14:cNvPr>
                <p14:cNvContentPartPr/>
                <p14:nvPr/>
              </p14:nvContentPartPr>
              <p14:xfrm>
                <a:off x="3043888" y="3487310"/>
                <a:ext cx="360" cy="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8790B2B-7D72-44C6-DDEB-8A04F6A9A3C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34888" y="34786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6E2A1B9-F811-2ACC-BFA7-0621A137B072}"/>
                    </a:ext>
                  </a:extLst>
                </p14:cNvPr>
                <p14:cNvContentPartPr/>
                <p14:nvPr/>
              </p14:nvContentPartPr>
              <p14:xfrm>
                <a:off x="2867128" y="3459590"/>
                <a:ext cx="255600" cy="222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6E2A1B9-F811-2ACC-BFA7-0621A137B07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858488" y="3450590"/>
                  <a:ext cx="2732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BF593E5-488D-2272-64DE-62468E71858F}"/>
                    </a:ext>
                  </a:extLst>
                </p14:cNvPr>
                <p14:cNvContentPartPr/>
                <p14:nvPr/>
              </p14:nvContentPartPr>
              <p14:xfrm>
                <a:off x="3285088" y="3415670"/>
                <a:ext cx="214560" cy="231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BF593E5-488D-2272-64DE-62468E71858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76448" y="3407030"/>
                  <a:ext cx="2322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0914944-D760-7A4C-B1F7-73DED1120EC5}"/>
                    </a:ext>
                  </a:extLst>
                </p14:cNvPr>
                <p14:cNvContentPartPr/>
                <p14:nvPr/>
              </p14:nvContentPartPr>
              <p14:xfrm>
                <a:off x="3295168" y="3278510"/>
                <a:ext cx="203040" cy="896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0914944-D760-7A4C-B1F7-73DED1120EC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286168" y="3269870"/>
                  <a:ext cx="2206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F64EFAF-1A2A-FE13-C68D-896631F88B6D}"/>
                    </a:ext>
                  </a:extLst>
                </p14:cNvPr>
                <p14:cNvContentPartPr/>
                <p14:nvPr/>
              </p14:nvContentPartPr>
              <p14:xfrm>
                <a:off x="3770008" y="3516470"/>
                <a:ext cx="144720" cy="554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F64EFAF-1A2A-FE13-C68D-896631F88B6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761368" y="3507470"/>
                  <a:ext cx="16236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D4E7451-8169-55AE-167B-0CEC832B4F84}"/>
                    </a:ext>
                  </a:extLst>
                </p14:cNvPr>
                <p14:cNvContentPartPr/>
                <p14:nvPr/>
              </p14:nvContentPartPr>
              <p14:xfrm>
                <a:off x="3817168" y="3481550"/>
                <a:ext cx="81720" cy="842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D4E7451-8169-55AE-167B-0CEC832B4F8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08168" y="3472550"/>
                  <a:ext cx="993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5EB68D8-5246-7E85-47A8-99377ABD20F4}"/>
                    </a:ext>
                  </a:extLst>
                </p14:cNvPr>
                <p14:cNvContentPartPr/>
                <p14:nvPr/>
              </p14:nvContentPartPr>
              <p14:xfrm>
                <a:off x="3752368" y="3438710"/>
                <a:ext cx="210960" cy="2001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5EB68D8-5246-7E85-47A8-99377ABD20F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743728" y="3429710"/>
                  <a:ext cx="228600" cy="21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50091542-BF71-74D6-7830-7AC01373672E}"/>
              </a:ext>
            </a:extLst>
          </p:cNvPr>
          <p:cNvGrpSpPr/>
          <p:nvPr/>
        </p:nvGrpSpPr>
        <p:grpSpPr>
          <a:xfrm>
            <a:off x="4140088" y="3349430"/>
            <a:ext cx="161640" cy="351000"/>
            <a:chOff x="4140088" y="3349430"/>
            <a:chExt cx="16164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5E4B9F4-F9E7-0381-3308-FD520D8162C1}"/>
                    </a:ext>
                  </a:extLst>
                </p14:cNvPr>
                <p14:cNvContentPartPr/>
                <p14:nvPr/>
              </p14:nvContentPartPr>
              <p14:xfrm>
                <a:off x="4159888" y="3349430"/>
                <a:ext cx="66960" cy="3510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5E4B9F4-F9E7-0381-3308-FD520D8162C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50888" y="3340790"/>
                  <a:ext cx="846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6AB9F71-7B19-FD72-29D7-D13107D21802}"/>
                    </a:ext>
                  </a:extLst>
                </p14:cNvPr>
                <p14:cNvContentPartPr/>
                <p14:nvPr/>
              </p14:nvContentPartPr>
              <p14:xfrm>
                <a:off x="4140088" y="3677030"/>
                <a:ext cx="161640" cy="23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6AB9F71-7B19-FD72-29D7-D13107D2180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31448" y="3668390"/>
                  <a:ext cx="17928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2201A1DD-709B-119F-9503-CC98ADDC1FDA}"/>
                  </a:ext>
                </a:extLst>
              </p14:cNvPr>
              <p14:cNvContentPartPr/>
              <p14:nvPr/>
            </p14:nvContentPartPr>
            <p14:xfrm>
              <a:off x="4577488" y="3562190"/>
              <a:ext cx="360" cy="36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2201A1DD-709B-119F-9503-CC98ADDC1FD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568848" y="35531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E82B40FC-1336-E2E3-C3F1-7F5B8B955D09}"/>
                  </a:ext>
                </a:extLst>
              </p14:cNvPr>
              <p14:cNvContentPartPr/>
              <p14:nvPr/>
            </p14:nvContentPartPr>
            <p14:xfrm>
              <a:off x="4773328" y="3558230"/>
              <a:ext cx="3240" cy="36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E82B40FC-1336-E2E3-C3F1-7F5B8B955D0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764328" y="3549230"/>
                <a:ext cx="20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8" name="Group 257">
            <a:extLst>
              <a:ext uri="{FF2B5EF4-FFF2-40B4-BE49-F238E27FC236}">
                <a16:creationId xmlns:a16="http://schemas.microsoft.com/office/drawing/2014/main" id="{BA8A1B85-81DA-9E53-946E-AF50AEAECD55}"/>
              </a:ext>
            </a:extLst>
          </p:cNvPr>
          <p:cNvGrpSpPr/>
          <p:nvPr/>
        </p:nvGrpSpPr>
        <p:grpSpPr>
          <a:xfrm>
            <a:off x="5009128" y="3345830"/>
            <a:ext cx="297000" cy="295560"/>
            <a:chOff x="5009128" y="3345830"/>
            <a:chExt cx="29700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A462175-4959-FF02-CA7B-55990398C66C}"/>
                    </a:ext>
                  </a:extLst>
                </p14:cNvPr>
                <p14:cNvContentPartPr/>
                <p14:nvPr/>
              </p14:nvContentPartPr>
              <p14:xfrm>
                <a:off x="5094808" y="3434390"/>
                <a:ext cx="134640" cy="997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A462175-4959-FF02-CA7B-55990398C66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085808" y="3425750"/>
                  <a:ext cx="1522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D858E78-B4BA-8F0F-6498-4D58AA07077E}"/>
                    </a:ext>
                  </a:extLst>
                </p14:cNvPr>
                <p14:cNvContentPartPr/>
                <p14:nvPr/>
              </p14:nvContentPartPr>
              <p14:xfrm>
                <a:off x="5129728" y="3436910"/>
                <a:ext cx="99720" cy="1080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BD858E78-B4BA-8F0F-6498-4D58AA07077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120728" y="3428270"/>
                  <a:ext cx="1173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DE9482F3-BFB7-AC0E-A227-6CDDD257ECCE}"/>
                    </a:ext>
                  </a:extLst>
                </p14:cNvPr>
                <p14:cNvContentPartPr/>
                <p14:nvPr/>
              </p14:nvContentPartPr>
              <p14:xfrm>
                <a:off x="5009128" y="3345830"/>
                <a:ext cx="297000" cy="2955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DE9482F3-BFB7-AC0E-A227-6CDDD257ECC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000128" y="3336830"/>
                  <a:ext cx="31464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0055884-5E9C-7119-8740-30740927769E}"/>
              </a:ext>
            </a:extLst>
          </p:cNvPr>
          <p:cNvGrpSpPr/>
          <p:nvPr/>
        </p:nvGrpSpPr>
        <p:grpSpPr>
          <a:xfrm>
            <a:off x="5550928" y="3255470"/>
            <a:ext cx="337680" cy="483120"/>
            <a:chOff x="5550928" y="3255470"/>
            <a:chExt cx="337680" cy="4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64D908C0-FA09-8DFC-7601-DAF8726BA6B9}"/>
                    </a:ext>
                  </a:extLst>
                </p14:cNvPr>
                <p14:cNvContentPartPr/>
                <p14:nvPr/>
              </p14:nvContentPartPr>
              <p14:xfrm>
                <a:off x="5587288" y="3255470"/>
                <a:ext cx="56160" cy="2919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64D908C0-FA09-8DFC-7601-DAF8726BA6B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78288" y="3246470"/>
                  <a:ext cx="738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B696C231-5A3A-0530-E753-4E24D1F0BF6B}"/>
                    </a:ext>
                  </a:extLst>
                </p14:cNvPr>
                <p14:cNvContentPartPr/>
                <p14:nvPr/>
              </p14:nvContentPartPr>
              <p14:xfrm>
                <a:off x="5550928" y="3554630"/>
                <a:ext cx="262440" cy="313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B696C231-5A3A-0530-E753-4E24D1F0BF6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41928" y="3545630"/>
                  <a:ext cx="2800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85FB9BE7-59FC-769F-19EE-4AF428B09F5F}"/>
                    </a:ext>
                  </a:extLst>
                </p14:cNvPr>
                <p14:cNvContentPartPr/>
                <p14:nvPr/>
              </p14:nvContentPartPr>
              <p14:xfrm>
                <a:off x="5732368" y="3263390"/>
                <a:ext cx="156240" cy="4752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85FB9BE7-59FC-769F-19EE-4AF428B09F5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723368" y="3254390"/>
                  <a:ext cx="173880" cy="49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AD907E92-E28A-512D-DB8B-3A87B6CB3EBC}"/>
              </a:ext>
            </a:extLst>
          </p:cNvPr>
          <p:cNvGrpSpPr/>
          <p:nvPr/>
        </p:nvGrpSpPr>
        <p:grpSpPr>
          <a:xfrm>
            <a:off x="939688" y="4382270"/>
            <a:ext cx="150480" cy="360"/>
            <a:chOff x="939688" y="4382270"/>
            <a:chExt cx="15048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A440636-AED8-D069-1FFD-5B0D96634E86}"/>
                    </a:ext>
                  </a:extLst>
                </p14:cNvPr>
                <p14:cNvContentPartPr/>
                <p14:nvPr/>
              </p14:nvContentPartPr>
              <p14:xfrm>
                <a:off x="939688" y="4382270"/>
                <a:ext cx="32040" cy="3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A440636-AED8-D069-1FFD-5B0D96634E8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30688" y="4373270"/>
                  <a:ext cx="4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E226E94-46CF-7E5B-F769-C58596215A3B}"/>
                    </a:ext>
                  </a:extLst>
                </p14:cNvPr>
                <p14:cNvContentPartPr/>
                <p14:nvPr/>
              </p14:nvContentPartPr>
              <p14:xfrm>
                <a:off x="1089808" y="4382270"/>
                <a:ext cx="360" cy="3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E226E94-46CF-7E5B-F769-C58596215A3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81168" y="437327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5F70EFC2-6ECC-3B18-3CD3-356BBF736899}"/>
                  </a:ext>
                </a:extLst>
              </p14:cNvPr>
              <p14:cNvContentPartPr/>
              <p14:nvPr/>
            </p14:nvContentPartPr>
            <p14:xfrm>
              <a:off x="1336768" y="4459670"/>
              <a:ext cx="204480" cy="1728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5F70EFC2-6ECC-3B18-3CD3-356BBF736899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327768" y="4451030"/>
                <a:ext cx="222120" cy="3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6" name="Group 345">
            <a:extLst>
              <a:ext uri="{FF2B5EF4-FFF2-40B4-BE49-F238E27FC236}">
                <a16:creationId xmlns:a16="http://schemas.microsoft.com/office/drawing/2014/main" id="{B76012FD-123B-11F7-FBC3-6A55E0557934}"/>
              </a:ext>
            </a:extLst>
          </p:cNvPr>
          <p:cNvGrpSpPr/>
          <p:nvPr/>
        </p:nvGrpSpPr>
        <p:grpSpPr>
          <a:xfrm>
            <a:off x="1749688" y="4115150"/>
            <a:ext cx="624600" cy="543240"/>
            <a:chOff x="1749688" y="4115150"/>
            <a:chExt cx="62460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F6CA0355-2EA7-3886-7052-8E64CC903558}"/>
                    </a:ext>
                  </a:extLst>
                </p14:cNvPr>
                <p14:cNvContentPartPr/>
                <p14:nvPr/>
              </p14:nvContentPartPr>
              <p14:xfrm>
                <a:off x="1764088" y="4224950"/>
                <a:ext cx="222840" cy="3384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F6CA0355-2EA7-3886-7052-8E64CC90355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755088" y="4215950"/>
                  <a:ext cx="24048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724A08C-F126-753B-7A7C-A5C4E6E455CA}"/>
                    </a:ext>
                  </a:extLst>
                </p14:cNvPr>
                <p14:cNvContentPartPr/>
                <p14:nvPr/>
              </p14:nvContentPartPr>
              <p14:xfrm>
                <a:off x="2042728" y="4380110"/>
                <a:ext cx="170640" cy="2782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724A08C-F126-753B-7A7C-A5C4E6E455C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033728" y="4371470"/>
                  <a:ext cx="18828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D5A5CCB5-1283-8CEB-AD8A-B00FB7360039}"/>
                    </a:ext>
                  </a:extLst>
                </p14:cNvPr>
                <p14:cNvContentPartPr/>
                <p14:nvPr/>
              </p14:nvContentPartPr>
              <p14:xfrm>
                <a:off x="2347288" y="4506830"/>
                <a:ext cx="27000" cy="799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D5A5CCB5-1283-8CEB-AD8A-B00FB736003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338288" y="4497830"/>
                  <a:ext cx="446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854FC2A1-2ADF-0315-B08A-AC77704C1FAD}"/>
                    </a:ext>
                  </a:extLst>
                </p14:cNvPr>
                <p14:cNvContentPartPr/>
                <p14:nvPr/>
              </p14:nvContentPartPr>
              <p14:xfrm>
                <a:off x="1749688" y="4191470"/>
                <a:ext cx="320760" cy="36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854FC2A1-2ADF-0315-B08A-AC77704C1FA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740688" y="4182470"/>
                  <a:ext cx="338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0C69E2E9-591D-D26E-51F2-2222BB54C60F}"/>
                    </a:ext>
                  </a:extLst>
                </p14:cNvPr>
                <p14:cNvContentPartPr/>
                <p14:nvPr/>
              </p14:nvContentPartPr>
              <p14:xfrm>
                <a:off x="1988728" y="4115150"/>
                <a:ext cx="97560" cy="13752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0C69E2E9-591D-D26E-51F2-2222BB54C60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979728" y="4106510"/>
                  <a:ext cx="115200" cy="15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FFBBBB18-AC69-38E7-5874-6D6B7F11A36D}"/>
              </a:ext>
            </a:extLst>
          </p:cNvPr>
          <p:cNvGrpSpPr/>
          <p:nvPr/>
        </p:nvGrpSpPr>
        <p:grpSpPr>
          <a:xfrm>
            <a:off x="2708728" y="4098590"/>
            <a:ext cx="352080" cy="600840"/>
            <a:chOff x="2708728" y="4098590"/>
            <a:chExt cx="352080" cy="60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D6C29DEE-4A78-74CC-0E48-75E73BE93DC4}"/>
                    </a:ext>
                  </a:extLst>
                </p14:cNvPr>
                <p14:cNvContentPartPr/>
                <p14:nvPr/>
              </p14:nvContentPartPr>
              <p14:xfrm>
                <a:off x="2708728" y="4098590"/>
                <a:ext cx="153360" cy="6008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D6C29DEE-4A78-74CC-0E48-75E73BE93DC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700088" y="4089950"/>
                  <a:ext cx="17100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8E01D448-AA95-35AE-4E3B-3B34BD342626}"/>
                    </a:ext>
                  </a:extLst>
                </p14:cNvPr>
                <p14:cNvContentPartPr/>
                <p14:nvPr/>
              </p14:nvContentPartPr>
              <p14:xfrm>
                <a:off x="2949568" y="4127750"/>
                <a:ext cx="63000" cy="36540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8E01D448-AA95-35AE-4E3B-3B34BD34262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940568" y="4118750"/>
                  <a:ext cx="8064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1C34095C-E848-A03B-7CCB-5A6C6AB5B8FF}"/>
                    </a:ext>
                  </a:extLst>
                </p14:cNvPr>
                <p14:cNvContentPartPr/>
                <p14:nvPr/>
              </p14:nvContentPartPr>
              <p14:xfrm>
                <a:off x="2904208" y="4475150"/>
                <a:ext cx="156600" cy="180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1C34095C-E848-A03B-7CCB-5A6C6AB5B8F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895208" y="4466510"/>
                  <a:ext cx="17424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264CAC35-86BF-EADB-4235-3F8752EC7219}"/>
              </a:ext>
            </a:extLst>
          </p:cNvPr>
          <p:cNvGrpSpPr/>
          <p:nvPr/>
        </p:nvGrpSpPr>
        <p:grpSpPr>
          <a:xfrm>
            <a:off x="3277888" y="4252310"/>
            <a:ext cx="196920" cy="234360"/>
            <a:chOff x="3277888" y="4252310"/>
            <a:chExt cx="196920" cy="23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1E850D02-EA2B-142A-33F9-23455D57795A}"/>
                    </a:ext>
                  </a:extLst>
                </p14:cNvPr>
                <p14:cNvContentPartPr/>
                <p14:nvPr/>
              </p14:nvContentPartPr>
              <p14:xfrm>
                <a:off x="3294808" y="4322150"/>
                <a:ext cx="123480" cy="752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1E850D02-EA2B-142A-33F9-23455D5779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286168" y="4313510"/>
                  <a:ext cx="1411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85734CCA-2D29-59D9-56A6-408918E84ECA}"/>
                    </a:ext>
                  </a:extLst>
                </p14:cNvPr>
                <p14:cNvContentPartPr/>
                <p14:nvPr/>
              </p14:nvContentPartPr>
              <p14:xfrm>
                <a:off x="3360688" y="4301990"/>
                <a:ext cx="50040" cy="8856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85734CCA-2D29-59D9-56A6-408918E84ECA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352048" y="4292990"/>
                  <a:ext cx="676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AE837145-E376-6A6A-B173-214374C2A925}"/>
                    </a:ext>
                  </a:extLst>
                </p14:cNvPr>
                <p14:cNvContentPartPr/>
                <p14:nvPr/>
              </p14:nvContentPartPr>
              <p14:xfrm>
                <a:off x="3329728" y="4390190"/>
                <a:ext cx="31320" cy="158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AE837145-E376-6A6A-B173-214374C2A92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320728" y="4381190"/>
                  <a:ext cx="489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5308D582-107C-28A8-4DAD-8CF7093F0989}"/>
                    </a:ext>
                  </a:extLst>
                </p14:cNvPr>
                <p14:cNvContentPartPr/>
                <p14:nvPr/>
              </p14:nvContentPartPr>
              <p14:xfrm>
                <a:off x="3277888" y="4252310"/>
                <a:ext cx="196920" cy="2343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5308D582-107C-28A8-4DAD-8CF7093F098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268888" y="4243310"/>
                  <a:ext cx="214560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D7142355-D06C-3E33-1977-E2680280DAEB}"/>
              </a:ext>
            </a:extLst>
          </p:cNvPr>
          <p:cNvGrpSpPr/>
          <p:nvPr/>
        </p:nvGrpSpPr>
        <p:grpSpPr>
          <a:xfrm>
            <a:off x="3674248" y="4134590"/>
            <a:ext cx="450360" cy="344880"/>
            <a:chOff x="3674248" y="4134590"/>
            <a:chExt cx="450360" cy="34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98EC2EB4-B56F-BD41-E705-028B31BAD962}"/>
                    </a:ext>
                  </a:extLst>
                </p14:cNvPr>
                <p14:cNvContentPartPr/>
                <p14:nvPr/>
              </p14:nvContentPartPr>
              <p14:xfrm>
                <a:off x="3702328" y="4134590"/>
                <a:ext cx="78120" cy="34488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98EC2EB4-B56F-BD41-E705-028B31BAD96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693688" y="4125950"/>
                  <a:ext cx="957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B731635A-2240-2BE5-28B4-B58E5E61A25F}"/>
                    </a:ext>
                  </a:extLst>
                </p14:cNvPr>
                <p14:cNvContentPartPr/>
                <p14:nvPr/>
              </p14:nvContentPartPr>
              <p14:xfrm>
                <a:off x="3674248" y="4450310"/>
                <a:ext cx="180720" cy="2916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B731635A-2240-2BE5-28B4-B58E5E61A25F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665248" y="4441670"/>
                  <a:ext cx="1983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157776A2-8932-C74A-A645-3D987C51CC60}"/>
                    </a:ext>
                  </a:extLst>
                </p14:cNvPr>
                <p14:cNvContentPartPr/>
                <p14:nvPr/>
              </p14:nvContentPartPr>
              <p14:xfrm>
                <a:off x="3971968" y="4280390"/>
                <a:ext cx="92520" cy="1040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157776A2-8932-C74A-A645-3D987C51CC6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962968" y="4271390"/>
                  <a:ext cx="11016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96BFFF0F-D30E-2CAE-041D-1CA6198D4193}"/>
                    </a:ext>
                  </a:extLst>
                </p14:cNvPr>
                <p14:cNvContentPartPr/>
                <p14:nvPr/>
              </p14:nvContentPartPr>
              <p14:xfrm>
                <a:off x="3933448" y="4291550"/>
                <a:ext cx="130680" cy="1573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96BFFF0F-D30E-2CAE-041D-1CA6198D4193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924808" y="4282910"/>
                  <a:ext cx="1483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5B16F24B-F979-20BA-88D2-8067605829A6}"/>
                    </a:ext>
                  </a:extLst>
                </p14:cNvPr>
                <p14:cNvContentPartPr/>
                <p14:nvPr/>
              </p14:nvContentPartPr>
              <p14:xfrm>
                <a:off x="3897808" y="4267790"/>
                <a:ext cx="226800" cy="17784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5B16F24B-F979-20BA-88D2-8067605829A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889168" y="4259150"/>
                  <a:ext cx="244440" cy="19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57D2E429-0518-2529-D25F-FDD7A6BF0491}"/>
                  </a:ext>
                </a:extLst>
              </p14:cNvPr>
              <p14:cNvContentPartPr/>
              <p14:nvPr/>
            </p14:nvContentPartPr>
            <p14:xfrm>
              <a:off x="4365088" y="4344470"/>
              <a:ext cx="360" cy="36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57D2E429-0518-2529-D25F-FDD7A6BF049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356088" y="43354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62" name="Ink 361">
                <a:extLst>
                  <a:ext uri="{FF2B5EF4-FFF2-40B4-BE49-F238E27FC236}">
                    <a16:creationId xmlns:a16="http://schemas.microsoft.com/office/drawing/2014/main" id="{C1304A2F-D782-A2F3-6CB3-AE830B7CDAD3}"/>
                  </a:ext>
                </a:extLst>
              </p14:cNvPr>
              <p14:cNvContentPartPr/>
              <p14:nvPr/>
            </p14:nvContentPartPr>
            <p14:xfrm>
              <a:off x="4628248" y="4344470"/>
              <a:ext cx="3240" cy="360"/>
            </p14:xfrm>
          </p:contentPart>
        </mc:Choice>
        <mc:Fallback xmlns="">
          <p:pic>
            <p:nvPicPr>
              <p:cNvPr id="362" name="Ink 361">
                <a:extLst>
                  <a:ext uri="{FF2B5EF4-FFF2-40B4-BE49-F238E27FC236}">
                    <a16:creationId xmlns:a16="http://schemas.microsoft.com/office/drawing/2014/main" id="{C1304A2F-D782-A2F3-6CB3-AE830B7CDAD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619248" y="4335470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D6ACDBB7-172E-CDE8-E5D8-440D11381310}"/>
                  </a:ext>
                </a:extLst>
              </p14:cNvPr>
              <p14:cNvContentPartPr/>
              <p14:nvPr/>
            </p14:nvContentPartPr>
            <p14:xfrm>
              <a:off x="4943608" y="4322870"/>
              <a:ext cx="360" cy="36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D6ACDBB7-172E-CDE8-E5D8-440D1138131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34608" y="431387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3" name="Group 372">
            <a:extLst>
              <a:ext uri="{FF2B5EF4-FFF2-40B4-BE49-F238E27FC236}">
                <a16:creationId xmlns:a16="http://schemas.microsoft.com/office/drawing/2014/main" id="{91434E39-6361-E570-A432-8B26EBAF635F}"/>
              </a:ext>
            </a:extLst>
          </p:cNvPr>
          <p:cNvGrpSpPr/>
          <p:nvPr/>
        </p:nvGrpSpPr>
        <p:grpSpPr>
          <a:xfrm>
            <a:off x="5123608" y="4229270"/>
            <a:ext cx="264600" cy="224280"/>
            <a:chOff x="5123608" y="4229270"/>
            <a:chExt cx="264600" cy="22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F480220A-60F6-3949-BAA4-633766D15B04}"/>
                    </a:ext>
                  </a:extLst>
                </p14:cNvPr>
                <p14:cNvContentPartPr/>
                <p14:nvPr/>
              </p14:nvContentPartPr>
              <p14:xfrm>
                <a:off x="5149888" y="4288310"/>
                <a:ext cx="166680" cy="1137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F480220A-60F6-3949-BAA4-633766D15B0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141248" y="4279310"/>
                  <a:ext cx="1843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6073C0E5-4072-0279-CCEF-571F299739D0}"/>
                    </a:ext>
                  </a:extLst>
                </p14:cNvPr>
                <p14:cNvContentPartPr/>
                <p14:nvPr/>
              </p14:nvContentPartPr>
              <p14:xfrm>
                <a:off x="5188048" y="4262030"/>
                <a:ext cx="128880" cy="1368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6073C0E5-4072-0279-CCEF-571F299739D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179048" y="4253390"/>
                  <a:ext cx="1465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C98852D1-B1AA-55CB-FEDC-0379FFC78362}"/>
                    </a:ext>
                  </a:extLst>
                </p14:cNvPr>
                <p14:cNvContentPartPr/>
                <p14:nvPr/>
              </p14:nvContentPartPr>
              <p14:xfrm>
                <a:off x="5123608" y="4229270"/>
                <a:ext cx="264600" cy="2242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C98852D1-B1AA-55CB-FEDC-0379FFC7836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114968" y="4220270"/>
                  <a:ext cx="28224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00E62759-A411-E294-73EB-DFCC5340128F}"/>
              </a:ext>
            </a:extLst>
          </p:cNvPr>
          <p:cNvGrpSpPr/>
          <p:nvPr/>
        </p:nvGrpSpPr>
        <p:grpSpPr>
          <a:xfrm>
            <a:off x="5557408" y="3971870"/>
            <a:ext cx="578160" cy="752760"/>
            <a:chOff x="5557408" y="3971870"/>
            <a:chExt cx="578160" cy="75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F99485A8-E878-1815-8A52-90826EB0805E}"/>
                    </a:ext>
                  </a:extLst>
                </p14:cNvPr>
                <p14:cNvContentPartPr/>
                <p14:nvPr/>
              </p14:nvContentPartPr>
              <p14:xfrm>
                <a:off x="5557408" y="4154030"/>
                <a:ext cx="266760" cy="2602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F99485A8-E878-1815-8A52-90826EB0805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548408" y="4145030"/>
                  <a:ext cx="284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56D23F7F-3AF9-0410-918F-83520B1A35C8}"/>
                    </a:ext>
                  </a:extLst>
                </p14:cNvPr>
                <p14:cNvContentPartPr/>
                <p14:nvPr/>
              </p14:nvContentPartPr>
              <p14:xfrm>
                <a:off x="5572168" y="4046030"/>
                <a:ext cx="144000" cy="360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56D23F7F-3AF9-0410-918F-83520B1A35C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563528" y="4037030"/>
                  <a:ext cx="161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D3008092-B192-61ED-F605-D638F6BACE4B}"/>
                    </a:ext>
                  </a:extLst>
                </p14:cNvPr>
                <p14:cNvContentPartPr/>
                <p14:nvPr/>
              </p14:nvContentPartPr>
              <p14:xfrm>
                <a:off x="5691688" y="4003910"/>
                <a:ext cx="92160" cy="7812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D3008092-B192-61ED-F605-D638F6BACE4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682688" y="3994910"/>
                  <a:ext cx="1098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88D14199-6D16-DB0D-6160-AF5CBDAE1791}"/>
                    </a:ext>
                  </a:extLst>
                </p14:cNvPr>
                <p14:cNvContentPartPr/>
                <p14:nvPr/>
              </p14:nvContentPartPr>
              <p14:xfrm>
                <a:off x="5935408" y="3971870"/>
                <a:ext cx="200160" cy="7527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88D14199-6D16-DB0D-6160-AF5CBDAE179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926408" y="3962870"/>
                  <a:ext cx="217800" cy="77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76" name="Ink 375">
                <a:extLst>
                  <a:ext uri="{FF2B5EF4-FFF2-40B4-BE49-F238E27FC236}">
                    <a16:creationId xmlns:a16="http://schemas.microsoft.com/office/drawing/2014/main" id="{A491F6C0-1BA1-9635-CC41-3056F48E96CF}"/>
                  </a:ext>
                </a:extLst>
              </p14:cNvPr>
              <p14:cNvContentPartPr/>
              <p14:nvPr/>
            </p14:nvContentPartPr>
            <p14:xfrm>
              <a:off x="6093808" y="1915190"/>
              <a:ext cx="570240" cy="2684520"/>
            </p14:xfrm>
          </p:contentPart>
        </mc:Choice>
        <mc:Fallback xmlns="">
          <p:pic>
            <p:nvPicPr>
              <p:cNvPr id="376" name="Ink 375">
                <a:extLst>
                  <a:ext uri="{FF2B5EF4-FFF2-40B4-BE49-F238E27FC236}">
                    <a16:creationId xmlns:a16="http://schemas.microsoft.com/office/drawing/2014/main" id="{A491F6C0-1BA1-9635-CC41-3056F48E96CF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6085168" y="1906550"/>
                <a:ext cx="587880" cy="270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377" name="Ink 376">
                <a:extLst>
                  <a:ext uri="{FF2B5EF4-FFF2-40B4-BE49-F238E27FC236}">
                    <a16:creationId xmlns:a16="http://schemas.microsoft.com/office/drawing/2014/main" id="{493B3B93-7EE9-8904-3BB5-BDBED170627B}"/>
                  </a:ext>
                </a:extLst>
              </p14:cNvPr>
              <p14:cNvContentPartPr/>
              <p14:nvPr/>
            </p14:nvContentPartPr>
            <p14:xfrm>
              <a:off x="341368" y="5718950"/>
              <a:ext cx="193680" cy="17280"/>
            </p14:xfrm>
          </p:contentPart>
        </mc:Choice>
        <mc:Fallback xmlns="">
          <p:pic>
            <p:nvPicPr>
              <p:cNvPr id="377" name="Ink 376">
                <a:extLst>
                  <a:ext uri="{FF2B5EF4-FFF2-40B4-BE49-F238E27FC236}">
                    <a16:creationId xmlns:a16="http://schemas.microsoft.com/office/drawing/2014/main" id="{493B3B93-7EE9-8904-3BB5-BDBED170627B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32368" y="5709950"/>
                <a:ext cx="21132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2092B9B4-0393-8CA2-AA15-7457B93EAED4}"/>
                  </a:ext>
                </a:extLst>
              </p14:cNvPr>
              <p14:cNvContentPartPr/>
              <p14:nvPr/>
            </p14:nvContentPartPr>
            <p14:xfrm>
              <a:off x="703168" y="5465870"/>
              <a:ext cx="276120" cy="3096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2092B9B4-0393-8CA2-AA15-7457B93EAED4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694528" y="5457230"/>
                <a:ext cx="2937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379" name="Ink 378">
                <a:extLst>
                  <a:ext uri="{FF2B5EF4-FFF2-40B4-BE49-F238E27FC236}">
                    <a16:creationId xmlns:a16="http://schemas.microsoft.com/office/drawing/2014/main" id="{3B7648CE-0C11-1A15-7F04-E38A5F65D54C}"/>
                  </a:ext>
                </a:extLst>
              </p14:cNvPr>
              <p14:cNvContentPartPr/>
              <p14:nvPr/>
            </p14:nvContentPartPr>
            <p14:xfrm>
              <a:off x="704968" y="5509790"/>
              <a:ext cx="137160" cy="293400"/>
            </p14:xfrm>
          </p:contentPart>
        </mc:Choice>
        <mc:Fallback xmlns="">
          <p:pic>
            <p:nvPicPr>
              <p:cNvPr id="379" name="Ink 378">
                <a:extLst>
                  <a:ext uri="{FF2B5EF4-FFF2-40B4-BE49-F238E27FC236}">
                    <a16:creationId xmlns:a16="http://schemas.microsoft.com/office/drawing/2014/main" id="{3B7648CE-0C11-1A15-7F04-E38A5F65D54C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695968" y="5500790"/>
                <a:ext cx="15480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80" name="Ink 379">
                <a:extLst>
                  <a:ext uri="{FF2B5EF4-FFF2-40B4-BE49-F238E27FC236}">
                    <a16:creationId xmlns:a16="http://schemas.microsoft.com/office/drawing/2014/main" id="{E3979CAE-0CE0-737E-B4A4-3596B6405760}"/>
                  </a:ext>
                </a:extLst>
              </p14:cNvPr>
              <p14:cNvContentPartPr/>
              <p14:nvPr/>
            </p14:nvContentPartPr>
            <p14:xfrm>
              <a:off x="1005208" y="5627510"/>
              <a:ext cx="360" cy="176040"/>
            </p14:xfrm>
          </p:contentPart>
        </mc:Choice>
        <mc:Fallback xmlns="">
          <p:pic>
            <p:nvPicPr>
              <p:cNvPr id="380" name="Ink 379">
                <a:extLst>
                  <a:ext uri="{FF2B5EF4-FFF2-40B4-BE49-F238E27FC236}">
                    <a16:creationId xmlns:a16="http://schemas.microsoft.com/office/drawing/2014/main" id="{E3979CAE-0CE0-737E-B4A4-3596B6405760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996208" y="5618870"/>
                <a:ext cx="1800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81" name="Ink 380">
                <a:extLst>
                  <a:ext uri="{FF2B5EF4-FFF2-40B4-BE49-F238E27FC236}">
                    <a16:creationId xmlns:a16="http://schemas.microsoft.com/office/drawing/2014/main" id="{C2D744D5-CD23-774D-264F-8E727CB2FC60}"/>
                  </a:ext>
                </a:extLst>
              </p14:cNvPr>
              <p14:cNvContentPartPr/>
              <p14:nvPr/>
            </p14:nvContentPartPr>
            <p14:xfrm>
              <a:off x="1082248" y="5639390"/>
              <a:ext cx="103320" cy="202320"/>
            </p14:xfrm>
          </p:contentPart>
        </mc:Choice>
        <mc:Fallback xmlns="">
          <p:pic>
            <p:nvPicPr>
              <p:cNvPr id="381" name="Ink 380">
                <a:extLst>
                  <a:ext uri="{FF2B5EF4-FFF2-40B4-BE49-F238E27FC236}">
                    <a16:creationId xmlns:a16="http://schemas.microsoft.com/office/drawing/2014/main" id="{C2D744D5-CD23-774D-264F-8E727CB2FC60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1073248" y="5630750"/>
                <a:ext cx="120960" cy="21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3" name="Group 392">
            <a:extLst>
              <a:ext uri="{FF2B5EF4-FFF2-40B4-BE49-F238E27FC236}">
                <a16:creationId xmlns:a16="http://schemas.microsoft.com/office/drawing/2014/main" id="{2D4C3D12-750E-5EB7-853F-E6F0539EAF83}"/>
              </a:ext>
            </a:extLst>
          </p:cNvPr>
          <p:cNvGrpSpPr/>
          <p:nvPr/>
        </p:nvGrpSpPr>
        <p:grpSpPr>
          <a:xfrm>
            <a:off x="1354768" y="5276870"/>
            <a:ext cx="794160" cy="687600"/>
            <a:chOff x="1354768" y="5276870"/>
            <a:chExt cx="794160" cy="68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B62A5B02-5B10-851B-0A0B-D62ED0739709}"/>
                    </a:ext>
                  </a:extLst>
                </p14:cNvPr>
                <p14:cNvContentPartPr/>
                <p14:nvPr/>
              </p14:nvContentPartPr>
              <p14:xfrm>
                <a:off x="1354768" y="5329790"/>
                <a:ext cx="183240" cy="63468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B62A5B02-5B10-851B-0A0B-D62ED073970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346128" y="5320790"/>
                  <a:ext cx="20088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361269D1-F192-900C-D1FC-45E6A7A71B74}"/>
                    </a:ext>
                  </a:extLst>
                </p14:cNvPr>
                <p14:cNvContentPartPr/>
                <p14:nvPr/>
              </p14:nvContentPartPr>
              <p14:xfrm>
                <a:off x="1598128" y="5446790"/>
                <a:ext cx="228240" cy="2775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361269D1-F192-900C-D1FC-45E6A7A71B7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589128" y="5438150"/>
                  <a:ext cx="2458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603E489A-7ACD-574F-37BE-8F027B81FA3D}"/>
                    </a:ext>
                  </a:extLst>
                </p14:cNvPr>
                <p14:cNvContentPartPr/>
                <p14:nvPr/>
              </p14:nvContentPartPr>
              <p14:xfrm>
                <a:off x="2006008" y="5521310"/>
                <a:ext cx="103320" cy="7956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603E489A-7ACD-574F-37BE-8F027B81FA3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997008" y="5512670"/>
                  <a:ext cx="1209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CAD5CCD5-6F1B-BD5D-CF19-802D917662BE}"/>
                    </a:ext>
                  </a:extLst>
                </p14:cNvPr>
                <p14:cNvContentPartPr/>
                <p14:nvPr/>
              </p14:nvContentPartPr>
              <p14:xfrm>
                <a:off x="2018608" y="5469470"/>
                <a:ext cx="90720" cy="1454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CAD5CCD5-6F1B-BD5D-CF19-802D917662B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009968" y="5460830"/>
                  <a:ext cx="1083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C5B8FEE4-1A0A-1EB3-0562-56437307A366}"/>
                    </a:ext>
                  </a:extLst>
                </p14:cNvPr>
                <p14:cNvContentPartPr/>
                <p14:nvPr/>
              </p14:nvContentPartPr>
              <p14:xfrm>
                <a:off x="1985128" y="5434910"/>
                <a:ext cx="163800" cy="21492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C5B8FEE4-1A0A-1EB3-0562-56437307A36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976128" y="5425910"/>
                  <a:ext cx="1814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67FF9A02-7C6D-83B2-1504-FF823441BF15}"/>
                    </a:ext>
                  </a:extLst>
                </p14:cNvPr>
                <p14:cNvContentPartPr/>
                <p14:nvPr/>
              </p14:nvContentPartPr>
              <p14:xfrm>
                <a:off x="1627288" y="5340230"/>
                <a:ext cx="204480" cy="864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67FF9A02-7C6D-83B2-1504-FF823441BF1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618648" y="5331590"/>
                  <a:ext cx="2221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683829D7-808C-8D8D-4F04-83E011530AB4}"/>
                    </a:ext>
                  </a:extLst>
                </p14:cNvPr>
                <p14:cNvContentPartPr/>
                <p14:nvPr/>
              </p14:nvContentPartPr>
              <p14:xfrm>
                <a:off x="1785328" y="5276870"/>
                <a:ext cx="100080" cy="1393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683829D7-808C-8D8D-4F04-83E011530AB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776688" y="5267870"/>
                  <a:ext cx="117720" cy="15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578B4A41-0EAD-17DE-2A75-CC29C1FF1B74}"/>
              </a:ext>
            </a:extLst>
          </p:cNvPr>
          <p:cNvGrpSpPr/>
          <p:nvPr/>
        </p:nvGrpSpPr>
        <p:grpSpPr>
          <a:xfrm>
            <a:off x="3084928" y="5605190"/>
            <a:ext cx="147240" cy="3240"/>
            <a:chOff x="3084928" y="5605190"/>
            <a:chExt cx="147240" cy="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18EB73CA-4632-5393-F64A-9B435011CC1B}"/>
                    </a:ext>
                  </a:extLst>
                </p14:cNvPr>
                <p14:cNvContentPartPr/>
                <p14:nvPr/>
              </p14:nvContentPartPr>
              <p14:xfrm>
                <a:off x="3084928" y="5605190"/>
                <a:ext cx="3240" cy="32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18EB73CA-4632-5393-F64A-9B435011CC1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076288" y="5596550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017A85FC-95CB-D23D-9C09-4163394F1E60}"/>
                    </a:ext>
                  </a:extLst>
                </p14:cNvPr>
                <p14:cNvContentPartPr/>
                <p14:nvPr/>
              </p14:nvContentPartPr>
              <p14:xfrm>
                <a:off x="3228928" y="5605190"/>
                <a:ext cx="3240" cy="36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017A85FC-95CB-D23D-9C09-4163394F1E6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20288" y="559655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0082EA15-EE39-E80E-E988-ED6DCDC6581D}"/>
              </a:ext>
            </a:extLst>
          </p:cNvPr>
          <p:cNvGrpSpPr/>
          <p:nvPr/>
        </p:nvGrpSpPr>
        <p:grpSpPr>
          <a:xfrm>
            <a:off x="2321008" y="5341670"/>
            <a:ext cx="585720" cy="412920"/>
            <a:chOff x="2321008" y="5341670"/>
            <a:chExt cx="58572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326373D9-82CC-A370-498A-62B0FABB3F8C}"/>
                    </a:ext>
                  </a:extLst>
                </p14:cNvPr>
                <p14:cNvContentPartPr/>
                <p14:nvPr/>
              </p14:nvContentPartPr>
              <p14:xfrm>
                <a:off x="2339728" y="5491430"/>
                <a:ext cx="217080" cy="2631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326373D9-82CC-A370-498A-62B0FABB3F8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331088" y="5482790"/>
                  <a:ext cx="2347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5F520147-F9E8-11FC-21DF-231C1F9415C6}"/>
                    </a:ext>
                  </a:extLst>
                </p14:cNvPr>
                <p14:cNvContentPartPr/>
                <p14:nvPr/>
              </p14:nvContentPartPr>
              <p14:xfrm>
                <a:off x="2321008" y="5375150"/>
                <a:ext cx="227160" cy="93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5F520147-F9E8-11FC-21DF-231C1F9415C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312368" y="5366510"/>
                  <a:ext cx="244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F2F44F46-A50A-A5C0-C4B7-8C4001926FB9}"/>
                    </a:ext>
                  </a:extLst>
                </p14:cNvPr>
                <p14:cNvContentPartPr/>
                <p14:nvPr/>
              </p14:nvContentPartPr>
              <p14:xfrm>
                <a:off x="2477968" y="5341670"/>
                <a:ext cx="85680" cy="13032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F2F44F46-A50A-A5C0-C4B7-8C4001926F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468968" y="5333030"/>
                  <a:ext cx="1033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AB7D62CE-FD0F-89D6-F811-454BF9F2FA20}"/>
                    </a:ext>
                  </a:extLst>
                </p14:cNvPr>
                <p14:cNvContentPartPr/>
                <p14:nvPr/>
              </p14:nvContentPartPr>
              <p14:xfrm>
                <a:off x="2791888" y="5515910"/>
                <a:ext cx="101520" cy="8028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AB7D62CE-FD0F-89D6-F811-454BF9F2FA2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783248" y="5506910"/>
                  <a:ext cx="1191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4DBD3D46-6486-CB3A-7763-B2851CCBB432}"/>
                    </a:ext>
                  </a:extLst>
                </p14:cNvPr>
                <p14:cNvContentPartPr/>
                <p14:nvPr/>
              </p14:nvContentPartPr>
              <p14:xfrm>
                <a:off x="2777128" y="5510870"/>
                <a:ext cx="87120" cy="11772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4DBD3D46-6486-CB3A-7763-B2851CCBB43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768128" y="5502230"/>
                  <a:ext cx="1047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95E89C15-87C9-787B-96E2-631D7102E398}"/>
                    </a:ext>
                  </a:extLst>
                </p14:cNvPr>
                <p14:cNvContentPartPr/>
                <p14:nvPr/>
              </p14:nvContentPartPr>
              <p14:xfrm>
                <a:off x="2741128" y="5437790"/>
                <a:ext cx="165600" cy="26460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95E89C15-87C9-787B-96E2-631D7102E39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732488" y="5429150"/>
                  <a:ext cx="18324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27B46DB0-A453-7190-FEC3-1FC72CDB9D10}"/>
                    </a:ext>
                  </a:extLst>
                </p14:cNvPr>
                <p14:cNvContentPartPr/>
                <p14:nvPr/>
              </p14:nvContentPartPr>
              <p14:xfrm>
                <a:off x="2743288" y="5702750"/>
                <a:ext cx="108720" cy="1080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27B46DB0-A453-7190-FEC3-1FC72CDB9D1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734648" y="5694110"/>
                  <a:ext cx="1263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74E444E6-7267-9955-9B92-02577B807E9D}"/>
                    </a:ext>
                  </a:extLst>
                </p14:cNvPr>
                <p14:cNvContentPartPr/>
                <p14:nvPr/>
              </p14:nvContentPartPr>
              <p14:xfrm>
                <a:off x="2847688" y="5664950"/>
                <a:ext cx="3960" cy="3024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74E444E6-7267-9955-9B92-02577B807E9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838688" y="5655950"/>
                  <a:ext cx="2160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ADFBD9E1-33DC-0B58-696C-26F5CF277D11}"/>
              </a:ext>
            </a:extLst>
          </p:cNvPr>
          <p:cNvGrpSpPr/>
          <p:nvPr/>
        </p:nvGrpSpPr>
        <p:grpSpPr>
          <a:xfrm>
            <a:off x="3322528" y="5339510"/>
            <a:ext cx="1050120" cy="579240"/>
            <a:chOff x="3322528" y="5339510"/>
            <a:chExt cx="105012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0B374AD5-2763-893D-9D6F-A9AD54B6B710}"/>
                    </a:ext>
                  </a:extLst>
                </p14:cNvPr>
                <p14:cNvContentPartPr/>
                <p14:nvPr/>
              </p14:nvContentPartPr>
              <p14:xfrm>
                <a:off x="3369688" y="5442110"/>
                <a:ext cx="18720" cy="25416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0B374AD5-2763-893D-9D6F-A9AD54B6B71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361048" y="5433110"/>
                  <a:ext cx="363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CD84C89C-9467-5BF3-555A-E71569F13F10}"/>
                    </a:ext>
                  </a:extLst>
                </p14:cNvPr>
                <p14:cNvContentPartPr/>
                <p14:nvPr/>
              </p14:nvContentPartPr>
              <p14:xfrm>
                <a:off x="3322528" y="5695190"/>
                <a:ext cx="176040" cy="432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CD84C89C-9467-5BF3-555A-E71569F13F10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313528" y="5686190"/>
                  <a:ext cx="1936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500C40D5-922B-49F8-3ABA-547D1FF5CE8F}"/>
                    </a:ext>
                  </a:extLst>
                </p14:cNvPr>
                <p14:cNvContentPartPr/>
                <p14:nvPr/>
              </p14:nvContentPartPr>
              <p14:xfrm>
                <a:off x="3393088" y="5339510"/>
                <a:ext cx="188640" cy="57924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500C40D5-922B-49F8-3ABA-547D1FF5CE8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384448" y="5330510"/>
                  <a:ext cx="20628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726EFA23-FE02-C098-2B01-EA7F77EC33F1}"/>
                    </a:ext>
                  </a:extLst>
                </p14:cNvPr>
                <p14:cNvContentPartPr/>
                <p14:nvPr/>
              </p14:nvContentPartPr>
              <p14:xfrm>
                <a:off x="3714928" y="5618510"/>
                <a:ext cx="137160" cy="648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726EFA23-FE02-C098-2B01-EA7F77EC33F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706288" y="5609870"/>
                  <a:ext cx="154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A5B8483B-4123-DDDB-1588-51A20CA51B0B}"/>
                    </a:ext>
                  </a:extLst>
                </p14:cNvPr>
                <p14:cNvContentPartPr/>
                <p14:nvPr/>
              </p14:nvContentPartPr>
              <p14:xfrm>
                <a:off x="4021648" y="5378750"/>
                <a:ext cx="210240" cy="324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A5B8483B-4123-DDDB-1588-51A20CA51B0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013008" y="5369750"/>
                  <a:ext cx="227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43653F99-4CF8-4236-4716-EFF3CD55E204}"/>
                    </a:ext>
                  </a:extLst>
                </p14:cNvPr>
                <p14:cNvContentPartPr/>
                <p14:nvPr/>
              </p14:nvContentPartPr>
              <p14:xfrm>
                <a:off x="3965128" y="5385590"/>
                <a:ext cx="169920" cy="24768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43653F99-4CF8-4236-4716-EFF3CD55E20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956488" y="5376590"/>
                  <a:ext cx="1875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83A46BB2-B5C0-3325-8779-17B3B88EBA1F}"/>
                    </a:ext>
                  </a:extLst>
                </p14:cNvPr>
                <p14:cNvContentPartPr/>
                <p14:nvPr/>
              </p14:nvContentPartPr>
              <p14:xfrm>
                <a:off x="4204888" y="5568830"/>
                <a:ext cx="3240" cy="14616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83A46BB2-B5C0-3325-8779-17B3B88EBA1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196248" y="5560190"/>
                  <a:ext cx="20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1707CF9C-D27B-01DD-5C3E-20E3A846E2AC}"/>
                    </a:ext>
                  </a:extLst>
                </p14:cNvPr>
                <p14:cNvContentPartPr/>
                <p14:nvPr/>
              </p14:nvContentPartPr>
              <p14:xfrm>
                <a:off x="4272568" y="5518790"/>
                <a:ext cx="100080" cy="21060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1707CF9C-D27B-01DD-5C3E-20E3A846E2AC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263568" y="5510150"/>
                  <a:ext cx="11772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B16436A3-3364-0FC3-D3CC-5F3881E4C138}"/>
              </a:ext>
            </a:extLst>
          </p:cNvPr>
          <p:cNvGrpSpPr/>
          <p:nvPr/>
        </p:nvGrpSpPr>
        <p:grpSpPr>
          <a:xfrm>
            <a:off x="4540048" y="5230790"/>
            <a:ext cx="1693800" cy="662040"/>
            <a:chOff x="4540048" y="5230790"/>
            <a:chExt cx="169380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60D20E61-1661-5999-FCCB-55B6735FF205}"/>
                    </a:ext>
                  </a:extLst>
                </p14:cNvPr>
                <p14:cNvContentPartPr/>
                <p14:nvPr/>
              </p14:nvContentPartPr>
              <p14:xfrm>
                <a:off x="4540048" y="5230790"/>
                <a:ext cx="222840" cy="66204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60D20E61-1661-5999-FCCB-55B6735FF20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531408" y="5222150"/>
                  <a:ext cx="240480" cy="67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A57BE554-03AD-6F8D-34E5-61FEC1C65F40}"/>
                    </a:ext>
                  </a:extLst>
                </p14:cNvPr>
                <p14:cNvContentPartPr/>
                <p14:nvPr/>
              </p14:nvContentPartPr>
              <p14:xfrm>
                <a:off x="4726888" y="5417630"/>
                <a:ext cx="153720" cy="21852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A57BE554-03AD-6F8D-34E5-61FEC1C65F40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718248" y="5408990"/>
                  <a:ext cx="1713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470B94A8-0BEA-1A0F-1728-9B9A1CB2C31C}"/>
                    </a:ext>
                  </a:extLst>
                </p14:cNvPr>
                <p14:cNvContentPartPr/>
                <p14:nvPr/>
              </p14:nvContentPartPr>
              <p14:xfrm>
                <a:off x="4713928" y="5344550"/>
                <a:ext cx="178920" cy="36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470B94A8-0BEA-1A0F-1728-9B9A1CB2C31C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704928" y="5335910"/>
                  <a:ext cx="19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93A2D575-2A57-DD3E-73C5-1F2FAA299BE7}"/>
                    </a:ext>
                  </a:extLst>
                </p14:cNvPr>
                <p14:cNvContentPartPr/>
                <p14:nvPr/>
              </p14:nvContentPartPr>
              <p14:xfrm>
                <a:off x="4863328" y="5315750"/>
                <a:ext cx="53280" cy="7632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93A2D575-2A57-DD3E-73C5-1F2FAA299BE7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854688" y="5307110"/>
                  <a:ext cx="709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1BB6D926-533D-8F5F-715A-842CBCA991D1}"/>
                    </a:ext>
                  </a:extLst>
                </p14:cNvPr>
                <p14:cNvContentPartPr/>
                <p14:nvPr/>
              </p14:nvContentPartPr>
              <p14:xfrm>
                <a:off x="5125408" y="5505470"/>
                <a:ext cx="103680" cy="3564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1BB6D926-533D-8F5F-715A-842CBCA991D1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116408" y="5496470"/>
                  <a:ext cx="1213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4F0A0CB6-AE31-3E12-0DCF-6E84E2C18D17}"/>
                    </a:ext>
                  </a:extLst>
                </p14:cNvPr>
                <p14:cNvContentPartPr/>
                <p14:nvPr/>
              </p14:nvContentPartPr>
              <p14:xfrm>
                <a:off x="5107048" y="5502230"/>
                <a:ext cx="99720" cy="8964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4F0A0CB6-AE31-3E12-0DCF-6E84E2C18D17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098408" y="5493590"/>
                  <a:ext cx="1173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03D1B0FC-54F5-AEEC-DE64-69BE4C83A358}"/>
                    </a:ext>
                  </a:extLst>
                </p14:cNvPr>
                <p14:cNvContentPartPr/>
                <p14:nvPr/>
              </p14:nvContentPartPr>
              <p14:xfrm>
                <a:off x="5072128" y="5434190"/>
                <a:ext cx="222120" cy="22500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03D1B0FC-54F5-AEEC-DE64-69BE4C83A35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063128" y="5425550"/>
                  <a:ext cx="2397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3BFD2533-6D1A-6BB8-F344-6291BB6ECDA5}"/>
                    </a:ext>
                  </a:extLst>
                </p14:cNvPr>
                <p14:cNvContentPartPr/>
                <p14:nvPr/>
              </p14:nvContentPartPr>
              <p14:xfrm>
                <a:off x="5414848" y="5371190"/>
                <a:ext cx="37800" cy="25380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3BFD2533-6D1A-6BB8-F344-6291BB6ECDA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405848" y="5362550"/>
                  <a:ext cx="554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3485C18C-DC58-2A7B-12ED-1A82EC9C9920}"/>
                    </a:ext>
                  </a:extLst>
                </p14:cNvPr>
                <p14:cNvContentPartPr/>
                <p14:nvPr/>
              </p14:nvContentPartPr>
              <p14:xfrm>
                <a:off x="5378488" y="5635430"/>
                <a:ext cx="129960" cy="1512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3485C18C-DC58-2A7B-12ED-1A82EC9C9920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369488" y="5626790"/>
                  <a:ext cx="1476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5ED5E8F3-FCD5-4151-1B39-1479625D0A9D}"/>
                    </a:ext>
                  </a:extLst>
                </p14:cNvPr>
                <p14:cNvContentPartPr/>
                <p14:nvPr/>
              </p14:nvContentPartPr>
              <p14:xfrm>
                <a:off x="5641648" y="5537510"/>
                <a:ext cx="85680" cy="9792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5ED5E8F3-FCD5-4151-1B39-1479625D0A9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633008" y="5528510"/>
                  <a:ext cx="1033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E8AE5B0D-200D-ED5C-37A4-3BAF7FEEF080}"/>
                    </a:ext>
                  </a:extLst>
                </p14:cNvPr>
                <p14:cNvContentPartPr/>
                <p14:nvPr/>
              </p14:nvContentPartPr>
              <p14:xfrm>
                <a:off x="5678728" y="5555510"/>
                <a:ext cx="44640" cy="6192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E8AE5B0D-200D-ED5C-37A4-3BAF7FEEF080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669728" y="5546510"/>
                  <a:ext cx="62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521277E0-3118-C032-4ECC-2EAAF1706D16}"/>
                    </a:ext>
                  </a:extLst>
                </p14:cNvPr>
                <p14:cNvContentPartPr/>
                <p14:nvPr/>
              </p14:nvContentPartPr>
              <p14:xfrm>
                <a:off x="5630848" y="5405750"/>
                <a:ext cx="235080" cy="22968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521277E0-3118-C032-4ECC-2EAAF1706D1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5621848" y="5396750"/>
                  <a:ext cx="2527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43B67229-187D-951C-D5E8-AA876B73E4F4}"/>
                    </a:ext>
                  </a:extLst>
                </p14:cNvPr>
                <p14:cNvContentPartPr/>
                <p14:nvPr/>
              </p14:nvContentPartPr>
              <p14:xfrm>
                <a:off x="5718688" y="5437070"/>
                <a:ext cx="82080" cy="1065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43B67229-187D-951C-D5E8-AA876B73E4F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710048" y="5428430"/>
                  <a:ext cx="997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EB535D7F-1B28-0317-EB0C-89BA7477B453}"/>
                    </a:ext>
                  </a:extLst>
                </p14:cNvPr>
                <p14:cNvContentPartPr/>
                <p14:nvPr/>
              </p14:nvContentPartPr>
              <p14:xfrm>
                <a:off x="5672968" y="5416550"/>
                <a:ext cx="127800" cy="1263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EB535D7F-1B28-0317-EB0C-89BA7477B453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5664328" y="5407910"/>
                  <a:ext cx="1454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D2414492-A7A4-5CD6-6E44-3E89E98D1F03}"/>
                    </a:ext>
                  </a:extLst>
                </p14:cNvPr>
                <p14:cNvContentPartPr/>
                <p14:nvPr/>
              </p14:nvContentPartPr>
              <p14:xfrm>
                <a:off x="4716088" y="5510150"/>
                <a:ext cx="39960" cy="216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D2414492-A7A4-5CD6-6E44-3E89E98D1F03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707448" y="5501150"/>
                  <a:ext cx="576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2BC94536-C18C-831D-EA21-93B8B580EF3D}"/>
                    </a:ext>
                  </a:extLst>
                </p14:cNvPr>
                <p14:cNvContentPartPr/>
                <p14:nvPr/>
              </p14:nvContentPartPr>
              <p14:xfrm>
                <a:off x="5960608" y="5270750"/>
                <a:ext cx="273240" cy="22752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2BC94536-C18C-831D-EA21-93B8B580EF3D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951968" y="5261750"/>
                  <a:ext cx="290880" cy="24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438" name="Ink 437">
                <a:extLst>
                  <a:ext uri="{FF2B5EF4-FFF2-40B4-BE49-F238E27FC236}">
                    <a16:creationId xmlns:a16="http://schemas.microsoft.com/office/drawing/2014/main" id="{C3A3BD69-302A-9469-7270-21BA5072FC4A}"/>
                  </a:ext>
                </a:extLst>
              </p14:cNvPr>
              <p14:cNvContentPartPr/>
              <p14:nvPr/>
            </p14:nvContentPartPr>
            <p14:xfrm>
              <a:off x="6005968" y="5129270"/>
              <a:ext cx="171000" cy="30960"/>
            </p14:xfrm>
          </p:contentPart>
        </mc:Choice>
        <mc:Fallback xmlns="">
          <p:pic>
            <p:nvPicPr>
              <p:cNvPr id="438" name="Ink 437">
                <a:extLst>
                  <a:ext uri="{FF2B5EF4-FFF2-40B4-BE49-F238E27FC236}">
                    <a16:creationId xmlns:a16="http://schemas.microsoft.com/office/drawing/2014/main" id="{C3A3BD69-302A-9469-7270-21BA5072FC4A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5997328" y="5120270"/>
                <a:ext cx="188640" cy="4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5" name="Group 444">
            <a:extLst>
              <a:ext uri="{FF2B5EF4-FFF2-40B4-BE49-F238E27FC236}">
                <a16:creationId xmlns:a16="http://schemas.microsoft.com/office/drawing/2014/main" id="{4EBE16DC-FC2C-8AFC-FCF6-C592597658C2}"/>
              </a:ext>
            </a:extLst>
          </p:cNvPr>
          <p:cNvGrpSpPr/>
          <p:nvPr/>
        </p:nvGrpSpPr>
        <p:grpSpPr>
          <a:xfrm>
            <a:off x="6501328" y="5288750"/>
            <a:ext cx="542520" cy="209520"/>
            <a:chOff x="6501328" y="5288750"/>
            <a:chExt cx="542520" cy="20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2B04450A-0617-53A5-511B-3580FC85C9E4}"/>
                    </a:ext>
                  </a:extLst>
                </p14:cNvPr>
                <p14:cNvContentPartPr/>
                <p14:nvPr/>
              </p14:nvContentPartPr>
              <p14:xfrm>
                <a:off x="6521488" y="5351390"/>
                <a:ext cx="113400" cy="1026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2B04450A-0617-53A5-511B-3580FC85C9E4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512848" y="5342750"/>
                  <a:ext cx="1310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08AF6231-A27D-3605-2944-F945A96998E8}"/>
                    </a:ext>
                  </a:extLst>
                </p14:cNvPr>
                <p14:cNvContentPartPr/>
                <p14:nvPr/>
              </p14:nvContentPartPr>
              <p14:xfrm>
                <a:off x="6523288" y="5360750"/>
                <a:ext cx="101520" cy="11376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08AF6231-A27D-3605-2944-F945A96998E8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514288" y="5351750"/>
                  <a:ext cx="1191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45364195-D95D-5281-9AFA-D193533A6D8E}"/>
                    </a:ext>
                  </a:extLst>
                </p14:cNvPr>
                <p14:cNvContentPartPr/>
                <p14:nvPr/>
              </p14:nvContentPartPr>
              <p14:xfrm>
                <a:off x="6501328" y="5288750"/>
                <a:ext cx="195120" cy="20952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45364195-D95D-5281-9AFA-D193533A6D8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492688" y="5280110"/>
                  <a:ext cx="2127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F5CA2E85-2C35-7440-33FB-759D69637AB6}"/>
                    </a:ext>
                  </a:extLst>
                </p14:cNvPr>
                <p14:cNvContentPartPr/>
                <p14:nvPr/>
              </p14:nvContentPartPr>
              <p14:xfrm>
                <a:off x="6853768" y="5437790"/>
                <a:ext cx="23760" cy="3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F5CA2E85-2C35-7440-33FB-759D69637AB6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844768" y="5429150"/>
                  <a:ext cx="4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9025FC9B-3A59-4525-7D3A-4C2C66AB8061}"/>
                    </a:ext>
                  </a:extLst>
                </p14:cNvPr>
                <p14:cNvContentPartPr/>
                <p14:nvPr/>
              </p14:nvContentPartPr>
              <p14:xfrm>
                <a:off x="7004968" y="5437790"/>
                <a:ext cx="38880" cy="36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9025FC9B-3A59-4525-7D3A-4C2C66AB806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996328" y="5429150"/>
                  <a:ext cx="565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444" name="Ink 443">
                <a:extLst>
                  <a:ext uri="{FF2B5EF4-FFF2-40B4-BE49-F238E27FC236}">
                    <a16:creationId xmlns:a16="http://schemas.microsoft.com/office/drawing/2014/main" id="{76D09799-70CA-BA8F-A3CD-968700595022}"/>
                  </a:ext>
                </a:extLst>
              </p14:cNvPr>
              <p14:cNvContentPartPr/>
              <p14:nvPr/>
            </p14:nvContentPartPr>
            <p14:xfrm>
              <a:off x="7224568" y="5388470"/>
              <a:ext cx="3240" cy="360"/>
            </p14:xfrm>
          </p:contentPart>
        </mc:Choice>
        <mc:Fallback xmlns="">
          <p:pic>
            <p:nvPicPr>
              <p:cNvPr id="444" name="Ink 443">
                <a:extLst>
                  <a:ext uri="{FF2B5EF4-FFF2-40B4-BE49-F238E27FC236}">
                    <a16:creationId xmlns:a16="http://schemas.microsoft.com/office/drawing/2014/main" id="{76D09799-70CA-BA8F-A3CD-96870059502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215568" y="5379470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453" name="Ink 452">
                <a:extLst>
                  <a:ext uri="{FF2B5EF4-FFF2-40B4-BE49-F238E27FC236}">
                    <a16:creationId xmlns:a16="http://schemas.microsoft.com/office/drawing/2014/main" id="{21E16DA3-EA94-60C0-6D0E-3A1BCD246EF7}"/>
                  </a:ext>
                </a:extLst>
              </p14:cNvPr>
              <p14:cNvContentPartPr/>
              <p14:nvPr/>
            </p14:nvContentPartPr>
            <p14:xfrm>
              <a:off x="1179808" y="6143030"/>
              <a:ext cx="26280" cy="360"/>
            </p14:xfrm>
          </p:contentPart>
        </mc:Choice>
        <mc:Fallback xmlns="">
          <p:pic>
            <p:nvPicPr>
              <p:cNvPr id="453" name="Ink 452">
                <a:extLst>
                  <a:ext uri="{FF2B5EF4-FFF2-40B4-BE49-F238E27FC236}">
                    <a16:creationId xmlns:a16="http://schemas.microsoft.com/office/drawing/2014/main" id="{21E16DA3-EA94-60C0-6D0E-3A1BCD246EF7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1170808" y="6134030"/>
                <a:ext cx="43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454" name="Ink 453">
                <a:extLst>
                  <a:ext uri="{FF2B5EF4-FFF2-40B4-BE49-F238E27FC236}">
                    <a16:creationId xmlns:a16="http://schemas.microsoft.com/office/drawing/2014/main" id="{F265366D-9CE7-A22F-3596-2BCBD5A3BDAC}"/>
                  </a:ext>
                </a:extLst>
              </p14:cNvPr>
              <p14:cNvContentPartPr/>
              <p14:nvPr/>
            </p14:nvContentPartPr>
            <p14:xfrm>
              <a:off x="1489408" y="6143030"/>
              <a:ext cx="3240" cy="360"/>
            </p14:xfrm>
          </p:contentPart>
        </mc:Choice>
        <mc:Fallback xmlns="">
          <p:pic>
            <p:nvPicPr>
              <p:cNvPr id="454" name="Ink 453">
                <a:extLst>
                  <a:ext uri="{FF2B5EF4-FFF2-40B4-BE49-F238E27FC236}">
                    <a16:creationId xmlns:a16="http://schemas.microsoft.com/office/drawing/2014/main" id="{F265366D-9CE7-A22F-3596-2BCBD5A3BDA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480408" y="6134030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455" name="Ink 454">
                <a:extLst>
                  <a:ext uri="{FF2B5EF4-FFF2-40B4-BE49-F238E27FC236}">
                    <a16:creationId xmlns:a16="http://schemas.microsoft.com/office/drawing/2014/main" id="{71BDA313-446B-6672-9202-2248123DF20F}"/>
                  </a:ext>
                </a:extLst>
              </p14:cNvPr>
              <p14:cNvContentPartPr/>
              <p14:nvPr/>
            </p14:nvContentPartPr>
            <p14:xfrm>
              <a:off x="1813408" y="6143030"/>
              <a:ext cx="3240" cy="360"/>
            </p14:xfrm>
          </p:contentPart>
        </mc:Choice>
        <mc:Fallback xmlns="">
          <p:pic>
            <p:nvPicPr>
              <p:cNvPr id="455" name="Ink 454">
                <a:extLst>
                  <a:ext uri="{FF2B5EF4-FFF2-40B4-BE49-F238E27FC236}">
                    <a16:creationId xmlns:a16="http://schemas.microsoft.com/office/drawing/2014/main" id="{71BDA313-446B-6672-9202-2248123DF20F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1804768" y="6134030"/>
                <a:ext cx="20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3" name="Group 472">
            <a:extLst>
              <a:ext uri="{FF2B5EF4-FFF2-40B4-BE49-F238E27FC236}">
                <a16:creationId xmlns:a16="http://schemas.microsoft.com/office/drawing/2014/main" id="{2E7EC9AE-B8B7-2374-325D-7634734B683C}"/>
              </a:ext>
            </a:extLst>
          </p:cNvPr>
          <p:cNvGrpSpPr/>
          <p:nvPr/>
        </p:nvGrpSpPr>
        <p:grpSpPr>
          <a:xfrm>
            <a:off x="2116888" y="6254630"/>
            <a:ext cx="1123920" cy="418320"/>
            <a:chOff x="2116888" y="6254630"/>
            <a:chExt cx="112392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7BC4749C-A0F9-A320-16A7-311FF8F2CF8D}"/>
                    </a:ext>
                  </a:extLst>
                </p14:cNvPr>
                <p14:cNvContentPartPr/>
                <p14:nvPr/>
              </p14:nvContentPartPr>
              <p14:xfrm>
                <a:off x="2116888" y="6345710"/>
                <a:ext cx="251640" cy="36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7BC4749C-A0F9-A320-16A7-311FF8F2CF8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108248" y="6337070"/>
                  <a:ext cx="26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95CC8086-C475-0D25-2132-E792E58257CE}"/>
                    </a:ext>
                  </a:extLst>
                </p14:cNvPr>
                <p14:cNvContentPartPr/>
                <p14:nvPr/>
              </p14:nvContentPartPr>
              <p14:xfrm>
                <a:off x="2477608" y="6254630"/>
                <a:ext cx="212040" cy="36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95CC8086-C475-0D25-2132-E792E58257CE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468968" y="6245630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985AAB70-0971-615D-9B78-0368F9DC7545}"/>
                    </a:ext>
                  </a:extLst>
                </p14:cNvPr>
                <p14:cNvContentPartPr/>
                <p14:nvPr/>
              </p14:nvContentPartPr>
              <p14:xfrm>
                <a:off x="2420368" y="6268670"/>
                <a:ext cx="191880" cy="34956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985AAB70-0971-615D-9B78-0368F9DC754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411368" y="6260030"/>
                  <a:ext cx="2095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91AC79E2-72DD-F26D-8EBE-1E945EACD93F}"/>
                    </a:ext>
                  </a:extLst>
                </p14:cNvPr>
                <p14:cNvContentPartPr/>
                <p14:nvPr/>
              </p14:nvContentPartPr>
              <p14:xfrm>
                <a:off x="2709448" y="6460910"/>
                <a:ext cx="100800" cy="13680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91AC79E2-72DD-F26D-8EBE-1E945EACD93F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700808" y="6452270"/>
                  <a:ext cx="11844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F06BFC4A-4650-3738-2623-C1F575AFC8D5}"/>
                    </a:ext>
                  </a:extLst>
                </p14:cNvPr>
                <p14:cNvContentPartPr/>
                <p14:nvPr/>
              </p14:nvContentPartPr>
              <p14:xfrm>
                <a:off x="2853808" y="6523190"/>
                <a:ext cx="43920" cy="648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F06BFC4A-4650-3738-2623-C1F575AFC8D5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845168" y="6514190"/>
                  <a:ext cx="61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F2AC70AA-1408-8DF8-A502-F43FEAF15988}"/>
                    </a:ext>
                  </a:extLst>
                </p14:cNvPr>
                <p14:cNvContentPartPr/>
                <p14:nvPr/>
              </p14:nvContentPartPr>
              <p14:xfrm>
                <a:off x="2950288" y="6442910"/>
                <a:ext cx="360" cy="1375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F2AC70AA-1408-8DF8-A502-F43FEAF1598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941288" y="643391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C911D6F6-328A-62B3-00B2-3391B0A8CE21}"/>
                    </a:ext>
                  </a:extLst>
                </p14:cNvPr>
                <p14:cNvContentPartPr/>
                <p14:nvPr/>
              </p14:nvContentPartPr>
              <p14:xfrm>
                <a:off x="2997088" y="6580070"/>
                <a:ext cx="15480" cy="9288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C911D6F6-328A-62B3-00B2-3391B0A8CE21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988088" y="6571070"/>
                  <a:ext cx="33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E2A06643-D3DF-AFB2-3A37-F6271A839365}"/>
                    </a:ext>
                  </a:extLst>
                </p14:cNvPr>
                <p14:cNvContentPartPr/>
                <p14:nvPr/>
              </p14:nvContentPartPr>
              <p14:xfrm>
                <a:off x="3139648" y="6401870"/>
                <a:ext cx="101160" cy="17964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E2A06643-D3DF-AFB2-3A37-F6271A83936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131008" y="6392870"/>
                  <a:ext cx="11880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AE7A9376-77CC-8654-8FD0-869A65CB1BC6}"/>
              </a:ext>
            </a:extLst>
          </p:cNvPr>
          <p:cNvGrpSpPr/>
          <p:nvPr/>
        </p:nvGrpSpPr>
        <p:grpSpPr>
          <a:xfrm>
            <a:off x="3447088" y="6154190"/>
            <a:ext cx="1392480" cy="505440"/>
            <a:chOff x="3447088" y="6154190"/>
            <a:chExt cx="1392480" cy="50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D1D51C3F-1597-1291-8BD8-ECBB45071F43}"/>
                    </a:ext>
                  </a:extLst>
                </p14:cNvPr>
                <p14:cNvContentPartPr/>
                <p14:nvPr/>
              </p14:nvContentPartPr>
              <p14:xfrm>
                <a:off x="3447088" y="6154190"/>
                <a:ext cx="98640" cy="50544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D1D51C3F-1597-1291-8BD8-ECBB45071F4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438448" y="6145550"/>
                  <a:ext cx="11628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87188910-33AE-DB54-8488-9EABA36BA686}"/>
                    </a:ext>
                  </a:extLst>
                </p14:cNvPr>
                <p14:cNvContentPartPr/>
                <p14:nvPr/>
              </p14:nvContentPartPr>
              <p14:xfrm>
                <a:off x="3668488" y="6235910"/>
                <a:ext cx="56880" cy="24876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87188910-33AE-DB54-8488-9EABA36BA68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659488" y="6227270"/>
                  <a:ext cx="745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6D4A3AE5-04AB-8823-B3AA-3636752B5FF9}"/>
                    </a:ext>
                  </a:extLst>
                </p14:cNvPr>
                <p14:cNvContentPartPr/>
                <p14:nvPr/>
              </p14:nvContentPartPr>
              <p14:xfrm>
                <a:off x="3659488" y="6481430"/>
                <a:ext cx="124200" cy="324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6D4A3AE5-04AB-8823-B3AA-3636752B5FF9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650488" y="6472790"/>
                  <a:ext cx="141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C7476ED6-8AEE-955E-60B1-F8416BC16065}"/>
                    </a:ext>
                  </a:extLst>
                </p14:cNvPr>
                <p14:cNvContentPartPr/>
                <p14:nvPr/>
              </p14:nvContentPartPr>
              <p14:xfrm>
                <a:off x="3935968" y="6308630"/>
                <a:ext cx="96120" cy="9792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C7476ED6-8AEE-955E-60B1-F8416BC16065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927328" y="6299990"/>
                  <a:ext cx="1137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E381A24C-9C4F-83E6-0399-EF2838F8561C}"/>
                    </a:ext>
                  </a:extLst>
                </p14:cNvPr>
                <p14:cNvContentPartPr/>
                <p14:nvPr/>
              </p14:nvContentPartPr>
              <p14:xfrm>
                <a:off x="3974488" y="6341750"/>
                <a:ext cx="51120" cy="410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E381A24C-9C4F-83E6-0399-EF2838F8561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965488" y="6333110"/>
                  <a:ext cx="687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C6A84E17-5D9D-9A77-ABB6-39B3885D7E65}"/>
                    </a:ext>
                  </a:extLst>
                </p14:cNvPr>
                <p14:cNvContentPartPr/>
                <p14:nvPr/>
              </p14:nvContentPartPr>
              <p14:xfrm>
                <a:off x="3898888" y="6263630"/>
                <a:ext cx="225360" cy="15696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C6A84E17-5D9D-9A77-ABB6-39B3885D7E6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890248" y="6254630"/>
                  <a:ext cx="2430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2C7613C8-070E-8002-6069-A9FCC1FC1DF3}"/>
                    </a:ext>
                  </a:extLst>
                </p14:cNvPr>
                <p14:cNvContentPartPr/>
                <p14:nvPr/>
              </p14:nvContentPartPr>
              <p14:xfrm>
                <a:off x="4265368" y="6238070"/>
                <a:ext cx="35280" cy="28008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2C7613C8-070E-8002-6069-A9FCC1FC1DF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256728" y="6229070"/>
                  <a:ext cx="529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E2B75768-6445-B9D4-8492-8B62730928F7}"/>
                    </a:ext>
                  </a:extLst>
                </p14:cNvPr>
                <p14:cNvContentPartPr/>
                <p14:nvPr/>
              </p14:nvContentPartPr>
              <p14:xfrm>
                <a:off x="4254208" y="6517430"/>
                <a:ext cx="165960" cy="36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E2B75768-6445-B9D4-8492-8B62730928F7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245208" y="650879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086ABFB3-AF1B-BFEF-F5EE-E6EBC093C8BD}"/>
                    </a:ext>
                  </a:extLst>
                </p14:cNvPr>
                <p14:cNvContentPartPr/>
                <p14:nvPr/>
              </p14:nvContentPartPr>
              <p14:xfrm>
                <a:off x="4025608" y="6281630"/>
                <a:ext cx="47520" cy="705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086ABFB3-AF1B-BFEF-F5EE-E6EBC093C8B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016968" y="6272630"/>
                  <a:ext cx="651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A90EBD19-FE93-4ADA-ECF7-AEDE0FEAC985}"/>
                    </a:ext>
                  </a:extLst>
                </p14:cNvPr>
                <p14:cNvContentPartPr/>
                <p14:nvPr/>
              </p14:nvContentPartPr>
              <p14:xfrm>
                <a:off x="4531408" y="6306470"/>
                <a:ext cx="88200" cy="6048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A90EBD19-FE93-4ADA-ECF7-AEDE0FEAC98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522408" y="6297830"/>
                  <a:ext cx="1058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03D5037B-A1D6-DA0D-6D0A-22235FEC32C4}"/>
                    </a:ext>
                  </a:extLst>
                </p14:cNvPr>
                <p14:cNvContentPartPr/>
                <p14:nvPr/>
              </p14:nvContentPartPr>
              <p14:xfrm>
                <a:off x="4532128" y="6257150"/>
                <a:ext cx="66600" cy="1641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03D5037B-A1D6-DA0D-6D0A-22235FEC32C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523488" y="6248150"/>
                  <a:ext cx="842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EBF67087-3E4A-C10F-0193-0369856A37CD}"/>
                    </a:ext>
                  </a:extLst>
                </p14:cNvPr>
                <p14:cNvContentPartPr/>
                <p14:nvPr/>
              </p14:nvContentPartPr>
              <p14:xfrm>
                <a:off x="4510168" y="6241310"/>
                <a:ext cx="185400" cy="22644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EBF67087-3E4A-C10F-0193-0369856A37C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501528" y="6232310"/>
                  <a:ext cx="2030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DACF7EE9-1FE2-9A3D-55BD-CD3D10E31941}"/>
                    </a:ext>
                  </a:extLst>
                </p14:cNvPr>
                <p14:cNvContentPartPr/>
                <p14:nvPr/>
              </p14:nvContentPartPr>
              <p14:xfrm>
                <a:off x="4819408" y="6420950"/>
                <a:ext cx="20160" cy="36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DACF7EE9-1FE2-9A3D-55BD-CD3D10E31941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810768" y="6412310"/>
                  <a:ext cx="378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480" name="Ink 479">
                <a:extLst>
                  <a:ext uri="{FF2B5EF4-FFF2-40B4-BE49-F238E27FC236}">
                    <a16:creationId xmlns:a16="http://schemas.microsoft.com/office/drawing/2014/main" id="{411587CB-5EC8-09F6-E84B-BEDA9A92FAE1}"/>
                  </a:ext>
                </a:extLst>
              </p14:cNvPr>
              <p14:cNvContentPartPr/>
              <p14:nvPr/>
            </p14:nvContentPartPr>
            <p14:xfrm>
              <a:off x="5025688" y="6413390"/>
              <a:ext cx="3240" cy="360"/>
            </p14:xfrm>
          </p:contentPart>
        </mc:Choice>
        <mc:Fallback xmlns="">
          <p:pic>
            <p:nvPicPr>
              <p:cNvPr id="480" name="Ink 479">
                <a:extLst>
                  <a:ext uri="{FF2B5EF4-FFF2-40B4-BE49-F238E27FC236}">
                    <a16:creationId xmlns:a16="http://schemas.microsoft.com/office/drawing/2014/main" id="{411587CB-5EC8-09F6-E84B-BEDA9A92FAE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17048" y="6404390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481" name="Ink 480">
                <a:extLst>
                  <a:ext uri="{FF2B5EF4-FFF2-40B4-BE49-F238E27FC236}">
                    <a16:creationId xmlns:a16="http://schemas.microsoft.com/office/drawing/2014/main" id="{AD056370-5DCA-C78E-860B-59D37506E1B7}"/>
                  </a:ext>
                </a:extLst>
              </p14:cNvPr>
              <p14:cNvContentPartPr/>
              <p14:nvPr/>
            </p14:nvContentPartPr>
            <p14:xfrm>
              <a:off x="5420248" y="6357230"/>
              <a:ext cx="3240" cy="360"/>
            </p14:xfrm>
          </p:contentPart>
        </mc:Choice>
        <mc:Fallback xmlns="">
          <p:pic>
            <p:nvPicPr>
              <p:cNvPr id="481" name="Ink 480">
                <a:extLst>
                  <a:ext uri="{FF2B5EF4-FFF2-40B4-BE49-F238E27FC236}">
                    <a16:creationId xmlns:a16="http://schemas.microsoft.com/office/drawing/2014/main" id="{AD056370-5DCA-C78E-860B-59D37506E1B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11248" y="6348230"/>
                <a:ext cx="20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1" name="Group 490">
            <a:extLst>
              <a:ext uri="{FF2B5EF4-FFF2-40B4-BE49-F238E27FC236}">
                <a16:creationId xmlns:a16="http://schemas.microsoft.com/office/drawing/2014/main" id="{AFDF0DDE-75EE-5879-23B7-335DBEA9E9A5}"/>
              </a:ext>
            </a:extLst>
          </p:cNvPr>
          <p:cNvGrpSpPr/>
          <p:nvPr/>
        </p:nvGrpSpPr>
        <p:grpSpPr>
          <a:xfrm>
            <a:off x="5711488" y="6035030"/>
            <a:ext cx="568800" cy="424440"/>
            <a:chOff x="5711488" y="6035030"/>
            <a:chExt cx="56880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D11B97C4-FCD3-CE27-7CAB-45DB27F97A9A}"/>
                    </a:ext>
                  </a:extLst>
                </p14:cNvPr>
                <p14:cNvContentPartPr/>
                <p14:nvPr/>
              </p14:nvContentPartPr>
              <p14:xfrm>
                <a:off x="5711488" y="6290270"/>
                <a:ext cx="140040" cy="9468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D11B97C4-FCD3-CE27-7CAB-45DB27F97A9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702488" y="6281270"/>
                  <a:ext cx="1576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506E3A0B-97A7-FC82-9D05-796F62DF3528}"/>
                    </a:ext>
                  </a:extLst>
                </p14:cNvPr>
                <p14:cNvContentPartPr/>
                <p14:nvPr/>
              </p14:nvContentPartPr>
              <p14:xfrm>
                <a:off x="5731288" y="6317990"/>
                <a:ext cx="104040" cy="7020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506E3A0B-97A7-FC82-9D05-796F62DF352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722648" y="6309350"/>
                  <a:ext cx="1216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17DD3696-2A27-29DA-8716-FABF82EA72D8}"/>
                    </a:ext>
                  </a:extLst>
                </p14:cNvPr>
                <p14:cNvContentPartPr/>
                <p14:nvPr/>
              </p14:nvContentPartPr>
              <p14:xfrm>
                <a:off x="5715808" y="6247430"/>
                <a:ext cx="174960" cy="21204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17DD3696-2A27-29DA-8716-FABF82EA72D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706808" y="6238430"/>
                  <a:ext cx="1926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A3CB0A5A-1AAA-D1FA-03C3-3F5E9E006846}"/>
                    </a:ext>
                  </a:extLst>
                </p14:cNvPr>
                <p14:cNvContentPartPr/>
                <p14:nvPr/>
              </p14:nvContentPartPr>
              <p14:xfrm>
                <a:off x="6014248" y="6184070"/>
                <a:ext cx="266040" cy="18648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A3CB0A5A-1AAA-D1FA-03C3-3F5E9E006846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005608" y="6175070"/>
                  <a:ext cx="2836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3D040E12-2A5B-CEB4-DDC0-A0988D0713C1}"/>
                    </a:ext>
                  </a:extLst>
                </p14:cNvPr>
                <p14:cNvContentPartPr/>
                <p14:nvPr/>
              </p14:nvContentPartPr>
              <p14:xfrm>
                <a:off x="6018928" y="6068510"/>
                <a:ext cx="219960" cy="1332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3D040E12-2A5B-CEB4-DDC0-A0988D0713C1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6009928" y="6059870"/>
                  <a:ext cx="2376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34F98AB4-B082-C6F9-B326-FA1E43AE0346}"/>
                    </a:ext>
                  </a:extLst>
                </p14:cNvPr>
                <p14:cNvContentPartPr/>
                <p14:nvPr/>
              </p14:nvContentPartPr>
              <p14:xfrm>
                <a:off x="6158248" y="6035030"/>
                <a:ext cx="61920" cy="6588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34F98AB4-B082-C6F9-B326-FA1E43AE034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6149608" y="6026390"/>
                  <a:ext cx="7956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56768EB8-7329-F137-C97D-0AED194713EF}"/>
              </a:ext>
            </a:extLst>
          </p:cNvPr>
          <p:cNvGrpSpPr/>
          <p:nvPr/>
        </p:nvGrpSpPr>
        <p:grpSpPr>
          <a:xfrm>
            <a:off x="6418168" y="6009470"/>
            <a:ext cx="765360" cy="490320"/>
            <a:chOff x="6418168" y="6009470"/>
            <a:chExt cx="765360" cy="4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31DEA516-CB3E-5A93-A9A6-08F4E30B5F67}"/>
                    </a:ext>
                  </a:extLst>
                </p14:cNvPr>
                <p14:cNvContentPartPr/>
                <p14:nvPr/>
              </p14:nvContentPartPr>
              <p14:xfrm>
                <a:off x="6458848" y="6237710"/>
                <a:ext cx="98640" cy="17244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31DEA516-CB3E-5A93-A9A6-08F4E30B5F67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450208" y="6229070"/>
                  <a:ext cx="1162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B02DED0E-49CD-7F75-DC63-F26D52405FA3}"/>
                    </a:ext>
                  </a:extLst>
                </p14:cNvPr>
                <p14:cNvContentPartPr/>
                <p14:nvPr/>
              </p14:nvContentPartPr>
              <p14:xfrm>
                <a:off x="6423208" y="6222950"/>
                <a:ext cx="134280" cy="19728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B02DED0E-49CD-7F75-DC63-F26D52405FA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414568" y="6213950"/>
                  <a:ext cx="1519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2F0E7ABE-CD14-93B9-901B-1236BB7CA2C2}"/>
                    </a:ext>
                  </a:extLst>
                </p14:cNvPr>
                <p14:cNvContentPartPr/>
                <p14:nvPr/>
              </p14:nvContentPartPr>
              <p14:xfrm>
                <a:off x="6418168" y="6183350"/>
                <a:ext cx="180000" cy="21996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2F0E7ABE-CD14-93B9-901B-1236BB7CA2C2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409528" y="6174350"/>
                  <a:ext cx="1976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3D19AF75-117B-C84C-62E1-0245952D793B}"/>
                    </a:ext>
                  </a:extLst>
                </p14:cNvPr>
                <p14:cNvContentPartPr/>
                <p14:nvPr/>
              </p14:nvContentPartPr>
              <p14:xfrm>
                <a:off x="6761968" y="6245990"/>
                <a:ext cx="254880" cy="20844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3D19AF75-117B-C84C-62E1-0245952D793B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752968" y="6237350"/>
                  <a:ext cx="2725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1FBEEAF0-05F1-6BD9-34E1-481B463A43C2}"/>
                    </a:ext>
                  </a:extLst>
                </p14:cNvPr>
                <p14:cNvContentPartPr/>
                <p14:nvPr/>
              </p14:nvContentPartPr>
              <p14:xfrm>
                <a:off x="6799048" y="6136190"/>
                <a:ext cx="228600" cy="3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1FBEEAF0-05F1-6BD9-34E1-481B463A43C2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790408" y="6127550"/>
                  <a:ext cx="246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98" name="Ink 497">
                  <a:extLst>
                    <a:ext uri="{FF2B5EF4-FFF2-40B4-BE49-F238E27FC236}">
                      <a16:creationId xmlns:a16="http://schemas.microsoft.com/office/drawing/2014/main" id="{D9AA5562-0D84-0090-3983-FF1A6F3C9085}"/>
                    </a:ext>
                  </a:extLst>
                </p14:cNvPr>
                <p14:cNvContentPartPr/>
                <p14:nvPr/>
              </p14:nvContentPartPr>
              <p14:xfrm>
                <a:off x="6973648" y="6118550"/>
                <a:ext cx="40320" cy="74160"/>
              </p14:xfrm>
            </p:contentPart>
          </mc:Choice>
          <mc:Fallback xmlns="">
            <p:pic>
              <p:nvPicPr>
                <p:cNvPr id="498" name="Ink 497">
                  <a:extLst>
                    <a:ext uri="{FF2B5EF4-FFF2-40B4-BE49-F238E27FC236}">
                      <a16:creationId xmlns:a16="http://schemas.microsoft.com/office/drawing/2014/main" id="{D9AA5562-0D84-0090-3983-FF1A6F3C908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965008" y="6109910"/>
                  <a:ext cx="579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39C6AD7E-4171-E4F2-8605-0EEDE678B607}"/>
                    </a:ext>
                  </a:extLst>
                </p14:cNvPr>
                <p14:cNvContentPartPr/>
                <p14:nvPr/>
              </p14:nvContentPartPr>
              <p14:xfrm>
                <a:off x="6979768" y="6009470"/>
                <a:ext cx="203760" cy="49032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39C6AD7E-4171-E4F2-8605-0EEDE678B60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6970768" y="6000470"/>
                  <a:ext cx="22140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1616E006-6A82-0FF3-D16A-11603FC0921A}"/>
                    </a:ext>
                  </a:extLst>
                </p14:cNvPr>
                <p14:cNvContentPartPr/>
                <p14:nvPr/>
              </p14:nvContentPartPr>
              <p14:xfrm>
                <a:off x="6938728" y="6070670"/>
                <a:ext cx="83880" cy="8820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1616E006-6A82-0FF3-D16A-11603FC0921A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930088" y="6062030"/>
                  <a:ext cx="10152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B8ECB63B-7079-FDA3-9EF9-94286B46D0B4}"/>
              </a:ext>
            </a:extLst>
          </p:cNvPr>
          <p:cNvGrpSpPr/>
          <p:nvPr/>
        </p:nvGrpSpPr>
        <p:grpSpPr>
          <a:xfrm>
            <a:off x="7474768" y="4804190"/>
            <a:ext cx="1037880" cy="1811880"/>
            <a:chOff x="7474768" y="4804190"/>
            <a:chExt cx="1037880" cy="181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2EB9FF7B-717B-7AB1-B621-A508EFDF0E20}"/>
                    </a:ext>
                  </a:extLst>
                </p14:cNvPr>
                <p14:cNvContentPartPr/>
                <p14:nvPr/>
              </p14:nvContentPartPr>
              <p14:xfrm>
                <a:off x="7530568" y="5350310"/>
                <a:ext cx="98640" cy="8352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2EB9FF7B-717B-7AB1-B621-A508EFDF0E2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521568" y="5341310"/>
                  <a:ext cx="1162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43FA6792-76B6-5C20-9C1C-4B3FB74D53FC}"/>
                    </a:ext>
                  </a:extLst>
                </p14:cNvPr>
                <p14:cNvContentPartPr/>
                <p14:nvPr/>
              </p14:nvContentPartPr>
              <p14:xfrm>
                <a:off x="7552888" y="5361470"/>
                <a:ext cx="75960" cy="8028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43FA6792-76B6-5C20-9C1C-4B3FB74D53FC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544248" y="5352830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EE7FF00D-18F5-D8BC-DC91-F7C17CBE9526}"/>
                    </a:ext>
                  </a:extLst>
                </p14:cNvPr>
                <p14:cNvContentPartPr/>
                <p14:nvPr/>
              </p14:nvContentPartPr>
              <p14:xfrm>
                <a:off x="7474768" y="5270750"/>
                <a:ext cx="207360" cy="19476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EE7FF00D-18F5-D8BC-DC91-F7C17CBE952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465768" y="5262110"/>
                  <a:ext cx="2250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7AEC3625-0F11-7C3D-904F-A25BF3C4BE87}"/>
                    </a:ext>
                  </a:extLst>
                </p14:cNvPr>
                <p14:cNvContentPartPr/>
                <p14:nvPr/>
              </p14:nvContentPartPr>
              <p14:xfrm>
                <a:off x="7837648" y="5209190"/>
                <a:ext cx="42120" cy="2714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7AEC3625-0F11-7C3D-904F-A25BF3C4BE8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829008" y="5200190"/>
                  <a:ext cx="597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5D76229E-394E-D1C9-AB4E-3286D43CF1BD}"/>
                    </a:ext>
                  </a:extLst>
                </p14:cNvPr>
                <p14:cNvContentPartPr/>
                <p14:nvPr/>
              </p14:nvContentPartPr>
              <p14:xfrm>
                <a:off x="7804168" y="5480270"/>
                <a:ext cx="215640" cy="36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5D76229E-394E-D1C9-AB4E-3286D43CF1BD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795528" y="5471270"/>
                  <a:ext cx="233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F160C71F-ADED-0D3E-3B1B-80AC475EF537}"/>
                    </a:ext>
                  </a:extLst>
                </p14:cNvPr>
                <p14:cNvContentPartPr/>
                <p14:nvPr/>
              </p14:nvContentPartPr>
              <p14:xfrm>
                <a:off x="7928008" y="5098670"/>
                <a:ext cx="183600" cy="6249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F160C71F-ADED-0D3E-3B1B-80AC475EF537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919368" y="5090030"/>
                  <a:ext cx="201240" cy="64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6B7844FE-A773-BB7E-338D-B952206745AE}"/>
                    </a:ext>
                  </a:extLst>
                </p14:cNvPr>
                <p14:cNvContentPartPr/>
                <p14:nvPr/>
              </p14:nvContentPartPr>
              <p14:xfrm>
                <a:off x="7754488" y="4804190"/>
                <a:ext cx="758160" cy="181188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6B7844FE-A773-BB7E-338D-B952206745AE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745848" y="4795550"/>
                  <a:ext cx="775800" cy="18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420E4BC7-FAFB-21ED-EA11-B8E320B03992}"/>
              </a:ext>
            </a:extLst>
          </p:cNvPr>
          <p:cNvGrpSpPr/>
          <p:nvPr/>
        </p:nvGrpSpPr>
        <p:grpSpPr>
          <a:xfrm>
            <a:off x="7469008" y="2786390"/>
            <a:ext cx="1225440" cy="811800"/>
            <a:chOff x="7469008" y="2786390"/>
            <a:chExt cx="1225440" cy="81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105A44CF-9AF4-4D6E-7EF8-A9B411DD2319}"/>
                    </a:ext>
                  </a:extLst>
                </p14:cNvPr>
                <p14:cNvContentPartPr/>
                <p14:nvPr/>
              </p14:nvContentPartPr>
              <p14:xfrm>
                <a:off x="7516888" y="3011390"/>
                <a:ext cx="191520" cy="33948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105A44CF-9AF4-4D6E-7EF8-A9B411DD231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508248" y="3002390"/>
                  <a:ext cx="20916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AE1C2AA2-5CFC-F123-26BC-A3C390B77BC5}"/>
                    </a:ext>
                  </a:extLst>
                </p14:cNvPr>
                <p14:cNvContentPartPr/>
                <p14:nvPr/>
              </p14:nvContentPartPr>
              <p14:xfrm>
                <a:off x="7740088" y="2854430"/>
                <a:ext cx="159480" cy="17748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AE1C2AA2-5CFC-F123-26BC-A3C390B77BC5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731448" y="2845430"/>
                  <a:ext cx="1771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7D76A730-9C34-BAE0-2E32-0B97C5F108E8}"/>
                    </a:ext>
                  </a:extLst>
                </p14:cNvPr>
                <p14:cNvContentPartPr/>
                <p14:nvPr/>
              </p14:nvContentPartPr>
              <p14:xfrm>
                <a:off x="8032048" y="3138470"/>
                <a:ext cx="132840" cy="13140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7D76A730-9C34-BAE0-2E32-0B97C5F108E8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8023048" y="3129470"/>
                  <a:ext cx="1504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6DBCA630-0E1E-5BA4-C16A-A647290D4578}"/>
                    </a:ext>
                  </a:extLst>
                </p14:cNvPr>
                <p14:cNvContentPartPr/>
                <p14:nvPr/>
              </p14:nvContentPartPr>
              <p14:xfrm>
                <a:off x="8022328" y="3092390"/>
                <a:ext cx="142560" cy="18180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6DBCA630-0E1E-5BA4-C16A-A647290D457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8013328" y="3083390"/>
                  <a:ext cx="1602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509" name="Ink 508">
                  <a:extLst>
                    <a:ext uri="{FF2B5EF4-FFF2-40B4-BE49-F238E27FC236}">
                      <a16:creationId xmlns:a16="http://schemas.microsoft.com/office/drawing/2014/main" id="{996E3975-496D-5A8A-78BA-2E5E08D6E5FF}"/>
                    </a:ext>
                  </a:extLst>
                </p14:cNvPr>
                <p14:cNvContentPartPr/>
                <p14:nvPr/>
              </p14:nvContentPartPr>
              <p14:xfrm>
                <a:off x="8325808" y="3051350"/>
                <a:ext cx="207360" cy="330480"/>
              </p14:xfrm>
            </p:contentPart>
          </mc:Choice>
          <mc:Fallback xmlns="">
            <p:pic>
              <p:nvPicPr>
                <p:cNvPr id="509" name="Ink 508">
                  <a:extLst>
                    <a:ext uri="{FF2B5EF4-FFF2-40B4-BE49-F238E27FC236}">
                      <a16:creationId xmlns:a16="http://schemas.microsoft.com/office/drawing/2014/main" id="{996E3975-496D-5A8A-78BA-2E5E08D6E5FF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8317168" y="3042710"/>
                  <a:ext cx="2250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28F9290A-0EEF-25B9-6F41-F0BBB30AAFA1}"/>
                    </a:ext>
                  </a:extLst>
                </p14:cNvPr>
                <p14:cNvContentPartPr/>
                <p14:nvPr/>
              </p14:nvContentPartPr>
              <p14:xfrm>
                <a:off x="8533168" y="2786390"/>
                <a:ext cx="161280" cy="23652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28F9290A-0EEF-25B9-6F41-F0BBB30AAFA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8524168" y="2777390"/>
                  <a:ext cx="1789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D30B3703-1CDD-7B6B-37D8-7B8B07A39A9C}"/>
                    </a:ext>
                  </a:extLst>
                </p14:cNvPr>
                <p14:cNvContentPartPr/>
                <p14:nvPr/>
              </p14:nvContentPartPr>
              <p14:xfrm>
                <a:off x="7469008" y="3495950"/>
                <a:ext cx="1193040" cy="10224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D30B3703-1CDD-7B6B-37D8-7B8B07A39A9C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460368" y="3486950"/>
                  <a:ext cx="1210680" cy="11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514" name="Ink 513">
                <a:extLst>
                  <a:ext uri="{FF2B5EF4-FFF2-40B4-BE49-F238E27FC236}">
                    <a16:creationId xmlns:a16="http://schemas.microsoft.com/office/drawing/2014/main" id="{E12279AB-284F-4970-A580-7DCE39F04A12}"/>
                  </a:ext>
                </a:extLst>
              </p14:cNvPr>
              <p14:cNvContentPartPr/>
              <p14:nvPr/>
            </p14:nvContentPartPr>
            <p14:xfrm>
              <a:off x="2121208" y="-1450"/>
              <a:ext cx="360" cy="3240"/>
            </p14:xfrm>
          </p:contentPart>
        </mc:Choice>
        <mc:Fallback xmlns="">
          <p:pic>
            <p:nvPicPr>
              <p:cNvPr id="514" name="Ink 513">
                <a:extLst>
                  <a:ext uri="{FF2B5EF4-FFF2-40B4-BE49-F238E27FC236}">
                    <a16:creationId xmlns:a16="http://schemas.microsoft.com/office/drawing/2014/main" id="{E12279AB-284F-4970-A580-7DCE39F04A12}"/>
                  </a:ext>
                </a:extLst>
              </p:cNvPr>
              <p:cNvPicPr/>
              <p:nvPr/>
            </p:nvPicPr>
            <p:blipFill>
              <a:blip r:embed="rId397"/>
              <a:stretch>
                <a:fillRect/>
              </a:stretch>
            </p:blipFill>
            <p:spPr>
              <a:xfrm>
                <a:off x="2112208" y="-10450"/>
                <a:ext cx="18000" cy="20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B584FB-6601-ACA9-9D01-21257436D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8506"/>
    </mc:Choice>
    <mc:Fallback xmlns="">
      <p:transition advClick="0" advTm="4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AA1E89-7C50-B3A3-39E6-FB10045E256F}"/>
                  </a:ext>
                </a:extLst>
              </p14:cNvPr>
              <p14:cNvContentPartPr/>
              <p14:nvPr/>
            </p14:nvContentPartPr>
            <p14:xfrm>
              <a:off x="-132032" y="49859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AA1E89-7C50-B3A3-39E6-FB10045E25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40672" y="48959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E0BD2A37-039B-0E80-4440-B37E3ACF88BB}"/>
              </a:ext>
            </a:extLst>
          </p:cNvPr>
          <p:cNvGrpSpPr/>
          <p:nvPr/>
        </p:nvGrpSpPr>
        <p:grpSpPr>
          <a:xfrm>
            <a:off x="1686328" y="939590"/>
            <a:ext cx="828720" cy="846360"/>
            <a:chOff x="1686328" y="939590"/>
            <a:chExt cx="828720" cy="84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30E21A1-FC1A-7AA6-BAC1-DCBC343DC69A}"/>
                    </a:ext>
                  </a:extLst>
                </p14:cNvPr>
                <p14:cNvContentPartPr/>
                <p14:nvPr/>
              </p14:nvContentPartPr>
              <p14:xfrm>
                <a:off x="1686328" y="948950"/>
                <a:ext cx="5400" cy="820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30E21A1-FC1A-7AA6-BAC1-DCBC343DC6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77328" y="939950"/>
                  <a:ext cx="23040" cy="8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1E93B89-0B65-C7F4-A781-6D671607D725}"/>
                    </a:ext>
                  </a:extLst>
                </p14:cNvPr>
                <p14:cNvContentPartPr/>
                <p14:nvPr/>
              </p14:nvContentPartPr>
              <p14:xfrm>
                <a:off x="1689928" y="1366550"/>
                <a:ext cx="398880" cy="17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1E93B89-0B65-C7F4-A781-6D671607D7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80928" y="1357910"/>
                  <a:ext cx="4165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CC04F89-1264-FDC4-F96D-D25544E58B22}"/>
                    </a:ext>
                  </a:extLst>
                </p14:cNvPr>
                <p14:cNvContentPartPr/>
                <p14:nvPr/>
              </p14:nvContentPartPr>
              <p14:xfrm>
                <a:off x="2077288" y="939590"/>
                <a:ext cx="14400" cy="846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CC04F89-1264-FDC4-F96D-D25544E58B2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68288" y="930590"/>
                  <a:ext cx="32040" cy="86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0789655-6527-B7CB-CD1D-88EEEC29AC92}"/>
                    </a:ext>
                  </a:extLst>
                </p14:cNvPr>
                <p14:cNvContentPartPr/>
                <p14:nvPr/>
              </p14:nvContentPartPr>
              <p14:xfrm>
                <a:off x="2292928" y="1377350"/>
                <a:ext cx="222120" cy="3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0789655-6527-B7CB-CD1D-88EEEC29AC9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83928" y="1368710"/>
                  <a:ext cx="2397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F9CD78B-4A13-A3A7-5CB1-A402D22381C2}"/>
                    </a:ext>
                  </a:extLst>
                </p14:cNvPr>
                <p14:cNvContentPartPr/>
                <p14:nvPr/>
              </p14:nvContentPartPr>
              <p14:xfrm>
                <a:off x="2305168" y="1544390"/>
                <a:ext cx="205200" cy="3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F9CD78B-4A13-A3A7-5CB1-A402D22381C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96168" y="1535750"/>
                  <a:ext cx="22284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2BA5994-6C46-BC10-A70D-5AE3BEFDD9D0}"/>
                  </a:ext>
                </a:extLst>
              </p14:cNvPr>
              <p14:cNvContentPartPr/>
              <p14:nvPr/>
            </p14:nvContentPartPr>
            <p14:xfrm>
              <a:off x="2804128" y="1321190"/>
              <a:ext cx="236880" cy="68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2BA5994-6C46-BC10-A70D-5AE3BEFDD9D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95488" y="1312190"/>
                <a:ext cx="25452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B4DFD20-567B-612B-ADD6-252686356CCD}"/>
                  </a:ext>
                </a:extLst>
              </p14:cNvPr>
              <p14:cNvContentPartPr/>
              <p14:nvPr/>
            </p14:nvContentPartPr>
            <p14:xfrm>
              <a:off x="3296248" y="854270"/>
              <a:ext cx="429480" cy="7412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B4DFD20-567B-612B-ADD6-252686356C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87608" y="845630"/>
                <a:ext cx="447120" cy="75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81E1F46-298B-1123-4B21-01D04E704EDF}"/>
              </a:ext>
            </a:extLst>
          </p:cNvPr>
          <p:cNvGrpSpPr/>
          <p:nvPr/>
        </p:nvGrpSpPr>
        <p:grpSpPr>
          <a:xfrm>
            <a:off x="3271048" y="1786670"/>
            <a:ext cx="218880" cy="401040"/>
            <a:chOff x="3271048" y="1786670"/>
            <a:chExt cx="218880" cy="4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0C57C41-3612-17B3-E66E-6BB2F5B962AF}"/>
                    </a:ext>
                  </a:extLst>
                </p14:cNvPr>
                <p14:cNvContentPartPr/>
                <p14:nvPr/>
              </p14:nvContentPartPr>
              <p14:xfrm>
                <a:off x="3271048" y="1944710"/>
                <a:ext cx="218880" cy="243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0C57C41-3612-17B3-E66E-6BB2F5B962A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62408" y="1935710"/>
                  <a:ext cx="2365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610B5EC-D300-14F5-A475-0217B0AAA697}"/>
                    </a:ext>
                  </a:extLst>
                </p14:cNvPr>
                <p14:cNvContentPartPr/>
                <p14:nvPr/>
              </p14:nvContentPartPr>
              <p14:xfrm>
                <a:off x="3372568" y="1786670"/>
                <a:ext cx="15120" cy="47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610B5EC-D300-14F5-A475-0217B0AAA69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63568" y="1777670"/>
                  <a:ext cx="32760" cy="6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0C40878-FDA0-8546-CD6E-C6101612FD6E}"/>
              </a:ext>
            </a:extLst>
          </p:cNvPr>
          <p:cNvGrpSpPr/>
          <p:nvPr/>
        </p:nvGrpSpPr>
        <p:grpSpPr>
          <a:xfrm>
            <a:off x="3959728" y="778310"/>
            <a:ext cx="1283400" cy="807840"/>
            <a:chOff x="3959728" y="778310"/>
            <a:chExt cx="1283400" cy="80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04B15D4-79D0-FD46-E8A6-C59553846E05}"/>
                    </a:ext>
                  </a:extLst>
                </p14:cNvPr>
                <p14:cNvContentPartPr/>
                <p14:nvPr/>
              </p14:nvContentPartPr>
              <p14:xfrm>
                <a:off x="3959728" y="1000430"/>
                <a:ext cx="285840" cy="544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04B15D4-79D0-FD46-E8A6-C59553846E0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51088" y="991430"/>
                  <a:ext cx="30348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E9A26CA-D06A-F018-2F21-5D207B1FE1B4}"/>
                    </a:ext>
                  </a:extLst>
                </p14:cNvPr>
                <p14:cNvContentPartPr/>
                <p14:nvPr/>
              </p14:nvContentPartPr>
              <p14:xfrm>
                <a:off x="4396768" y="1375550"/>
                <a:ext cx="84240" cy="2106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E9A26CA-D06A-F018-2F21-5D207B1FE1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87768" y="1366550"/>
                  <a:ext cx="1018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2E44D2B-7FC6-CB6E-BBD4-0A7EBE773D8D}"/>
                    </a:ext>
                  </a:extLst>
                </p14:cNvPr>
                <p14:cNvContentPartPr/>
                <p14:nvPr/>
              </p14:nvContentPartPr>
              <p14:xfrm>
                <a:off x="4452208" y="1249910"/>
                <a:ext cx="360" cy="68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2E44D2B-7FC6-CB6E-BBD4-0A7EBE773D8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43568" y="1241270"/>
                  <a:ext cx="18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C487241-8202-261F-6732-3AD2DBAA854F}"/>
                    </a:ext>
                  </a:extLst>
                </p14:cNvPr>
                <p14:cNvContentPartPr/>
                <p14:nvPr/>
              </p14:nvContentPartPr>
              <p14:xfrm>
                <a:off x="3995368" y="888830"/>
                <a:ext cx="376200" cy="82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C487241-8202-261F-6732-3AD2DBAA854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86728" y="880190"/>
                  <a:ext cx="3938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4AAC6CB-4EA6-3938-D448-DC1AB71D3ED7}"/>
                    </a:ext>
                  </a:extLst>
                </p14:cNvPr>
                <p14:cNvContentPartPr/>
                <p14:nvPr/>
              </p14:nvContentPartPr>
              <p14:xfrm>
                <a:off x="4271128" y="861470"/>
                <a:ext cx="106920" cy="98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4AAC6CB-4EA6-3938-D448-DC1AB71D3ED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62128" y="852470"/>
                  <a:ext cx="1245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075EAF1-C6D8-3011-A31E-E56E71A14593}"/>
                    </a:ext>
                  </a:extLst>
                </p14:cNvPr>
                <p14:cNvContentPartPr/>
                <p14:nvPr/>
              </p14:nvContentPartPr>
              <p14:xfrm>
                <a:off x="4302808" y="778310"/>
                <a:ext cx="360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075EAF1-C6D8-3011-A31E-E56E71A1459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94168" y="769670"/>
                  <a:ext cx="2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CF5AB54-5480-8E7E-A718-5EC6E7A7FCCB}"/>
                    </a:ext>
                  </a:extLst>
                </p14:cNvPr>
                <p14:cNvContentPartPr/>
                <p14:nvPr/>
              </p14:nvContentPartPr>
              <p14:xfrm>
                <a:off x="4409008" y="1232630"/>
                <a:ext cx="40680" cy="54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CF5AB54-5480-8E7E-A718-5EC6E7A7FCC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400368" y="1223990"/>
                  <a:ext cx="583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F69B1C7-85D1-8D74-3117-04E63DF53339}"/>
                    </a:ext>
                  </a:extLst>
                </p14:cNvPr>
                <p14:cNvContentPartPr/>
                <p14:nvPr/>
              </p14:nvContentPartPr>
              <p14:xfrm>
                <a:off x="4742728" y="1150190"/>
                <a:ext cx="340200" cy="2574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F69B1C7-85D1-8D74-3117-04E63DF5333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34088" y="1141550"/>
                  <a:ext cx="3578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9E2F63B-3EFE-C997-5ABB-045CCCCD41C3}"/>
                    </a:ext>
                  </a:extLst>
                </p14:cNvPr>
                <p14:cNvContentPartPr/>
                <p14:nvPr/>
              </p14:nvContentPartPr>
              <p14:xfrm>
                <a:off x="5083648" y="1392470"/>
                <a:ext cx="124200" cy="126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9E2F63B-3EFE-C997-5ABB-045CCCCD41C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074648" y="1383830"/>
                  <a:ext cx="141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1EFFA2C-AC30-A9DA-4907-BDCC054824B6}"/>
                    </a:ext>
                  </a:extLst>
                </p14:cNvPr>
                <p14:cNvContentPartPr/>
                <p14:nvPr/>
              </p14:nvContentPartPr>
              <p14:xfrm>
                <a:off x="5213248" y="1246310"/>
                <a:ext cx="29880" cy="280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1EFFA2C-AC30-A9DA-4907-BDCC054824B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04608" y="1237310"/>
                  <a:ext cx="475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BD1315F-7DF1-8D58-A9A7-42D978761685}"/>
                    </a:ext>
                  </a:extLst>
                </p14:cNvPr>
                <p14:cNvContentPartPr/>
                <p14:nvPr/>
              </p14:nvContentPartPr>
              <p14:xfrm>
                <a:off x="4856488" y="881270"/>
                <a:ext cx="325440" cy="439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BD1315F-7DF1-8D58-A9A7-42D97876168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47488" y="872630"/>
                  <a:ext cx="3430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5371CD2C-641A-4F1C-4351-904A674D9FE9}"/>
                    </a:ext>
                  </a:extLst>
                </p14:cNvPr>
                <p14:cNvContentPartPr/>
                <p14:nvPr/>
              </p14:nvContentPartPr>
              <p14:xfrm>
                <a:off x="5105608" y="804230"/>
                <a:ext cx="123840" cy="1710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5371CD2C-641A-4F1C-4351-904A674D9FE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96608" y="795590"/>
                  <a:ext cx="1414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090868A-05AC-4C7E-1A00-85AAA36068C5}"/>
                    </a:ext>
                  </a:extLst>
                </p14:cNvPr>
                <p14:cNvContentPartPr/>
                <p14:nvPr/>
              </p14:nvContentPartPr>
              <p14:xfrm>
                <a:off x="4542928" y="1384910"/>
                <a:ext cx="122040" cy="756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090868A-05AC-4C7E-1A00-85AAA36068C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534288" y="1375910"/>
                  <a:ext cx="13968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45495B0-71AC-F54F-98B8-338733B8BA34}"/>
                    </a:ext>
                  </a:extLst>
                </p14:cNvPr>
                <p14:cNvContentPartPr/>
                <p14:nvPr/>
              </p14:nvContentPartPr>
              <p14:xfrm>
                <a:off x="4585048" y="1359710"/>
                <a:ext cx="76320" cy="140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45495B0-71AC-F54F-98B8-338733B8BA3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76048" y="1351070"/>
                  <a:ext cx="939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FFC9D136-AAE7-7039-40D0-3EE6068BCFE9}"/>
                    </a:ext>
                  </a:extLst>
                </p14:cNvPr>
                <p14:cNvContentPartPr/>
                <p14:nvPr/>
              </p14:nvContentPartPr>
              <p14:xfrm>
                <a:off x="4555528" y="1317950"/>
                <a:ext cx="144360" cy="215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FFC9D136-AAE7-7039-40D0-3EE6068BCFE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46528" y="1308950"/>
                  <a:ext cx="16200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B5C308C-07CD-E0E5-AADB-3510DDDD0EE1}"/>
              </a:ext>
            </a:extLst>
          </p:cNvPr>
          <p:cNvGrpSpPr/>
          <p:nvPr/>
        </p:nvGrpSpPr>
        <p:grpSpPr>
          <a:xfrm>
            <a:off x="7143208" y="691910"/>
            <a:ext cx="1205280" cy="1071720"/>
            <a:chOff x="7143208" y="691910"/>
            <a:chExt cx="1205280" cy="10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7FBF090-530F-17A4-8979-CD307FD905D9}"/>
                    </a:ext>
                  </a:extLst>
                </p14:cNvPr>
                <p14:cNvContentPartPr/>
                <p14:nvPr/>
              </p14:nvContentPartPr>
              <p14:xfrm>
                <a:off x="7143208" y="1114550"/>
                <a:ext cx="286200" cy="242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7FBF090-530F-17A4-8979-CD307FD905D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34568" y="1105550"/>
                  <a:ext cx="3038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B6DBA39-EB86-8EE3-C489-1CBD0F3C01E8}"/>
                    </a:ext>
                  </a:extLst>
                </p14:cNvPr>
                <p14:cNvContentPartPr/>
                <p14:nvPr/>
              </p14:nvContentPartPr>
              <p14:xfrm>
                <a:off x="7452808" y="1365470"/>
                <a:ext cx="115560" cy="125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B6DBA39-EB86-8EE3-C489-1CBD0F3C01E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444168" y="1356830"/>
                  <a:ext cx="1332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90B5C20E-4F9F-66F2-5B8C-E741EA67A59F}"/>
                    </a:ext>
                  </a:extLst>
                </p14:cNvPr>
                <p14:cNvContentPartPr/>
                <p14:nvPr/>
              </p14:nvContentPartPr>
              <p14:xfrm>
                <a:off x="7535608" y="1264670"/>
                <a:ext cx="12960" cy="53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90B5C20E-4F9F-66F2-5B8C-E741EA67A59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26968" y="1255670"/>
                  <a:ext cx="306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D2982C6-0F42-908D-238B-272BF44AD4C6}"/>
                    </a:ext>
                  </a:extLst>
                </p14:cNvPr>
                <p14:cNvContentPartPr/>
                <p14:nvPr/>
              </p14:nvContentPartPr>
              <p14:xfrm>
                <a:off x="7157608" y="920150"/>
                <a:ext cx="379440" cy="417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D2982C6-0F42-908D-238B-272BF44AD4C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48968" y="911150"/>
                  <a:ext cx="3970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509A53A9-4C82-C0B3-E009-644C40FBABFB}"/>
                    </a:ext>
                  </a:extLst>
                </p14:cNvPr>
                <p14:cNvContentPartPr/>
                <p14:nvPr/>
              </p14:nvContentPartPr>
              <p14:xfrm>
                <a:off x="7456768" y="856790"/>
                <a:ext cx="103320" cy="1900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509A53A9-4C82-C0B3-E009-644C40FBABF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447768" y="847790"/>
                  <a:ext cx="1209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A435D87-A62F-432C-9F35-79CB1A65F240}"/>
                    </a:ext>
                  </a:extLst>
                </p14:cNvPr>
                <p14:cNvContentPartPr/>
                <p14:nvPr/>
              </p14:nvContentPartPr>
              <p14:xfrm>
                <a:off x="7704808" y="1259270"/>
                <a:ext cx="360" cy="9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A435D87-A62F-432C-9F35-79CB1A65F24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696168" y="1250630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8FE773AD-4538-07E0-0797-FEF9F2D0694D}"/>
                    </a:ext>
                  </a:extLst>
                </p14:cNvPr>
                <p14:cNvContentPartPr/>
                <p14:nvPr/>
              </p14:nvContentPartPr>
              <p14:xfrm>
                <a:off x="7880488" y="1087550"/>
                <a:ext cx="321120" cy="1875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8FE773AD-4538-07E0-0797-FEF9F2D0694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71488" y="1078910"/>
                  <a:ext cx="3387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E7E3C10-60B9-7333-62AB-DC2AB1B79136}"/>
                    </a:ext>
                  </a:extLst>
                </p14:cNvPr>
                <p14:cNvContentPartPr/>
                <p14:nvPr/>
              </p14:nvContentPartPr>
              <p14:xfrm>
                <a:off x="8182528" y="1350710"/>
                <a:ext cx="165960" cy="4129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E7E3C10-60B9-7333-62AB-DC2AB1B7913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173528" y="1342070"/>
                  <a:ext cx="1836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814D935-AAB1-08F2-DD5A-11714B2D283D}"/>
                    </a:ext>
                  </a:extLst>
                </p14:cNvPr>
                <p14:cNvContentPartPr/>
                <p14:nvPr/>
              </p14:nvContentPartPr>
              <p14:xfrm>
                <a:off x="8345248" y="1154150"/>
                <a:ext cx="3240" cy="820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814D935-AAB1-08F2-DD5A-11714B2D283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36608" y="1145510"/>
                  <a:ext cx="208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CB169C10-8E53-6DEB-DCE2-7E7F7AC1BD1C}"/>
                    </a:ext>
                  </a:extLst>
                </p14:cNvPr>
                <p14:cNvContentPartPr/>
                <p14:nvPr/>
              </p14:nvContentPartPr>
              <p14:xfrm>
                <a:off x="7992808" y="876950"/>
                <a:ext cx="283680" cy="3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CB169C10-8E53-6DEB-DCE2-7E7F7AC1BD1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984168" y="867950"/>
                  <a:ext cx="301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BAE668E-A42E-6B8A-2C96-5D797611E5A3}"/>
                    </a:ext>
                  </a:extLst>
                </p14:cNvPr>
                <p14:cNvContentPartPr/>
                <p14:nvPr/>
              </p14:nvContentPartPr>
              <p14:xfrm>
                <a:off x="8224648" y="691910"/>
                <a:ext cx="115560" cy="1882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BAE668E-A42E-6B8A-2C96-5D797611E5A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15648" y="683270"/>
                  <a:ext cx="133200" cy="20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D9C2AA2-9235-15FE-2B60-8BB6C797E2E0}"/>
              </a:ext>
            </a:extLst>
          </p:cNvPr>
          <p:cNvGrpSpPr/>
          <p:nvPr/>
        </p:nvGrpSpPr>
        <p:grpSpPr>
          <a:xfrm>
            <a:off x="5640928" y="718910"/>
            <a:ext cx="1297800" cy="1791000"/>
            <a:chOff x="5640928" y="718910"/>
            <a:chExt cx="1297800" cy="179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9DBADE8-A600-9572-9446-7BD21DE6CE13}"/>
                    </a:ext>
                  </a:extLst>
                </p14:cNvPr>
                <p14:cNvContentPartPr/>
                <p14:nvPr/>
              </p14:nvContentPartPr>
              <p14:xfrm>
                <a:off x="5640928" y="1328390"/>
                <a:ext cx="228960" cy="68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9DBADE8-A600-9572-9446-7BD21DE6CE1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631928" y="1319390"/>
                  <a:ext cx="2466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7125F15-E275-90D4-DEF9-0F15EDEBD9CA}"/>
                    </a:ext>
                  </a:extLst>
                </p14:cNvPr>
                <p14:cNvContentPartPr/>
                <p14:nvPr/>
              </p14:nvContentPartPr>
              <p14:xfrm>
                <a:off x="6305488" y="956870"/>
                <a:ext cx="469080" cy="75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7125F15-E275-90D4-DEF9-0F15EDEBD9C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96848" y="948230"/>
                  <a:ext cx="4867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D5E34F1B-88F2-8342-7D32-934B3007E457}"/>
                    </a:ext>
                  </a:extLst>
                </p14:cNvPr>
                <p14:cNvContentPartPr/>
                <p14:nvPr/>
              </p14:nvContentPartPr>
              <p14:xfrm>
                <a:off x="6345088" y="1000070"/>
                <a:ext cx="210960" cy="3441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D5E34F1B-88F2-8342-7D32-934B3007E45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336448" y="991070"/>
                  <a:ext cx="2286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0D5CCE3E-540C-0E88-B49C-5BC4BCE010FC}"/>
                    </a:ext>
                  </a:extLst>
                </p14:cNvPr>
                <p14:cNvContentPartPr/>
                <p14:nvPr/>
              </p14:nvContentPartPr>
              <p14:xfrm>
                <a:off x="6712288" y="1313990"/>
                <a:ext cx="145080" cy="4287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0D5CCE3E-540C-0E88-B49C-5BC4BCE010F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703648" y="1305350"/>
                  <a:ext cx="16272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63CCB6F-B750-1C22-85FF-CAD68DE254CE}"/>
                    </a:ext>
                  </a:extLst>
                </p14:cNvPr>
                <p14:cNvContentPartPr/>
                <p14:nvPr/>
              </p14:nvContentPartPr>
              <p14:xfrm>
                <a:off x="6802288" y="1096190"/>
                <a:ext cx="360" cy="205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63CCB6F-B750-1C22-85FF-CAD68DE254C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793648" y="1087550"/>
                  <a:ext cx="180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FD09389-57C8-65B3-282B-CE628DF8FF36}"/>
                    </a:ext>
                  </a:extLst>
                </p14:cNvPr>
                <p14:cNvContentPartPr/>
                <p14:nvPr/>
              </p14:nvContentPartPr>
              <p14:xfrm>
                <a:off x="6719128" y="1072430"/>
                <a:ext cx="3600" cy="25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FD09389-57C8-65B3-282B-CE628DF8FF3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710128" y="1063430"/>
                  <a:ext cx="21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12BF0E4-6D2E-4E83-FEBA-9AD81A054EAF}"/>
                    </a:ext>
                  </a:extLst>
                </p14:cNvPr>
                <p14:cNvContentPartPr/>
                <p14:nvPr/>
              </p14:nvContentPartPr>
              <p14:xfrm>
                <a:off x="6790408" y="1436030"/>
                <a:ext cx="148320" cy="3085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12BF0E4-6D2E-4E83-FEBA-9AD81A054EA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81768" y="1427030"/>
                  <a:ext cx="16596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FFB5301C-2C34-A66D-4239-D04D6D909009}"/>
                    </a:ext>
                  </a:extLst>
                </p14:cNvPr>
                <p14:cNvContentPartPr/>
                <p14:nvPr/>
              </p14:nvContentPartPr>
              <p14:xfrm>
                <a:off x="5842888" y="718910"/>
                <a:ext cx="392400" cy="11052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FFB5301C-2C34-A66D-4239-D04D6D90900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833888" y="709910"/>
                  <a:ext cx="410040" cy="11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872E6FA-C2EC-CB24-0861-2C86107FB849}"/>
                    </a:ext>
                  </a:extLst>
                </p14:cNvPr>
                <p14:cNvContentPartPr/>
                <p14:nvPr/>
              </p14:nvContentPartPr>
              <p14:xfrm>
                <a:off x="5845048" y="2013830"/>
                <a:ext cx="274680" cy="4960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872E6FA-C2EC-CB24-0861-2C86107FB84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836408" y="2004830"/>
                  <a:ext cx="29232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AC072D7F-A165-7B3A-E6AF-D003C5BA4F02}"/>
                    </a:ext>
                  </a:extLst>
                </p14:cNvPr>
                <p14:cNvContentPartPr/>
                <p14:nvPr/>
              </p14:nvContentPartPr>
              <p14:xfrm>
                <a:off x="6075448" y="1957670"/>
                <a:ext cx="16560" cy="428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AC072D7F-A165-7B3A-E6AF-D003C5BA4F0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066448" y="1948670"/>
                  <a:ext cx="342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946D2167-1B01-3152-4F0B-47FD5E7B2F76}"/>
                    </a:ext>
                  </a:extLst>
                </p14:cNvPr>
                <p14:cNvContentPartPr/>
                <p14:nvPr/>
              </p14:nvContentPartPr>
              <p14:xfrm>
                <a:off x="5979688" y="1883510"/>
                <a:ext cx="36720" cy="478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946D2167-1B01-3152-4F0B-47FD5E7B2F7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971048" y="1874870"/>
                  <a:ext cx="54360" cy="6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1C900AD-6494-FACF-9719-1FA02EA19D57}"/>
              </a:ext>
            </a:extLst>
          </p:cNvPr>
          <p:cNvGrpSpPr/>
          <p:nvPr/>
        </p:nvGrpSpPr>
        <p:grpSpPr>
          <a:xfrm>
            <a:off x="2230288" y="2706110"/>
            <a:ext cx="3096360" cy="974160"/>
            <a:chOff x="2230288" y="2706110"/>
            <a:chExt cx="3096360" cy="97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00C6913-9E2A-896A-D693-A803C894BFCD}"/>
                    </a:ext>
                  </a:extLst>
                </p14:cNvPr>
                <p14:cNvContentPartPr/>
                <p14:nvPr/>
              </p14:nvContentPartPr>
              <p14:xfrm>
                <a:off x="2230288" y="2818790"/>
                <a:ext cx="348840" cy="8614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00C6913-9E2A-896A-D693-A803C894BFC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21288" y="2810150"/>
                  <a:ext cx="366480" cy="87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3729C779-3DFB-7E72-1F92-73AAF3BA097E}"/>
                    </a:ext>
                  </a:extLst>
                </p14:cNvPr>
                <p14:cNvContentPartPr/>
                <p14:nvPr/>
              </p14:nvContentPartPr>
              <p14:xfrm>
                <a:off x="2567968" y="2766590"/>
                <a:ext cx="558360" cy="6292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3729C779-3DFB-7E72-1F92-73AAF3BA097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58968" y="2757950"/>
                  <a:ext cx="576000" cy="64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91CF7B8-443E-E684-1EDE-5AC3A081F7BD}"/>
                    </a:ext>
                  </a:extLst>
                </p14:cNvPr>
                <p14:cNvContentPartPr/>
                <p14:nvPr/>
              </p14:nvContentPartPr>
              <p14:xfrm>
                <a:off x="3278968" y="2834990"/>
                <a:ext cx="449280" cy="4881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91CF7B8-443E-E684-1EDE-5AC3A081F7B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269968" y="2826350"/>
                  <a:ext cx="46692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19AF5DD-FE54-057E-6752-0B67FDA725D6}"/>
                    </a:ext>
                  </a:extLst>
                </p14:cNvPr>
                <p14:cNvContentPartPr/>
                <p14:nvPr/>
              </p14:nvContentPartPr>
              <p14:xfrm>
                <a:off x="3637888" y="3077270"/>
                <a:ext cx="282960" cy="133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19AF5DD-FE54-057E-6752-0B67FDA725D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628888" y="3068270"/>
                  <a:ext cx="3006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95F34002-3027-0641-148B-EFC68E94097F}"/>
                    </a:ext>
                  </a:extLst>
                </p14:cNvPr>
                <p14:cNvContentPartPr/>
                <p14:nvPr/>
              </p14:nvContentPartPr>
              <p14:xfrm>
                <a:off x="3809248" y="2741390"/>
                <a:ext cx="302760" cy="5893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95F34002-3027-0641-148B-EFC68E94097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00248" y="2732750"/>
                  <a:ext cx="32040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98EEC1D4-234E-3200-8039-AAE470B7E6E9}"/>
                    </a:ext>
                  </a:extLst>
                </p14:cNvPr>
                <p14:cNvContentPartPr/>
                <p14:nvPr/>
              </p14:nvContentPartPr>
              <p14:xfrm>
                <a:off x="4215328" y="3183830"/>
                <a:ext cx="518760" cy="1846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98EEC1D4-234E-3200-8039-AAE470B7E6E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206328" y="3175190"/>
                  <a:ext cx="5364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AC89689-C152-B48E-3FA3-970674BA1123}"/>
                    </a:ext>
                  </a:extLst>
                </p14:cNvPr>
                <p14:cNvContentPartPr/>
                <p14:nvPr/>
              </p14:nvContentPartPr>
              <p14:xfrm>
                <a:off x="4815808" y="2795750"/>
                <a:ext cx="249120" cy="4964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AC89689-C152-B48E-3FA3-970674BA112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806808" y="2786750"/>
                  <a:ext cx="26676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07BE1E1A-051E-E8EC-F3E2-D2BB54A2A596}"/>
                    </a:ext>
                  </a:extLst>
                </p14:cNvPr>
                <p14:cNvContentPartPr/>
                <p14:nvPr/>
              </p14:nvContentPartPr>
              <p14:xfrm>
                <a:off x="5041888" y="2706110"/>
                <a:ext cx="284760" cy="7722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07BE1E1A-051E-E8EC-F3E2-D2BB54A2A59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033248" y="2697470"/>
                  <a:ext cx="302400" cy="78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AF6C6D09-D4B5-4E00-4F0A-B5E87E25363C}"/>
              </a:ext>
            </a:extLst>
          </p:cNvPr>
          <p:cNvGrpSpPr/>
          <p:nvPr/>
        </p:nvGrpSpPr>
        <p:grpSpPr>
          <a:xfrm>
            <a:off x="6416728" y="2605310"/>
            <a:ext cx="2364480" cy="1207800"/>
            <a:chOff x="6416728" y="2605310"/>
            <a:chExt cx="2364480" cy="12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796B3D8-EBB9-8E7B-BA0D-B78B3AF6BC8C}"/>
                    </a:ext>
                  </a:extLst>
                </p14:cNvPr>
                <p14:cNvContentPartPr/>
                <p14:nvPr/>
              </p14:nvContentPartPr>
              <p14:xfrm>
                <a:off x="6599968" y="3011750"/>
                <a:ext cx="240480" cy="4345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796B3D8-EBB9-8E7B-BA0D-B78B3AF6BC8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591328" y="3002750"/>
                  <a:ext cx="2581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27EE6BF4-360D-9B3D-52E7-CE0E3E7F4546}"/>
                    </a:ext>
                  </a:extLst>
                </p14:cNvPr>
                <p14:cNvContentPartPr/>
                <p14:nvPr/>
              </p14:nvContentPartPr>
              <p14:xfrm>
                <a:off x="6954568" y="2917790"/>
                <a:ext cx="131400" cy="111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27EE6BF4-360D-9B3D-52E7-CE0E3E7F454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945928" y="2909150"/>
                  <a:ext cx="1490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CB99CFF8-8295-287E-6D95-0BD2ECF83F5E}"/>
                    </a:ext>
                  </a:extLst>
                </p14:cNvPr>
                <p14:cNvContentPartPr/>
                <p14:nvPr/>
              </p14:nvContentPartPr>
              <p14:xfrm>
                <a:off x="7329688" y="3220190"/>
                <a:ext cx="164160" cy="525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CB99CFF8-8295-287E-6D95-0BD2ECF83F5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320688" y="3211190"/>
                  <a:ext cx="1818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CC493EC-B680-1DCD-5F62-DA6615C9461C}"/>
                    </a:ext>
                  </a:extLst>
                </p14:cNvPr>
                <p14:cNvContentPartPr/>
                <p14:nvPr/>
              </p14:nvContentPartPr>
              <p14:xfrm>
                <a:off x="7339048" y="3074750"/>
                <a:ext cx="154800" cy="1911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CC493EC-B680-1DCD-5F62-DA6615C9461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330408" y="3065750"/>
                  <a:ext cx="1724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E8E47AC-E748-64F9-E0D3-FCC149A39489}"/>
                    </a:ext>
                  </a:extLst>
                </p14:cNvPr>
                <p14:cNvContentPartPr/>
                <p14:nvPr/>
              </p14:nvContentPartPr>
              <p14:xfrm>
                <a:off x="7307008" y="3151430"/>
                <a:ext cx="148680" cy="52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E8E47AC-E748-64F9-E0D3-FCC149A3948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298008" y="3142430"/>
                  <a:ext cx="166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3A9BC254-0ABB-6C97-A4E2-BB6BAC049581}"/>
                    </a:ext>
                  </a:extLst>
                </p14:cNvPr>
                <p14:cNvContentPartPr/>
                <p14:nvPr/>
              </p14:nvContentPartPr>
              <p14:xfrm>
                <a:off x="7779328" y="2948750"/>
                <a:ext cx="255240" cy="3834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3A9BC254-0ABB-6C97-A4E2-BB6BAC04958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770328" y="2939750"/>
                  <a:ext cx="27288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622109E1-FEC1-DE0B-8C4F-A6BBF47C8CE8}"/>
                    </a:ext>
                  </a:extLst>
                </p14:cNvPr>
                <p14:cNvContentPartPr/>
                <p14:nvPr/>
              </p14:nvContentPartPr>
              <p14:xfrm>
                <a:off x="8104768" y="2605310"/>
                <a:ext cx="230400" cy="2901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622109E1-FEC1-DE0B-8C4F-A6BBF47C8CE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095768" y="2596310"/>
                  <a:ext cx="2480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EF2E9AC9-FC17-08C9-134C-A0EDACE0B6B1}"/>
                    </a:ext>
                  </a:extLst>
                </p14:cNvPr>
                <p14:cNvContentPartPr/>
                <p14:nvPr/>
              </p14:nvContentPartPr>
              <p14:xfrm>
                <a:off x="6416728" y="3226670"/>
                <a:ext cx="2364480" cy="5864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EF2E9AC9-FC17-08C9-134C-A0EDACE0B6B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407728" y="3218030"/>
                  <a:ext cx="2382120" cy="60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C457C3ED-F0B6-8237-D18B-F11568ED5900}"/>
                  </a:ext>
                </a:extLst>
              </p14:cNvPr>
              <p14:cNvContentPartPr/>
              <p14:nvPr/>
            </p14:nvContentPartPr>
            <p14:xfrm>
              <a:off x="1739968" y="643310"/>
              <a:ext cx="304200" cy="1069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C457C3ED-F0B6-8237-D18B-F11568ED590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731328" y="634310"/>
                <a:ext cx="32184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E798EAD2-F711-FF88-670F-92871F4461DF}"/>
                  </a:ext>
                </a:extLst>
              </p14:cNvPr>
              <p14:cNvContentPartPr/>
              <p14:nvPr/>
            </p14:nvContentPartPr>
            <p14:xfrm>
              <a:off x="1476088" y="5273270"/>
              <a:ext cx="79560" cy="36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E798EAD2-F711-FF88-670F-92871F4461D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467448" y="5264630"/>
                <a:ext cx="97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66DB2B1D-07F1-1757-23C6-3C71F536BCC0}"/>
                  </a:ext>
                </a:extLst>
              </p14:cNvPr>
              <p14:cNvContentPartPr/>
              <p14:nvPr/>
            </p14:nvContentPartPr>
            <p14:xfrm>
              <a:off x="1430008" y="5479910"/>
              <a:ext cx="176400" cy="36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66DB2B1D-07F1-1757-23C6-3C71F536BCC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421368" y="5470910"/>
                <a:ext cx="1940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9" name="Group 268">
            <a:extLst>
              <a:ext uri="{FF2B5EF4-FFF2-40B4-BE49-F238E27FC236}">
                <a16:creationId xmlns:a16="http://schemas.microsoft.com/office/drawing/2014/main" id="{213842BD-AE5E-F84B-322C-C1BC03751026}"/>
              </a:ext>
            </a:extLst>
          </p:cNvPr>
          <p:cNvGrpSpPr/>
          <p:nvPr/>
        </p:nvGrpSpPr>
        <p:grpSpPr>
          <a:xfrm>
            <a:off x="2045968" y="4813910"/>
            <a:ext cx="869400" cy="1006560"/>
            <a:chOff x="2045968" y="4813910"/>
            <a:chExt cx="869400" cy="10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81E0FC84-6F23-D2EB-FD36-C1CED8A987C9}"/>
                    </a:ext>
                  </a:extLst>
                </p14:cNvPr>
                <p14:cNvContentPartPr/>
                <p14:nvPr/>
              </p14:nvContentPartPr>
              <p14:xfrm>
                <a:off x="2045968" y="5285510"/>
                <a:ext cx="423720" cy="5349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81E0FC84-6F23-D2EB-FD36-C1CED8A987C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036968" y="5276510"/>
                  <a:ext cx="441360" cy="55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CCBEE8FF-AEC8-700B-43A3-28E1058DA69E}"/>
                    </a:ext>
                  </a:extLst>
                </p14:cNvPr>
                <p14:cNvContentPartPr/>
                <p14:nvPr/>
              </p14:nvContentPartPr>
              <p14:xfrm>
                <a:off x="2270608" y="5101190"/>
                <a:ext cx="196560" cy="3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CCBEE8FF-AEC8-700B-43A3-28E1058DA69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261968" y="5092550"/>
                  <a:ext cx="21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73A3934F-19BF-F222-DD92-6FE561E4EE80}"/>
                    </a:ext>
                  </a:extLst>
                </p14:cNvPr>
                <p14:cNvContentPartPr/>
                <p14:nvPr/>
              </p14:nvContentPartPr>
              <p14:xfrm>
                <a:off x="2660848" y="4813910"/>
                <a:ext cx="360" cy="5349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73A3934F-19BF-F222-DD92-6FE561E4EE8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651848" y="4805270"/>
                  <a:ext cx="18000" cy="55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20473DC-DAD3-771E-EEC5-5A6EA312ECBE}"/>
                    </a:ext>
                  </a:extLst>
                </p14:cNvPr>
                <p14:cNvContentPartPr/>
                <p14:nvPr/>
              </p14:nvContentPartPr>
              <p14:xfrm>
                <a:off x="2660848" y="5065550"/>
                <a:ext cx="254520" cy="828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20473DC-DAD3-771E-EEC5-5A6EA312ECB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651848" y="5056910"/>
                  <a:ext cx="2721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66A82B15-ABDF-EA9A-BA85-0DF528770A5D}"/>
                    </a:ext>
                  </a:extLst>
                </p14:cNvPr>
                <p14:cNvContentPartPr/>
                <p14:nvPr/>
              </p14:nvContentPartPr>
              <p14:xfrm>
                <a:off x="2914648" y="4884470"/>
                <a:ext cx="360" cy="4525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66A82B15-ABDF-EA9A-BA85-0DF528770A5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906008" y="4875830"/>
                  <a:ext cx="18000" cy="47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C38371CA-4E2C-EAFE-237F-E434FDCB0076}"/>
                  </a:ext>
                </a:extLst>
              </p14:cNvPr>
              <p14:cNvContentPartPr/>
              <p14:nvPr/>
            </p14:nvContentPartPr>
            <p14:xfrm>
              <a:off x="2729608" y="4514030"/>
              <a:ext cx="255240" cy="13860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C38371CA-4E2C-EAFE-237F-E434FDCB0076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720968" y="4505390"/>
                <a:ext cx="272880" cy="15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2" name="Group 271">
            <a:extLst>
              <a:ext uri="{FF2B5EF4-FFF2-40B4-BE49-F238E27FC236}">
                <a16:creationId xmlns:a16="http://schemas.microsoft.com/office/drawing/2014/main" id="{3E835010-29AF-4165-7CB3-C7A97E57C305}"/>
              </a:ext>
            </a:extLst>
          </p:cNvPr>
          <p:cNvGrpSpPr/>
          <p:nvPr/>
        </p:nvGrpSpPr>
        <p:grpSpPr>
          <a:xfrm>
            <a:off x="812968" y="4994270"/>
            <a:ext cx="281880" cy="843120"/>
            <a:chOff x="812968" y="4994270"/>
            <a:chExt cx="281880" cy="84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0B760670-ECC4-6FF5-F1C8-593C6C7BA67A}"/>
                    </a:ext>
                  </a:extLst>
                </p14:cNvPr>
                <p14:cNvContentPartPr/>
                <p14:nvPr/>
              </p14:nvContentPartPr>
              <p14:xfrm>
                <a:off x="894688" y="4994270"/>
                <a:ext cx="360" cy="8431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0B760670-ECC4-6FF5-F1C8-593C6C7BA67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85688" y="4985630"/>
                  <a:ext cx="18000" cy="86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E267E990-7D56-ED08-8D5E-4D012461B887}"/>
                    </a:ext>
                  </a:extLst>
                </p14:cNvPr>
                <p14:cNvContentPartPr/>
                <p14:nvPr/>
              </p14:nvContentPartPr>
              <p14:xfrm>
                <a:off x="852208" y="5001470"/>
                <a:ext cx="242640" cy="3902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E267E990-7D56-ED08-8D5E-4D012461B88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43208" y="4992830"/>
                  <a:ext cx="26028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F5E3A7BC-5034-BCD3-AF66-BEDEC4BBC755}"/>
                    </a:ext>
                  </a:extLst>
                </p14:cNvPr>
                <p14:cNvContentPartPr/>
                <p14:nvPr/>
              </p14:nvContentPartPr>
              <p14:xfrm>
                <a:off x="812968" y="5061950"/>
                <a:ext cx="63360" cy="349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F5E3A7BC-5034-BCD3-AF66-BEDEC4BBC75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04328" y="5053310"/>
                  <a:ext cx="81000" cy="52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F292F2-6B15-8554-C133-CCC3CC3C2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80" y="110120"/>
            <a:ext cx="87639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 spins  2</a:t>
            </a:r>
            <a:r>
              <a:rPr lang="en-US" altLang="en-US" sz="2700" baseline="30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matrix size, 2</a:t>
            </a:r>
            <a:r>
              <a:rPr lang="en-US" altLang="en-US" sz="2700" baseline="30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eigenvalues, 2</a:t>
            </a:r>
            <a:r>
              <a:rPr lang="en-US" altLang="en-US" sz="2700" baseline="30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states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84509F-7DA2-76FA-43E1-B04080309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370"/>
    </mc:Choice>
    <mc:Fallback xmlns="">
      <p:transition advClick="0" advTm="4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56B15E-EA8B-4422-9AE8-75557D55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E65EE1B2-4502-AA55-1778-4A9737D1A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993" y="110120"/>
            <a:ext cx="29883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Back to two spins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4" name="Ink 513">
                <a:extLst>
                  <a:ext uri="{FF2B5EF4-FFF2-40B4-BE49-F238E27FC236}">
                    <a16:creationId xmlns:a16="http://schemas.microsoft.com/office/drawing/2014/main" id="{E12279AB-284F-4970-A580-7DCE39F04A12}"/>
                  </a:ext>
                </a:extLst>
              </p14:cNvPr>
              <p14:cNvContentPartPr/>
              <p14:nvPr/>
            </p14:nvContentPartPr>
            <p14:xfrm>
              <a:off x="2121208" y="-1450"/>
              <a:ext cx="360" cy="3240"/>
            </p14:xfrm>
          </p:contentPart>
        </mc:Choice>
        <mc:Fallback xmlns="">
          <p:pic>
            <p:nvPicPr>
              <p:cNvPr id="514" name="Ink 513">
                <a:extLst>
                  <a:ext uri="{FF2B5EF4-FFF2-40B4-BE49-F238E27FC236}">
                    <a16:creationId xmlns:a16="http://schemas.microsoft.com/office/drawing/2014/main" id="{E12279AB-284F-4970-A580-7DCE39F04A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2208" y="-10450"/>
                <a:ext cx="1800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11255BB1-E6A4-0D4E-8310-E9355EF8A704}"/>
              </a:ext>
            </a:extLst>
          </p:cNvPr>
          <p:cNvGrpSpPr/>
          <p:nvPr/>
        </p:nvGrpSpPr>
        <p:grpSpPr>
          <a:xfrm>
            <a:off x="877048" y="894230"/>
            <a:ext cx="3643920" cy="825480"/>
            <a:chOff x="877048" y="894230"/>
            <a:chExt cx="3643920" cy="82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1D6980D-CF6B-8F11-E86B-0EC9F2DC044D}"/>
                    </a:ext>
                  </a:extLst>
                </p14:cNvPr>
                <p14:cNvContentPartPr/>
                <p14:nvPr/>
              </p14:nvContentPartPr>
              <p14:xfrm>
                <a:off x="877048" y="1111670"/>
                <a:ext cx="194760" cy="460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1D6980D-CF6B-8F11-E86B-0EC9F2DC044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8048" y="1102670"/>
                  <a:ext cx="21240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19E11F3-10DC-441C-7D1D-83EB5E4A4A25}"/>
                    </a:ext>
                  </a:extLst>
                </p14:cNvPr>
                <p14:cNvContentPartPr/>
                <p14:nvPr/>
              </p14:nvContentPartPr>
              <p14:xfrm>
                <a:off x="1071088" y="1092230"/>
                <a:ext cx="360" cy="348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19E11F3-10DC-441C-7D1D-83EB5E4A4A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2448" y="1083590"/>
                  <a:ext cx="180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23A4C52-0D76-3EE1-F8DE-45F11403BABD}"/>
                    </a:ext>
                  </a:extLst>
                </p14:cNvPr>
                <p14:cNvContentPartPr/>
                <p14:nvPr/>
              </p14:nvContentPartPr>
              <p14:xfrm>
                <a:off x="1189528" y="1261430"/>
                <a:ext cx="11052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23A4C52-0D76-3EE1-F8DE-45F11403BAB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80528" y="1252790"/>
                  <a:ext cx="12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4595218-76F8-6C8E-2667-6D63763988D7}"/>
                    </a:ext>
                  </a:extLst>
                </p14:cNvPr>
                <p14:cNvContentPartPr/>
                <p14:nvPr/>
              </p14:nvContentPartPr>
              <p14:xfrm>
                <a:off x="1201048" y="1347110"/>
                <a:ext cx="12492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4595218-76F8-6C8E-2667-6D63763988D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92408" y="1338470"/>
                  <a:ext cx="142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1CB9C67-F814-047B-81A3-1A5382BFB990}"/>
                    </a:ext>
                  </a:extLst>
                </p14:cNvPr>
                <p14:cNvContentPartPr/>
                <p14:nvPr/>
              </p14:nvContentPartPr>
              <p14:xfrm>
                <a:off x="1432168" y="1277990"/>
                <a:ext cx="14472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1CB9C67-F814-047B-81A3-1A5382BFB99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3168" y="1269350"/>
                  <a:ext cx="16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0A8DEDF-D899-B1E3-8FA3-B776A19C5160}"/>
                    </a:ext>
                  </a:extLst>
                </p14:cNvPr>
                <p14:cNvContentPartPr/>
                <p14:nvPr/>
              </p14:nvContentPartPr>
              <p14:xfrm>
                <a:off x="1709728" y="1119230"/>
                <a:ext cx="239760" cy="6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0A8DEDF-D899-B1E3-8FA3-B776A19C516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01088" y="1110590"/>
                  <a:ext cx="2574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E272DE2-CF79-E363-575E-91131586F888}"/>
                    </a:ext>
                  </a:extLst>
                </p14:cNvPr>
                <p14:cNvContentPartPr/>
                <p14:nvPr/>
              </p14:nvContentPartPr>
              <p14:xfrm>
                <a:off x="1703608" y="1135430"/>
                <a:ext cx="196560" cy="262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E272DE2-CF79-E363-575E-91131586F88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94608" y="1126790"/>
                  <a:ext cx="214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A76FA3C-2736-C552-9334-2B6493DADD6C}"/>
                    </a:ext>
                  </a:extLst>
                </p14:cNvPr>
                <p14:cNvContentPartPr/>
                <p14:nvPr/>
              </p14:nvContentPartPr>
              <p14:xfrm>
                <a:off x="2137048" y="1135430"/>
                <a:ext cx="208800" cy="308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A76FA3C-2736-C552-9334-2B6493DADD6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28408" y="1126790"/>
                  <a:ext cx="2264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0EE764-4607-3E31-C2F8-261A569A1048}"/>
                    </a:ext>
                  </a:extLst>
                </p14:cNvPr>
                <p14:cNvContentPartPr/>
                <p14:nvPr/>
              </p14:nvContentPartPr>
              <p14:xfrm>
                <a:off x="2420368" y="1420910"/>
                <a:ext cx="360" cy="146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0EE764-4607-3E31-C2F8-261A569A104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11368" y="1412270"/>
                  <a:ext cx="18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0E4FEB8-89AC-CECE-0B10-7BAF12F1447F}"/>
                    </a:ext>
                  </a:extLst>
                </p14:cNvPr>
                <p14:cNvContentPartPr/>
                <p14:nvPr/>
              </p14:nvContentPartPr>
              <p14:xfrm>
                <a:off x="2095288" y="937430"/>
                <a:ext cx="155520" cy="78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0E4FEB8-89AC-CECE-0B10-7BAF12F1447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86288" y="928790"/>
                  <a:ext cx="17316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0BC6031-6681-8BD9-02F5-81B94FFBE0EF}"/>
                    </a:ext>
                  </a:extLst>
                </p14:cNvPr>
                <p14:cNvContentPartPr/>
                <p14:nvPr/>
              </p14:nvContentPartPr>
              <p14:xfrm>
                <a:off x="2556088" y="1277990"/>
                <a:ext cx="360" cy="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0BC6031-6681-8BD9-02F5-81B94FFBE0E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47448" y="1269350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E4E6E65-AA75-7829-1D7E-3F43FC590AA6}"/>
                    </a:ext>
                  </a:extLst>
                </p14:cNvPr>
                <p14:cNvContentPartPr/>
                <p14:nvPr/>
              </p14:nvContentPartPr>
              <p14:xfrm>
                <a:off x="2728888" y="1088270"/>
                <a:ext cx="205560" cy="288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E4E6E65-AA75-7829-1D7E-3F43FC590AA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0248" y="1079630"/>
                  <a:ext cx="2232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BFEB2E-3E19-16A0-07B9-046D0FB65B83}"/>
                    </a:ext>
                  </a:extLst>
                </p14:cNvPr>
                <p14:cNvContentPartPr/>
                <p14:nvPr/>
              </p14:nvContentPartPr>
              <p14:xfrm>
                <a:off x="2949928" y="1266830"/>
                <a:ext cx="160560" cy="217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BFEB2E-3E19-16A0-07B9-046D0FB65B8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940928" y="1257830"/>
                  <a:ext cx="1782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6611BF7-7BC5-8AA7-D9D7-5CFF65FAB031}"/>
                    </a:ext>
                  </a:extLst>
                </p14:cNvPr>
                <p14:cNvContentPartPr/>
                <p14:nvPr/>
              </p14:nvContentPartPr>
              <p14:xfrm>
                <a:off x="2781088" y="925910"/>
                <a:ext cx="168120" cy="82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6611BF7-7BC5-8AA7-D9D7-5CFF65FAB03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72448" y="916910"/>
                  <a:ext cx="1857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86233AF-6F07-1CAA-17C0-5C28D8B74EA0}"/>
                    </a:ext>
                  </a:extLst>
                </p14:cNvPr>
                <p14:cNvContentPartPr/>
                <p14:nvPr/>
              </p14:nvContentPartPr>
              <p14:xfrm>
                <a:off x="3227128" y="1206350"/>
                <a:ext cx="37800" cy="3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86233AF-6F07-1CAA-17C0-5C28D8B74EA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18128" y="1197350"/>
                  <a:ext cx="554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69CDAC4-D09D-E4A9-F91A-33769F55AEA7}"/>
                    </a:ext>
                  </a:extLst>
                </p14:cNvPr>
                <p14:cNvContentPartPr/>
                <p14:nvPr/>
              </p14:nvContentPartPr>
              <p14:xfrm>
                <a:off x="3260248" y="1308590"/>
                <a:ext cx="9972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69CDAC4-D09D-E4A9-F91A-33769F55AEA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51248" y="1299590"/>
                  <a:ext cx="117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0E5E7CB-4428-1836-4809-0DF521890FD4}"/>
                    </a:ext>
                  </a:extLst>
                </p14:cNvPr>
                <p14:cNvContentPartPr/>
                <p14:nvPr/>
              </p14:nvContentPartPr>
              <p14:xfrm>
                <a:off x="3476248" y="1236590"/>
                <a:ext cx="9900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0E5E7CB-4428-1836-4809-0DF521890FD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467608" y="1227590"/>
                  <a:ext cx="11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01061A5-37E5-13B5-34B1-C2B2D2703C18}"/>
                    </a:ext>
                  </a:extLst>
                </p14:cNvPr>
                <p14:cNvContentPartPr/>
                <p14:nvPr/>
              </p14:nvContentPartPr>
              <p14:xfrm>
                <a:off x="3662368" y="1083950"/>
                <a:ext cx="1810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01061A5-37E5-13B5-34B1-C2B2D2703C1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653728" y="1075310"/>
                  <a:ext cx="19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654FB9-3906-6AC0-4F07-9F302A292598}"/>
                    </a:ext>
                  </a:extLst>
                </p14:cNvPr>
                <p14:cNvContentPartPr/>
                <p14:nvPr/>
              </p14:nvContentPartPr>
              <p14:xfrm>
                <a:off x="3647968" y="1103030"/>
                <a:ext cx="149760" cy="244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654FB9-3906-6AC0-4F07-9F302A29259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639328" y="1094390"/>
                  <a:ext cx="1674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D64305D-2508-79AE-08C0-5157A4EDD079}"/>
                    </a:ext>
                  </a:extLst>
                </p14:cNvPr>
                <p14:cNvContentPartPr/>
                <p14:nvPr/>
              </p14:nvContentPartPr>
              <p14:xfrm>
                <a:off x="3888808" y="894230"/>
                <a:ext cx="215640" cy="825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D64305D-2508-79AE-08C0-5157A4EDD07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80168" y="885230"/>
                  <a:ext cx="233280" cy="84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D7D0393-E97D-E8CA-AE0D-154D8ACA422B}"/>
                    </a:ext>
                  </a:extLst>
                </p14:cNvPr>
                <p14:cNvContentPartPr/>
                <p14:nvPr/>
              </p14:nvContentPartPr>
              <p14:xfrm>
                <a:off x="4092928" y="1030670"/>
                <a:ext cx="244080" cy="239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D7D0393-E97D-E8CA-AE0D-154D8ACA422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083928" y="1022030"/>
                  <a:ext cx="2617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65ED4D8-FD2A-E506-326E-2BA9514C8EA0}"/>
                    </a:ext>
                  </a:extLst>
                </p14:cNvPr>
                <p14:cNvContentPartPr/>
                <p14:nvPr/>
              </p14:nvContentPartPr>
              <p14:xfrm>
                <a:off x="4336648" y="1220750"/>
                <a:ext cx="3600" cy="139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65ED4D8-FD2A-E506-326E-2BA9514C8EA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327648" y="1211750"/>
                  <a:ext cx="212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84FA245-DA7D-1EC0-05CE-F2FF203A973A}"/>
                    </a:ext>
                  </a:extLst>
                </p14:cNvPr>
                <p14:cNvContentPartPr/>
                <p14:nvPr/>
              </p14:nvContentPartPr>
              <p14:xfrm>
                <a:off x="4396048" y="1262870"/>
                <a:ext cx="124920" cy="54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84FA245-DA7D-1EC0-05CE-F2FF203A973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387048" y="1254230"/>
                  <a:ext cx="1425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332B830-9936-00E8-F5DD-A8C456E44C09}"/>
                    </a:ext>
                  </a:extLst>
                </p14:cNvPr>
                <p14:cNvContentPartPr/>
                <p14:nvPr/>
              </p14:nvContentPartPr>
              <p14:xfrm>
                <a:off x="4421248" y="1251710"/>
                <a:ext cx="93600" cy="156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332B830-9936-00E8-F5DD-A8C456E44C0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412608" y="1243070"/>
                  <a:ext cx="111240" cy="17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00F2AC4-E305-8AE6-949A-0F3B16C3E364}"/>
                  </a:ext>
                </a:extLst>
              </p14:cNvPr>
              <p14:cNvContentPartPr/>
              <p14:nvPr/>
            </p14:nvContentPartPr>
            <p14:xfrm>
              <a:off x="4715008" y="1221830"/>
              <a:ext cx="76320" cy="31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00F2AC4-E305-8AE6-949A-0F3B16C3E364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706008" y="1212830"/>
                <a:ext cx="9396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E2D7AF7-7834-44CC-9224-8E80EBFCC37B}"/>
                  </a:ext>
                </a:extLst>
              </p14:cNvPr>
              <p14:cNvContentPartPr/>
              <p14:nvPr/>
            </p14:nvContentPartPr>
            <p14:xfrm>
              <a:off x="4724728" y="1149470"/>
              <a:ext cx="67680" cy="221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E2D7AF7-7834-44CC-9224-8E80EBFCC37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16088" y="1140830"/>
                <a:ext cx="853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148310E-01FC-2570-9ABA-5BB2F67E7E21}"/>
                  </a:ext>
                </a:extLst>
              </p14:cNvPr>
              <p14:cNvContentPartPr/>
              <p14:nvPr/>
            </p14:nvContentPartPr>
            <p14:xfrm>
              <a:off x="4669288" y="1135430"/>
              <a:ext cx="216720" cy="238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148310E-01FC-2570-9ABA-5BB2F67E7E2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660288" y="1126790"/>
                <a:ext cx="23436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2C15D57-8412-3D4E-148E-A0744AC56237}"/>
                  </a:ext>
                </a:extLst>
              </p14:cNvPr>
              <p14:cNvContentPartPr/>
              <p14:nvPr/>
            </p14:nvContentPartPr>
            <p14:xfrm>
              <a:off x="4990408" y="1029950"/>
              <a:ext cx="212400" cy="194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2C15D57-8412-3D4E-148E-A0744AC5623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981768" y="1021310"/>
                <a:ext cx="2300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CD0A6B9-227B-2054-17E7-0002E61B27BE}"/>
                  </a:ext>
                </a:extLst>
              </p14:cNvPr>
              <p14:cNvContentPartPr/>
              <p14:nvPr/>
            </p14:nvContentPartPr>
            <p14:xfrm>
              <a:off x="5174728" y="1200590"/>
              <a:ext cx="107280" cy="180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CD0A6B9-227B-2054-17E7-0002E61B27B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166088" y="1191590"/>
                <a:ext cx="12492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14F5F8A-1413-4D86-D44D-C8ED14CF1EEF}"/>
                  </a:ext>
                </a:extLst>
              </p14:cNvPr>
              <p14:cNvContentPartPr/>
              <p14:nvPr/>
            </p14:nvContentPartPr>
            <p14:xfrm>
              <a:off x="5358688" y="1257110"/>
              <a:ext cx="147600" cy="864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14F5F8A-1413-4D86-D44D-C8ED14CF1EE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350048" y="1248110"/>
                <a:ext cx="16524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B6FC45C-DC3D-498F-0DDF-F4BF8D7ADFC6}"/>
                  </a:ext>
                </a:extLst>
              </p14:cNvPr>
              <p14:cNvContentPartPr/>
              <p14:nvPr/>
            </p14:nvContentPartPr>
            <p14:xfrm>
              <a:off x="5389288" y="1251710"/>
              <a:ext cx="88200" cy="107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B6FC45C-DC3D-498F-0DDF-F4BF8D7ADFC6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380648" y="1242710"/>
                <a:ext cx="10584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570BDDD-A1DE-49C6-EE2B-0926BC4D361E}"/>
                  </a:ext>
                </a:extLst>
              </p14:cNvPr>
              <p14:cNvContentPartPr/>
              <p14:nvPr/>
            </p14:nvContentPartPr>
            <p14:xfrm>
              <a:off x="5709328" y="1077110"/>
              <a:ext cx="14760" cy="18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570BDDD-A1DE-49C6-EE2B-0926BC4D361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700688" y="1068470"/>
                <a:ext cx="3240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4F22405-FF98-700F-E07D-E74014832BE0}"/>
                  </a:ext>
                </a:extLst>
              </p14:cNvPr>
              <p14:cNvContentPartPr/>
              <p14:nvPr/>
            </p14:nvContentPartPr>
            <p14:xfrm>
              <a:off x="5578288" y="1198070"/>
              <a:ext cx="2019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4F22405-FF98-700F-E07D-E74014832BE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569288" y="1189070"/>
                <a:ext cx="219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AE95982-5EE6-4F96-AAC1-A422A49D3236}"/>
                  </a:ext>
                </a:extLst>
              </p14:cNvPr>
              <p14:cNvContentPartPr/>
              <p14:nvPr/>
            </p14:nvContentPartPr>
            <p14:xfrm>
              <a:off x="6036568" y="116207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AE95982-5EE6-4F96-AAC1-A422A49D323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027568" y="115307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A84A2AA5-4153-57F0-7850-7B58F6A63088}"/>
              </a:ext>
            </a:extLst>
          </p:cNvPr>
          <p:cNvGrpSpPr/>
          <p:nvPr/>
        </p:nvGrpSpPr>
        <p:grpSpPr>
          <a:xfrm>
            <a:off x="6224488" y="1145870"/>
            <a:ext cx="152640" cy="360"/>
            <a:chOff x="6224488" y="1145870"/>
            <a:chExt cx="15264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D3EE4C7-A86B-8185-D235-FEE8DFAC389C}"/>
                    </a:ext>
                  </a:extLst>
                </p14:cNvPr>
                <p14:cNvContentPartPr/>
                <p14:nvPr/>
              </p14:nvContentPartPr>
              <p14:xfrm>
                <a:off x="6224488" y="1145870"/>
                <a:ext cx="32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D3EE4C7-A86B-8185-D235-FEE8DFAC389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15848" y="113687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C9017C4-5BDA-783A-E229-77218E416718}"/>
                    </a:ext>
                  </a:extLst>
                </p14:cNvPr>
                <p14:cNvContentPartPr/>
                <p14:nvPr/>
              </p14:nvContentPartPr>
              <p14:xfrm>
                <a:off x="6373888" y="1145870"/>
                <a:ext cx="324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C9017C4-5BDA-783A-E229-77218E41671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364888" y="113687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1B1CEE4-34DB-7477-3E78-45A0173E0564}"/>
                  </a:ext>
                </a:extLst>
              </p14:cNvPr>
              <p14:cNvContentPartPr/>
              <p14:nvPr/>
            </p14:nvContentPartPr>
            <p14:xfrm>
              <a:off x="6556048" y="859670"/>
              <a:ext cx="255960" cy="6696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1B1CEE4-34DB-7477-3E78-45A0173E056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547408" y="851030"/>
                <a:ext cx="273600" cy="68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4B88220-DA21-C2F6-DADA-4126259DEFEA}"/>
                  </a:ext>
                </a:extLst>
              </p14:cNvPr>
              <p14:cNvContentPartPr/>
              <p14:nvPr/>
            </p14:nvContentPartPr>
            <p14:xfrm>
              <a:off x="418768" y="2821310"/>
              <a:ext cx="16164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4B88220-DA21-C2F6-DADA-4126259DEFE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10128" y="2812310"/>
                <a:ext cx="179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9817AB5-5BA8-45A1-DD31-7CAB07422C9E}"/>
                  </a:ext>
                </a:extLst>
              </p14:cNvPr>
              <p14:cNvContentPartPr/>
              <p14:nvPr/>
            </p14:nvContentPartPr>
            <p14:xfrm>
              <a:off x="487888" y="2971790"/>
              <a:ext cx="13140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9817AB5-5BA8-45A1-DD31-7CAB07422C9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79248" y="2962790"/>
                <a:ext cx="1490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E88DF839-C14B-BD64-513A-5ED62E84776E}"/>
              </a:ext>
            </a:extLst>
          </p:cNvPr>
          <p:cNvGrpSpPr/>
          <p:nvPr/>
        </p:nvGrpSpPr>
        <p:grpSpPr>
          <a:xfrm>
            <a:off x="821248" y="2075390"/>
            <a:ext cx="884880" cy="1582200"/>
            <a:chOff x="821248" y="2075390"/>
            <a:chExt cx="884880" cy="158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80BAADE-857A-2DE9-0BCB-135AD3CFC6F5}"/>
                    </a:ext>
                  </a:extLst>
                </p14:cNvPr>
                <p14:cNvContentPartPr/>
                <p14:nvPr/>
              </p14:nvContentPartPr>
              <p14:xfrm>
                <a:off x="821248" y="2697470"/>
                <a:ext cx="1821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80BAADE-857A-2DE9-0BCB-135AD3CFC6F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12608" y="2688470"/>
                  <a:ext cx="19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223E69B-E960-0CE1-25F7-D22F3472417F}"/>
                    </a:ext>
                  </a:extLst>
                </p14:cNvPr>
                <p14:cNvContentPartPr/>
                <p14:nvPr/>
              </p14:nvContentPartPr>
              <p14:xfrm>
                <a:off x="1071448" y="2542310"/>
                <a:ext cx="28800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223E69B-E960-0CE1-25F7-D22F347241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62448" y="2533670"/>
                  <a:ext cx="30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2BCE2F-A499-7E3B-12A5-F02A4EBE2814}"/>
                    </a:ext>
                  </a:extLst>
                </p14:cNvPr>
                <p14:cNvContentPartPr/>
                <p14:nvPr/>
              </p14:nvContentPartPr>
              <p14:xfrm>
                <a:off x="1108888" y="2552030"/>
                <a:ext cx="190080" cy="361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2BCE2F-A499-7E3B-12A5-F02A4EBE281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99888" y="2543030"/>
                  <a:ext cx="2077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0DB77B8-63E0-171B-C0FE-42864A83A37C}"/>
                    </a:ext>
                  </a:extLst>
                </p14:cNvPr>
                <p14:cNvContentPartPr/>
                <p14:nvPr/>
              </p14:nvContentPartPr>
              <p14:xfrm>
                <a:off x="1393648" y="2075390"/>
                <a:ext cx="312480" cy="1582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0DB77B8-63E0-171B-C0FE-42864A83A37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85008" y="2066390"/>
                  <a:ext cx="330120" cy="159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2B06389-844B-172D-1F21-3C6E3E4751C0}"/>
                    </a:ext>
                  </a:extLst>
                </p14:cNvPr>
                <p14:cNvContentPartPr/>
                <p14:nvPr/>
              </p14:nvContentPartPr>
              <p14:xfrm>
                <a:off x="1569328" y="2233070"/>
                <a:ext cx="109440" cy="141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2B06389-844B-172D-1F21-3C6E3E4751C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560328" y="2224070"/>
                  <a:ext cx="12708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00F15B-6E46-B7AC-4616-2EE8843F25B8}"/>
                  </a:ext>
                </a:extLst>
              </p14:cNvPr>
              <p14:cNvContentPartPr/>
              <p14:nvPr/>
            </p14:nvContentPartPr>
            <p14:xfrm>
              <a:off x="1599568" y="2590910"/>
              <a:ext cx="120240" cy="136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00F15B-6E46-B7AC-4616-2EE8843F25B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590568" y="2581910"/>
                <a:ext cx="137880" cy="15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30BBD78E-223E-823F-80EC-DBAD67673ECE}"/>
              </a:ext>
            </a:extLst>
          </p:cNvPr>
          <p:cNvGrpSpPr/>
          <p:nvPr/>
        </p:nvGrpSpPr>
        <p:grpSpPr>
          <a:xfrm>
            <a:off x="1982968" y="2144510"/>
            <a:ext cx="405000" cy="1514880"/>
            <a:chOff x="1982968" y="2144510"/>
            <a:chExt cx="405000" cy="15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E2A0290-50CD-44E3-D7A4-CA006F2A2693}"/>
                    </a:ext>
                  </a:extLst>
                </p14:cNvPr>
                <p14:cNvContentPartPr/>
                <p14:nvPr/>
              </p14:nvContentPartPr>
              <p14:xfrm>
                <a:off x="1982968" y="2162150"/>
                <a:ext cx="121320" cy="174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E2A0290-50CD-44E3-D7A4-CA006F2A269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974328" y="2153150"/>
                  <a:ext cx="1389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BC27A12-8081-7B4C-BFFF-FDEF0082912D}"/>
                    </a:ext>
                  </a:extLst>
                </p14:cNvPr>
                <p14:cNvContentPartPr/>
                <p14:nvPr/>
              </p14:nvContentPartPr>
              <p14:xfrm>
                <a:off x="2049928" y="2553470"/>
                <a:ext cx="108000" cy="146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BC27A12-8081-7B4C-BFFF-FDEF0082912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040928" y="2544470"/>
                  <a:ext cx="1256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FF9B23D-D7D5-BD3C-9586-570C04540A0B}"/>
                    </a:ext>
                  </a:extLst>
                </p14:cNvPr>
                <p14:cNvContentPartPr/>
                <p14:nvPr/>
              </p14:nvContentPartPr>
              <p14:xfrm>
                <a:off x="2293288" y="2144510"/>
                <a:ext cx="94680" cy="1514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FF9B23D-D7D5-BD3C-9586-570C04540A0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84648" y="2135510"/>
                  <a:ext cx="112320" cy="153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5C7FE31-9606-EF0D-6940-24C1E5D1D3A9}"/>
                  </a:ext>
                </a:extLst>
              </p14:cNvPr>
              <p14:cNvContentPartPr/>
              <p14:nvPr/>
            </p14:nvContentPartPr>
            <p14:xfrm>
              <a:off x="2564008" y="2886470"/>
              <a:ext cx="83520" cy="113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5C7FE31-9606-EF0D-6940-24C1E5D1D3A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55008" y="2877470"/>
                <a:ext cx="1011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7B25CA2-F023-B487-029C-04BDF3DDCD73}"/>
                  </a:ext>
                </a:extLst>
              </p14:cNvPr>
              <p14:cNvContentPartPr/>
              <p14:nvPr/>
            </p14:nvContentPartPr>
            <p14:xfrm>
              <a:off x="2638528" y="3308390"/>
              <a:ext cx="99720" cy="1288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7B25CA2-F023-B487-029C-04BDF3DDCD73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629528" y="3299390"/>
                <a:ext cx="1173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A981F1-E85F-3428-A349-754B52B50523}"/>
                  </a:ext>
                </a:extLst>
              </p14:cNvPr>
              <p14:cNvContentPartPr/>
              <p14:nvPr/>
            </p14:nvContentPartPr>
            <p14:xfrm>
              <a:off x="2616568" y="2110310"/>
              <a:ext cx="101160" cy="1216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A981F1-E85F-3428-A349-754B52B5052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607568" y="2101670"/>
                <a:ext cx="1188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52" name="Ink 451">
                <a:extLst>
                  <a:ext uri="{FF2B5EF4-FFF2-40B4-BE49-F238E27FC236}">
                    <a16:creationId xmlns:a16="http://schemas.microsoft.com/office/drawing/2014/main" id="{88D13ABE-9809-D002-7509-652BE89AF076}"/>
                  </a:ext>
                </a:extLst>
              </p14:cNvPr>
              <p14:cNvContentPartPr/>
              <p14:nvPr/>
            </p14:nvContentPartPr>
            <p14:xfrm>
              <a:off x="2665888" y="2495150"/>
              <a:ext cx="3600" cy="187560"/>
            </p14:xfrm>
          </p:contentPart>
        </mc:Choice>
        <mc:Fallback xmlns="">
          <p:pic>
            <p:nvPicPr>
              <p:cNvPr id="452" name="Ink 451">
                <a:extLst>
                  <a:ext uri="{FF2B5EF4-FFF2-40B4-BE49-F238E27FC236}">
                    <a16:creationId xmlns:a16="http://schemas.microsoft.com/office/drawing/2014/main" id="{88D13ABE-9809-D002-7509-652BE89AF076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657248" y="2486510"/>
                <a:ext cx="2124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75" name="Ink 474">
                <a:extLst>
                  <a:ext uri="{FF2B5EF4-FFF2-40B4-BE49-F238E27FC236}">
                    <a16:creationId xmlns:a16="http://schemas.microsoft.com/office/drawing/2014/main" id="{39169FDB-1E72-4A05-A584-0F591EB45987}"/>
                  </a:ext>
                </a:extLst>
              </p14:cNvPr>
              <p14:cNvContentPartPr/>
              <p14:nvPr/>
            </p14:nvContentPartPr>
            <p14:xfrm>
              <a:off x="1593088" y="2947670"/>
              <a:ext cx="127080" cy="171000"/>
            </p14:xfrm>
          </p:contentPart>
        </mc:Choice>
        <mc:Fallback xmlns="">
          <p:pic>
            <p:nvPicPr>
              <p:cNvPr id="475" name="Ink 474">
                <a:extLst>
                  <a:ext uri="{FF2B5EF4-FFF2-40B4-BE49-F238E27FC236}">
                    <a16:creationId xmlns:a16="http://schemas.microsoft.com/office/drawing/2014/main" id="{39169FDB-1E72-4A05-A584-0F591EB4598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584448" y="2939030"/>
                <a:ext cx="14472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88" name="Ink 487">
                <a:extLst>
                  <a:ext uri="{FF2B5EF4-FFF2-40B4-BE49-F238E27FC236}">
                    <a16:creationId xmlns:a16="http://schemas.microsoft.com/office/drawing/2014/main" id="{9F8E54F6-7031-9CCA-D8D7-5728CA56A1BA}"/>
                  </a:ext>
                </a:extLst>
              </p14:cNvPr>
              <p14:cNvContentPartPr/>
              <p14:nvPr/>
            </p14:nvContentPartPr>
            <p14:xfrm>
              <a:off x="1956688" y="2967110"/>
              <a:ext cx="3240" cy="149400"/>
            </p14:xfrm>
          </p:contentPart>
        </mc:Choice>
        <mc:Fallback xmlns="">
          <p:pic>
            <p:nvPicPr>
              <p:cNvPr id="488" name="Ink 487">
                <a:extLst>
                  <a:ext uri="{FF2B5EF4-FFF2-40B4-BE49-F238E27FC236}">
                    <a16:creationId xmlns:a16="http://schemas.microsoft.com/office/drawing/2014/main" id="{9F8E54F6-7031-9CCA-D8D7-5728CA56A1BA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947688" y="2958470"/>
                <a:ext cx="208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89" name="Ink 488">
                <a:extLst>
                  <a:ext uri="{FF2B5EF4-FFF2-40B4-BE49-F238E27FC236}">
                    <a16:creationId xmlns:a16="http://schemas.microsoft.com/office/drawing/2014/main" id="{B79ED851-77D9-9314-0CF0-3A8DB1AE0E0F}"/>
                  </a:ext>
                </a:extLst>
              </p14:cNvPr>
              <p14:cNvContentPartPr/>
              <p14:nvPr/>
            </p14:nvContentPartPr>
            <p14:xfrm>
              <a:off x="1662568" y="3328910"/>
              <a:ext cx="360" cy="182160"/>
            </p14:xfrm>
          </p:contentPart>
        </mc:Choice>
        <mc:Fallback xmlns="">
          <p:pic>
            <p:nvPicPr>
              <p:cNvPr id="489" name="Ink 488">
                <a:extLst>
                  <a:ext uri="{FF2B5EF4-FFF2-40B4-BE49-F238E27FC236}">
                    <a16:creationId xmlns:a16="http://schemas.microsoft.com/office/drawing/2014/main" id="{B79ED851-77D9-9314-0CF0-3A8DB1AE0E0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653928" y="3319910"/>
                <a:ext cx="180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90" name="Ink 489">
                <a:extLst>
                  <a:ext uri="{FF2B5EF4-FFF2-40B4-BE49-F238E27FC236}">
                    <a16:creationId xmlns:a16="http://schemas.microsoft.com/office/drawing/2014/main" id="{5B8DC84F-6932-C153-DF2D-0B3C45227DBF}"/>
                  </a:ext>
                </a:extLst>
              </p14:cNvPr>
              <p14:cNvContentPartPr/>
              <p14:nvPr/>
            </p14:nvContentPartPr>
            <p14:xfrm>
              <a:off x="1926808" y="3295790"/>
              <a:ext cx="129600" cy="201240"/>
            </p14:xfrm>
          </p:contentPart>
        </mc:Choice>
        <mc:Fallback xmlns="">
          <p:pic>
            <p:nvPicPr>
              <p:cNvPr id="490" name="Ink 489">
                <a:extLst>
                  <a:ext uri="{FF2B5EF4-FFF2-40B4-BE49-F238E27FC236}">
                    <a16:creationId xmlns:a16="http://schemas.microsoft.com/office/drawing/2014/main" id="{5B8DC84F-6932-C153-DF2D-0B3C45227DBF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917808" y="3286790"/>
                <a:ext cx="1472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DA8729E-0F4E-0634-2A94-9002187428FF}"/>
                  </a:ext>
                </a:extLst>
              </p14:cNvPr>
              <p14:cNvContentPartPr/>
              <p14:nvPr/>
            </p14:nvContentPartPr>
            <p14:xfrm>
              <a:off x="4674328" y="1972070"/>
              <a:ext cx="113760" cy="964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DA8729E-0F4E-0634-2A94-9002187428FF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665328" y="1963430"/>
                <a:ext cx="131400" cy="11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3EF5118-3A13-A660-329B-8386785E9AA3}"/>
              </a:ext>
            </a:extLst>
          </p:cNvPr>
          <p:cNvGrpSpPr/>
          <p:nvPr/>
        </p:nvGrpSpPr>
        <p:grpSpPr>
          <a:xfrm>
            <a:off x="2982328" y="1811510"/>
            <a:ext cx="1485720" cy="1726920"/>
            <a:chOff x="2982328" y="1811510"/>
            <a:chExt cx="1485720" cy="172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B178CB8-FFA9-BFAC-AA3A-91938EADDB2D}"/>
                    </a:ext>
                  </a:extLst>
                </p14:cNvPr>
                <p14:cNvContentPartPr/>
                <p14:nvPr/>
              </p14:nvContentPartPr>
              <p14:xfrm>
                <a:off x="3006808" y="2866670"/>
                <a:ext cx="99720" cy="85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B178CB8-FFA9-BFAC-AA3A-91938EADDB2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997808" y="2858030"/>
                  <a:ext cx="11736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6E80FF5-9AE1-1420-4870-CA3D52C903DB}"/>
                    </a:ext>
                  </a:extLst>
                </p14:cNvPr>
                <p14:cNvContentPartPr/>
                <p14:nvPr/>
              </p14:nvContentPartPr>
              <p14:xfrm>
                <a:off x="3016888" y="3304070"/>
                <a:ext cx="107280" cy="165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6E80FF5-9AE1-1420-4870-CA3D52C903D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007888" y="3295430"/>
                  <a:ext cx="1249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9ECF444-DF05-4E57-F5E8-17643CCB5CCB}"/>
                    </a:ext>
                  </a:extLst>
                </p14:cNvPr>
                <p14:cNvContentPartPr/>
                <p14:nvPr/>
              </p14:nvContentPartPr>
              <p14:xfrm>
                <a:off x="3051088" y="2090870"/>
                <a:ext cx="3240" cy="203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9ECF444-DF05-4E57-F5E8-17643CCB5CC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042088" y="2082230"/>
                  <a:ext cx="208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B6FFC372-901D-9931-73AF-62AC4E9496D2}"/>
                    </a:ext>
                  </a:extLst>
                </p14:cNvPr>
                <p14:cNvContentPartPr/>
                <p14:nvPr/>
              </p14:nvContentPartPr>
              <p14:xfrm>
                <a:off x="2982328" y="2461310"/>
                <a:ext cx="115200" cy="14364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B6FFC372-901D-9931-73AF-62AC4E9496D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973688" y="2452670"/>
                  <a:ext cx="1328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00" name="Ink 499">
                  <a:extLst>
                    <a:ext uri="{FF2B5EF4-FFF2-40B4-BE49-F238E27FC236}">
                      <a16:creationId xmlns:a16="http://schemas.microsoft.com/office/drawing/2014/main" id="{A24FE88A-D1C1-9A1E-76E2-E4F630C489BF}"/>
                    </a:ext>
                  </a:extLst>
                </p14:cNvPr>
                <p14:cNvContentPartPr/>
                <p14:nvPr/>
              </p14:nvContentPartPr>
              <p14:xfrm>
                <a:off x="3200128" y="2011670"/>
                <a:ext cx="224280" cy="1526760"/>
              </p14:xfrm>
            </p:contentPart>
          </mc:Choice>
          <mc:Fallback xmlns="">
            <p:pic>
              <p:nvPicPr>
                <p:cNvPr id="500" name="Ink 499">
                  <a:extLst>
                    <a:ext uri="{FF2B5EF4-FFF2-40B4-BE49-F238E27FC236}">
                      <a16:creationId xmlns:a16="http://schemas.microsoft.com/office/drawing/2014/main" id="{A24FE88A-D1C1-9A1E-76E2-E4F630C489B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191128" y="2002670"/>
                  <a:ext cx="241920" cy="154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38DDCA9-1E6C-0F21-FAD8-821BB9422589}"/>
                    </a:ext>
                  </a:extLst>
                </p14:cNvPr>
                <p14:cNvContentPartPr/>
                <p14:nvPr/>
              </p14:nvContentPartPr>
              <p14:xfrm>
                <a:off x="3714928" y="2616110"/>
                <a:ext cx="8892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38DDCA9-1E6C-0F21-FAD8-821BB94225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706288" y="2607110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496AE7D-9A62-2B1E-067C-BFE082927004}"/>
                    </a:ext>
                  </a:extLst>
                </p14:cNvPr>
                <p14:cNvContentPartPr/>
                <p14:nvPr/>
              </p14:nvContentPartPr>
              <p14:xfrm>
                <a:off x="3917248" y="2417390"/>
                <a:ext cx="200520" cy="216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496AE7D-9A62-2B1E-067C-BFE08292700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908608" y="2408750"/>
                  <a:ext cx="2181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9D42D0C-CF57-D453-7102-2FB7AE594E0A}"/>
                    </a:ext>
                  </a:extLst>
                </p14:cNvPr>
                <p14:cNvContentPartPr/>
                <p14:nvPr/>
              </p14:nvContentPartPr>
              <p14:xfrm>
                <a:off x="3910048" y="2440430"/>
                <a:ext cx="118800" cy="286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9D42D0C-CF57-D453-7102-2FB7AE594E0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901048" y="2431790"/>
                  <a:ext cx="1364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20EE24A-5C75-2534-D31D-24C48F937EAA}"/>
                    </a:ext>
                  </a:extLst>
                </p14:cNvPr>
                <p14:cNvContentPartPr/>
                <p14:nvPr/>
              </p14:nvContentPartPr>
              <p14:xfrm>
                <a:off x="4116328" y="1811510"/>
                <a:ext cx="233640" cy="16948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20EE24A-5C75-2534-D31D-24C48F937EA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107328" y="1802510"/>
                  <a:ext cx="251280" cy="17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4AD7A7B-B1FB-8DEA-54E0-6B18335858C0}"/>
                    </a:ext>
                  </a:extLst>
                </p14:cNvPr>
                <p14:cNvContentPartPr/>
                <p14:nvPr/>
              </p14:nvContentPartPr>
              <p14:xfrm>
                <a:off x="4315408" y="2005550"/>
                <a:ext cx="81000" cy="83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4AD7A7B-B1FB-8DEA-54E0-6B18335858C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306408" y="1996910"/>
                  <a:ext cx="986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37E7610-4A97-96CE-68BF-A46D728BD5EC}"/>
                    </a:ext>
                  </a:extLst>
                </p14:cNvPr>
                <p14:cNvContentPartPr/>
                <p14:nvPr/>
              </p14:nvContentPartPr>
              <p14:xfrm>
                <a:off x="4366888" y="2363030"/>
                <a:ext cx="101160" cy="85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37E7610-4A97-96CE-68BF-A46D728BD5E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357888" y="2354390"/>
                  <a:ext cx="118800" cy="10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36BF321D-E173-9E0E-864E-0CC2D384AEAA}"/>
                  </a:ext>
                </a:extLst>
              </p14:cNvPr>
              <p14:cNvContentPartPr/>
              <p14:nvPr/>
            </p14:nvContentPartPr>
            <p14:xfrm>
              <a:off x="4750288" y="2296070"/>
              <a:ext cx="71280" cy="1393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36BF321D-E173-9E0E-864E-0CC2D384AEA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741288" y="2287430"/>
                <a:ext cx="8892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515" name="Ink 514">
                <a:extLst>
                  <a:ext uri="{FF2B5EF4-FFF2-40B4-BE49-F238E27FC236}">
                    <a16:creationId xmlns:a16="http://schemas.microsoft.com/office/drawing/2014/main" id="{8913597D-FF6F-92D3-79ED-424B5586BA33}"/>
                  </a:ext>
                </a:extLst>
              </p14:cNvPr>
              <p14:cNvContentPartPr/>
              <p14:nvPr/>
            </p14:nvContentPartPr>
            <p14:xfrm>
              <a:off x="5396848" y="2648150"/>
              <a:ext cx="92160" cy="112320"/>
            </p14:xfrm>
          </p:contentPart>
        </mc:Choice>
        <mc:Fallback xmlns="">
          <p:pic>
            <p:nvPicPr>
              <p:cNvPr id="515" name="Ink 514">
                <a:extLst>
                  <a:ext uri="{FF2B5EF4-FFF2-40B4-BE49-F238E27FC236}">
                    <a16:creationId xmlns:a16="http://schemas.microsoft.com/office/drawing/2014/main" id="{8913597D-FF6F-92D3-79ED-424B5586BA3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5387848" y="2639510"/>
                <a:ext cx="1098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517" name="Ink 516">
                <a:extLst>
                  <a:ext uri="{FF2B5EF4-FFF2-40B4-BE49-F238E27FC236}">
                    <a16:creationId xmlns:a16="http://schemas.microsoft.com/office/drawing/2014/main" id="{56F9CCF3-0678-E677-0685-2A18C1E9D0EB}"/>
                  </a:ext>
                </a:extLst>
              </p14:cNvPr>
              <p14:cNvContentPartPr/>
              <p14:nvPr/>
            </p14:nvContentPartPr>
            <p14:xfrm>
              <a:off x="5420608" y="3053150"/>
              <a:ext cx="70200" cy="141480"/>
            </p14:xfrm>
          </p:contentPart>
        </mc:Choice>
        <mc:Fallback xmlns="">
          <p:pic>
            <p:nvPicPr>
              <p:cNvPr id="517" name="Ink 516">
                <a:extLst>
                  <a:ext uri="{FF2B5EF4-FFF2-40B4-BE49-F238E27FC236}">
                    <a16:creationId xmlns:a16="http://schemas.microsoft.com/office/drawing/2014/main" id="{56F9CCF3-0678-E677-0685-2A18C1E9D0EB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411608" y="3044150"/>
                <a:ext cx="8784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519" name="Ink 518">
                <a:extLst>
                  <a:ext uri="{FF2B5EF4-FFF2-40B4-BE49-F238E27FC236}">
                    <a16:creationId xmlns:a16="http://schemas.microsoft.com/office/drawing/2014/main" id="{A6A98893-7069-7658-CAF1-59CFD2562918}"/>
                  </a:ext>
                </a:extLst>
              </p14:cNvPr>
              <p14:cNvContentPartPr/>
              <p14:nvPr/>
            </p14:nvContentPartPr>
            <p14:xfrm>
              <a:off x="5324848" y="1865150"/>
              <a:ext cx="111600" cy="132120"/>
            </p14:xfrm>
          </p:contentPart>
        </mc:Choice>
        <mc:Fallback xmlns="">
          <p:pic>
            <p:nvPicPr>
              <p:cNvPr id="519" name="Ink 518">
                <a:extLst>
                  <a:ext uri="{FF2B5EF4-FFF2-40B4-BE49-F238E27FC236}">
                    <a16:creationId xmlns:a16="http://schemas.microsoft.com/office/drawing/2014/main" id="{A6A98893-7069-7658-CAF1-59CFD2562918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316208" y="1856510"/>
                <a:ext cx="1292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526" name="Ink 525">
                <a:extLst>
                  <a:ext uri="{FF2B5EF4-FFF2-40B4-BE49-F238E27FC236}">
                    <a16:creationId xmlns:a16="http://schemas.microsoft.com/office/drawing/2014/main" id="{77A968EE-8CEB-EBCD-4593-A7DACBE5A8B7}"/>
                  </a:ext>
                </a:extLst>
              </p14:cNvPr>
              <p14:cNvContentPartPr/>
              <p14:nvPr/>
            </p14:nvContentPartPr>
            <p14:xfrm>
              <a:off x="5447608" y="2211830"/>
              <a:ext cx="10080" cy="187200"/>
            </p14:xfrm>
          </p:contentPart>
        </mc:Choice>
        <mc:Fallback xmlns="">
          <p:pic>
            <p:nvPicPr>
              <p:cNvPr id="526" name="Ink 525">
                <a:extLst>
                  <a:ext uri="{FF2B5EF4-FFF2-40B4-BE49-F238E27FC236}">
                    <a16:creationId xmlns:a16="http://schemas.microsoft.com/office/drawing/2014/main" id="{77A968EE-8CEB-EBCD-4593-A7DACBE5A8B7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438968" y="2203190"/>
                <a:ext cx="27720" cy="20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29" name="Group 528">
            <a:extLst>
              <a:ext uri="{FF2B5EF4-FFF2-40B4-BE49-F238E27FC236}">
                <a16:creationId xmlns:a16="http://schemas.microsoft.com/office/drawing/2014/main" id="{5C387FF9-A722-A9ED-09A7-2B4BE6CC3C27}"/>
              </a:ext>
            </a:extLst>
          </p:cNvPr>
          <p:cNvGrpSpPr/>
          <p:nvPr/>
        </p:nvGrpSpPr>
        <p:grpSpPr>
          <a:xfrm>
            <a:off x="5753968" y="1789550"/>
            <a:ext cx="597600" cy="1649160"/>
            <a:chOff x="5753968" y="1789550"/>
            <a:chExt cx="597600" cy="164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16" name="Ink 515">
                  <a:extLst>
                    <a:ext uri="{FF2B5EF4-FFF2-40B4-BE49-F238E27FC236}">
                      <a16:creationId xmlns:a16="http://schemas.microsoft.com/office/drawing/2014/main" id="{B54CE64E-A70D-1F45-8D2D-2E5A73D1D28A}"/>
                    </a:ext>
                  </a:extLst>
                </p14:cNvPr>
                <p14:cNvContentPartPr/>
                <p14:nvPr/>
              </p14:nvContentPartPr>
              <p14:xfrm>
                <a:off x="5836048" y="2656790"/>
                <a:ext cx="70920" cy="66600"/>
              </p14:xfrm>
            </p:contentPart>
          </mc:Choice>
          <mc:Fallback xmlns="">
            <p:pic>
              <p:nvPicPr>
                <p:cNvPr id="516" name="Ink 515">
                  <a:extLst>
                    <a:ext uri="{FF2B5EF4-FFF2-40B4-BE49-F238E27FC236}">
                      <a16:creationId xmlns:a16="http://schemas.microsoft.com/office/drawing/2014/main" id="{B54CE64E-A70D-1F45-8D2D-2E5A73D1D28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27048" y="2648150"/>
                  <a:ext cx="8856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211808C7-51A6-BC12-9D6E-7655F7EBD28C}"/>
                    </a:ext>
                  </a:extLst>
                </p14:cNvPr>
                <p14:cNvContentPartPr/>
                <p14:nvPr/>
              </p14:nvContentPartPr>
              <p14:xfrm>
                <a:off x="5881408" y="3054590"/>
                <a:ext cx="83160" cy="12564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211808C7-51A6-BC12-9D6E-7655F7EBD28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872768" y="3045950"/>
                  <a:ext cx="1008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D4626DE4-4523-881B-A7BF-89DCC07ECFBA}"/>
                    </a:ext>
                  </a:extLst>
                </p14:cNvPr>
                <p14:cNvContentPartPr/>
                <p14:nvPr/>
              </p14:nvContentPartPr>
              <p14:xfrm>
                <a:off x="5753968" y="1967030"/>
                <a:ext cx="85680" cy="324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D4626DE4-4523-881B-A7BF-89DCC07ECFB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745328" y="1958390"/>
                  <a:ext cx="103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E1987F81-A584-D5DE-B104-ACC8EBFC6F82}"/>
                    </a:ext>
                  </a:extLst>
                </p14:cNvPr>
                <p14:cNvContentPartPr/>
                <p14:nvPr/>
              </p14:nvContentPartPr>
              <p14:xfrm>
                <a:off x="5936128" y="1789550"/>
                <a:ext cx="360" cy="26244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E1987F81-A584-D5DE-B104-ACC8EBFC6F8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927128" y="1780550"/>
                  <a:ext cx="180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27" name="Ink 526">
                  <a:extLst>
                    <a:ext uri="{FF2B5EF4-FFF2-40B4-BE49-F238E27FC236}">
                      <a16:creationId xmlns:a16="http://schemas.microsoft.com/office/drawing/2014/main" id="{38071979-90D1-4EE3-5E47-C7B0E21904D3}"/>
                    </a:ext>
                  </a:extLst>
                </p14:cNvPr>
                <p14:cNvContentPartPr/>
                <p14:nvPr/>
              </p14:nvContentPartPr>
              <p14:xfrm>
                <a:off x="5965288" y="2201030"/>
                <a:ext cx="133200" cy="160920"/>
              </p14:xfrm>
            </p:contentPart>
          </mc:Choice>
          <mc:Fallback xmlns="">
            <p:pic>
              <p:nvPicPr>
                <p:cNvPr id="527" name="Ink 526">
                  <a:extLst>
                    <a:ext uri="{FF2B5EF4-FFF2-40B4-BE49-F238E27FC236}">
                      <a16:creationId xmlns:a16="http://schemas.microsoft.com/office/drawing/2014/main" id="{38071979-90D1-4EE3-5E47-C7B0E21904D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956648" y="2192390"/>
                  <a:ext cx="1508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528" name="Ink 527">
                  <a:extLst>
                    <a:ext uri="{FF2B5EF4-FFF2-40B4-BE49-F238E27FC236}">
                      <a16:creationId xmlns:a16="http://schemas.microsoft.com/office/drawing/2014/main" id="{A390D200-CD2E-B4AE-B019-D83C098E944F}"/>
                    </a:ext>
                  </a:extLst>
                </p14:cNvPr>
                <p14:cNvContentPartPr/>
                <p14:nvPr/>
              </p14:nvContentPartPr>
              <p14:xfrm>
                <a:off x="6083728" y="1857230"/>
                <a:ext cx="267840" cy="1581480"/>
              </p14:xfrm>
            </p:contentPart>
          </mc:Choice>
          <mc:Fallback xmlns="">
            <p:pic>
              <p:nvPicPr>
                <p:cNvPr id="528" name="Ink 527">
                  <a:extLst>
                    <a:ext uri="{FF2B5EF4-FFF2-40B4-BE49-F238E27FC236}">
                      <a16:creationId xmlns:a16="http://schemas.microsoft.com/office/drawing/2014/main" id="{A390D200-CD2E-B4AE-B019-D83C098E944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075088" y="1848230"/>
                  <a:ext cx="285480" cy="159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530" name="Ink 529">
                <a:extLst>
                  <a:ext uri="{FF2B5EF4-FFF2-40B4-BE49-F238E27FC236}">
                    <a16:creationId xmlns:a16="http://schemas.microsoft.com/office/drawing/2014/main" id="{F21EA326-DB7D-3415-5E92-094E517034BC}"/>
                  </a:ext>
                </a:extLst>
              </p14:cNvPr>
              <p14:cNvContentPartPr/>
              <p14:nvPr/>
            </p14:nvContentPartPr>
            <p14:xfrm>
              <a:off x="4319008" y="2768030"/>
              <a:ext cx="113400" cy="149040"/>
            </p14:xfrm>
          </p:contentPart>
        </mc:Choice>
        <mc:Fallback xmlns="">
          <p:pic>
            <p:nvPicPr>
              <p:cNvPr id="530" name="Ink 529">
                <a:extLst>
                  <a:ext uri="{FF2B5EF4-FFF2-40B4-BE49-F238E27FC236}">
                    <a16:creationId xmlns:a16="http://schemas.microsoft.com/office/drawing/2014/main" id="{F21EA326-DB7D-3415-5E92-094E517034BC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4310368" y="2759390"/>
                <a:ext cx="13104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531" name="Ink 530">
                <a:extLst>
                  <a:ext uri="{FF2B5EF4-FFF2-40B4-BE49-F238E27FC236}">
                    <a16:creationId xmlns:a16="http://schemas.microsoft.com/office/drawing/2014/main" id="{37664F0A-2E97-08A8-FF4B-7E64E1E40E71}"/>
                  </a:ext>
                </a:extLst>
              </p14:cNvPr>
              <p14:cNvContentPartPr/>
              <p14:nvPr/>
            </p14:nvContentPartPr>
            <p14:xfrm>
              <a:off x="4755688" y="3140630"/>
              <a:ext cx="103680" cy="169920"/>
            </p14:xfrm>
          </p:contentPart>
        </mc:Choice>
        <mc:Fallback xmlns="">
          <p:pic>
            <p:nvPicPr>
              <p:cNvPr id="531" name="Ink 530">
                <a:extLst>
                  <a:ext uri="{FF2B5EF4-FFF2-40B4-BE49-F238E27FC236}">
                    <a16:creationId xmlns:a16="http://schemas.microsoft.com/office/drawing/2014/main" id="{37664F0A-2E97-08A8-FF4B-7E64E1E40E7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747048" y="3131990"/>
                <a:ext cx="12132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532" name="Ink 531">
                <a:extLst>
                  <a:ext uri="{FF2B5EF4-FFF2-40B4-BE49-F238E27FC236}">
                    <a16:creationId xmlns:a16="http://schemas.microsoft.com/office/drawing/2014/main" id="{859097AE-2591-17CD-5A75-F8BC594BF00E}"/>
                  </a:ext>
                </a:extLst>
              </p14:cNvPr>
              <p14:cNvContentPartPr/>
              <p14:nvPr/>
            </p14:nvContentPartPr>
            <p14:xfrm>
              <a:off x="4769368" y="2748950"/>
              <a:ext cx="360" cy="196920"/>
            </p14:xfrm>
          </p:contentPart>
        </mc:Choice>
        <mc:Fallback xmlns="">
          <p:pic>
            <p:nvPicPr>
              <p:cNvPr id="532" name="Ink 531">
                <a:extLst>
                  <a:ext uri="{FF2B5EF4-FFF2-40B4-BE49-F238E27FC236}">
                    <a16:creationId xmlns:a16="http://schemas.microsoft.com/office/drawing/2014/main" id="{859097AE-2591-17CD-5A75-F8BC594BF00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760728" y="2740310"/>
                <a:ext cx="18000" cy="21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35" name="Group 534">
            <a:extLst>
              <a:ext uri="{FF2B5EF4-FFF2-40B4-BE49-F238E27FC236}">
                <a16:creationId xmlns:a16="http://schemas.microsoft.com/office/drawing/2014/main" id="{938A7336-2909-B690-483E-09CB6B491603}"/>
              </a:ext>
            </a:extLst>
          </p:cNvPr>
          <p:cNvGrpSpPr/>
          <p:nvPr/>
        </p:nvGrpSpPr>
        <p:grpSpPr>
          <a:xfrm>
            <a:off x="4270408" y="3101030"/>
            <a:ext cx="176040" cy="272520"/>
            <a:chOff x="4270408" y="3101030"/>
            <a:chExt cx="176040" cy="27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A08BF760-C5C5-CD1C-A52C-E3888A256DCC}"/>
                    </a:ext>
                  </a:extLst>
                </p14:cNvPr>
                <p14:cNvContentPartPr/>
                <p14:nvPr/>
              </p14:nvContentPartPr>
              <p14:xfrm>
                <a:off x="4270408" y="3187070"/>
                <a:ext cx="138960" cy="396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A08BF760-C5C5-CD1C-A52C-E3888A256DC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261768" y="3178430"/>
                  <a:ext cx="156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AC0505A2-D218-85A1-39F9-2FCD7897A800}"/>
                    </a:ext>
                  </a:extLst>
                </p14:cNvPr>
                <p14:cNvContentPartPr/>
                <p14:nvPr/>
              </p14:nvContentPartPr>
              <p14:xfrm>
                <a:off x="4436368" y="3101030"/>
                <a:ext cx="10080" cy="272520"/>
              </p14:xfrm>
            </p:contentPart>
          </mc:Choice>
          <mc:Fallback xmlns="">
            <p:pic>
              <p:nvPicPr>
                <p:cNvPr id="534" name="Ink 533">
                  <a:extLst>
                    <a:ext uri="{FF2B5EF4-FFF2-40B4-BE49-F238E27FC236}">
                      <a16:creationId xmlns:a16="http://schemas.microsoft.com/office/drawing/2014/main" id="{AC0505A2-D218-85A1-39F9-2FCD7897A80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427728" y="3092390"/>
                  <a:ext cx="27720" cy="29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94C421EB-220F-594E-1E17-F89B464E1672}"/>
              </a:ext>
            </a:extLst>
          </p:cNvPr>
          <p:cNvGrpSpPr/>
          <p:nvPr/>
        </p:nvGrpSpPr>
        <p:grpSpPr>
          <a:xfrm>
            <a:off x="6398728" y="1817270"/>
            <a:ext cx="780840" cy="1577880"/>
            <a:chOff x="6398728" y="1817270"/>
            <a:chExt cx="780840" cy="15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803D4160-E069-81BE-8C18-BFD615083CC8}"/>
                    </a:ext>
                  </a:extLst>
                </p14:cNvPr>
                <p14:cNvContentPartPr/>
                <p14:nvPr/>
              </p14:nvContentPartPr>
              <p14:xfrm>
                <a:off x="6398728" y="2627270"/>
                <a:ext cx="47160" cy="360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803D4160-E069-81BE-8C18-BFD615083CC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389728" y="2618630"/>
                  <a:ext cx="64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523ED2E3-0832-B1F4-C42E-40B73CB27B39}"/>
                    </a:ext>
                  </a:extLst>
                </p14:cNvPr>
                <p14:cNvContentPartPr/>
                <p14:nvPr/>
              </p14:nvContentPartPr>
              <p14:xfrm>
                <a:off x="6567568" y="2500550"/>
                <a:ext cx="216000" cy="36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523ED2E3-0832-B1F4-C42E-40B73CB27B3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558568" y="2491910"/>
                  <a:ext cx="233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C579EAA8-A9BB-09FC-F7CA-1BBDE3CD594E}"/>
                    </a:ext>
                  </a:extLst>
                </p14:cNvPr>
                <p14:cNvContentPartPr/>
                <p14:nvPr/>
              </p14:nvContentPartPr>
              <p14:xfrm>
                <a:off x="6602848" y="2513870"/>
                <a:ext cx="123480" cy="26820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C579EAA8-A9BB-09FC-F7CA-1BBDE3CD594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593848" y="2505230"/>
                  <a:ext cx="1411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40" name="Ink 539">
                  <a:extLst>
                    <a:ext uri="{FF2B5EF4-FFF2-40B4-BE49-F238E27FC236}">
                      <a16:creationId xmlns:a16="http://schemas.microsoft.com/office/drawing/2014/main" id="{2B159E0F-9DE9-32D8-230A-B41BA3B3A1AA}"/>
                    </a:ext>
                  </a:extLst>
                </p14:cNvPr>
                <p14:cNvContentPartPr/>
                <p14:nvPr/>
              </p14:nvContentPartPr>
              <p14:xfrm>
                <a:off x="6796528" y="1817270"/>
                <a:ext cx="383040" cy="1577880"/>
              </p14:xfrm>
            </p:contentPart>
          </mc:Choice>
          <mc:Fallback xmlns="">
            <p:pic>
              <p:nvPicPr>
                <p:cNvPr id="540" name="Ink 539">
                  <a:extLst>
                    <a:ext uri="{FF2B5EF4-FFF2-40B4-BE49-F238E27FC236}">
                      <a16:creationId xmlns:a16="http://schemas.microsoft.com/office/drawing/2014/main" id="{2B159E0F-9DE9-32D8-230A-B41BA3B3A1A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787888" y="1808630"/>
                  <a:ext cx="400680" cy="159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07076132-BD51-E751-C3CD-DFE6F3CAA078}"/>
              </a:ext>
            </a:extLst>
          </p:cNvPr>
          <p:cNvGrpSpPr/>
          <p:nvPr/>
        </p:nvGrpSpPr>
        <p:grpSpPr>
          <a:xfrm>
            <a:off x="8204488" y="1736990"/>
            <a:ext cx="802440" cy="1705680"/>
            <a:chOff x="8204488" y="1736990"/>
            <a:chExt cx="802440" cy="170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99B4F63D-0284-2B4D-C477-138AD59D077C}"/>
                    </a:ext>
                  </a:extLst>
                </p14:cNvPr>
                <p14:cNvContentPartPr/>
                <p14:nvPr/>
              </p14:nvContentPartPr>
              <p14:xfrm>
                <a:off x="8696248" y="1736990"/>
                <a:ext cx="310680" cy="170568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99B4F63D-0284-2B4D-C477-138AD59D077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687608" y="1727990"/>
                  <a:ext cx="328320" cy="172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AF5A7530-4B17-AE7B-1A7E-000DD4FF64AE}"/>
                    </a:ext>
                  </a:extLst>
                </p14:cNvPr>
                <p14:cNvContentPartPr/>
                <p14:nvPr/>
              </p14:nvContentPartPr>
              <p14:xfrm>
                <a:off x="8204488" y="2003750"/>
                <a:ext cx="92880" cy="18108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AF5A7530-4B17-AE7B-1A7E-000DD4FF64A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195848" y="1995110"/>
                  <a:ext cx="1105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183BA08C-432F-7BA6-D8B6-BB4F806BCD06}"/>
                    </a:ext>
                  </a:extLst>
                </p14:cNvPr>
                <p14:cNvContentPartPr/>
                <p14:nvPr/>
              </p14:nvContentPartPr>
              <p14:xfrm>
                <a:off x="8545048" y="2038670"/>
                <a:ext cx="154800" cy="8784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183BA08C-432F-7BA6-D8B6-BB4F806BCD0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536408" y="2030030"/>
                  <a:ext cx="1724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DCB394C9-6CF2-A86E-D8C4-66E32C42E37C}"/>
                    </a:ext>
                  </a:extLst>
                </p14:cNvPr>
                <p14:cNvContentPartPr/>
                <p14:nvPr/>
              </p14:nvContentPartPr>
              <p14:xfrm>
                <a:off x="8252728" y="2394710"/>
                <a:ext cx="158760" cy="18288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DCB394C9-6CF2-A86E-D8C4-66E32C42E37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244088" y="2386070"/>
                  <a:ext cx="1764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B0CF5565-BA7C-F7D6-6DF5-B935CAEF7279}"/>
                    </a:ext>
                  </a:extLst>
                </p14:cNvPr>
                <p14:cNvContentPartPr/>
                <p14:nvPr/>
              </p14:nvContentPartPr>
              <p14:xfrm>
                <a:off x="8597248" y="2347190"/>
                <a:ext cx="134280" cy="20484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B0CF5565-BA7C-F7D6-6DF5-B935CAEF727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588248" y="2338550"/>
                  <a:ext cx="151920" cy="22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548" name="Ink 547">
                <a:extLst>
                  <a:ext uri="{FF2B5EF4-FFF2-40B4-BE49-F238E27FC236}">
                    <a16:creationId xmlns:a16="http://schemas.microsoft.com/office/drawing/2014/main" id="{C5EB1A2D-C1E0-2CA1-CF0C-48E793F9FEB8}"/>
                  </a:ext>
                </a:extLst>
              </p14:cNvPr>
              <p14:cNvContentPartPr/>
              <p14:nvPr/>
            </p14:nvContentPartPr>
            <p14:xfrm>
              <a:off x="7203688" y="2797910"/>
              <a:ext cx="129600" cy="144000"/>
            </p14:xfrm>
          </p:contentPart>
        </mc:Choice>
        <mc:Fallback xmlns="">
          <p:pic>
            <p:nvPicPr>
              <p:cNvPr id="548" name="Ink 547">
                <a:extLst>
                  <a:ext uri="{FF2B5EF4-FFF2-40B4-BE49-F238E27FC236}">
                    <a16:creationId xmlns:a16="http://schemas.microsoft.com/office/drawing/2014/main" id="{C5EB1A2D-C1E0-2CA1-CF0C-48E793F9FEB8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194688" y="2788910"/>
                <a:ext cx="1472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550" name="Ink 549">
                <a:extLst>
                  <a:ext uri="{FF2B5EF4-FFF2-40B4-BE49-F238E27FC236}">
                    <a16:creationId xmlns:a16="http://schemas.microsoft.com/office/drawing/2014/main" id="{BD7169FC-C3A5-D922-79E0-B472C9302ABA}"/>
                  </a:ext>
                </a:extLst>
              </p14:cNvPr>
              <p14:cNvContentPartPr/>
              <p14:nvPr/>
            </p14:nvContentPartPr>
            <p14:xfrm>
              <a:off x="7200808" y="3096350"/>
              <a:ext cx="118080" cy="190800"/>
            </p14:xfrm>
          </p:contentPart>
        </mc:Choice>
        <mc:Fallback xmlns="">
          <p:pic>
            <p:nvPicPr>
              <p:cNvPr id="550" name="Ink 549">
                <a:extLst>
                  <a:ext uri="{FF2B5EF4-FFF2-40B4-BE49-F238E27FC236}">
                    <a16:creationId xmlns:a16="http://schemas.microsoft.com/office/drawing/2014/main" id="{BD7169FC-C3A5-D922-79E0-B472C9302ABA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191808" y="3087350"/>
                <a:ext cx="135720" cy="20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8" name="Group 557">
            <a:extLst>
              <a:ext uri="{FF2B5EF4-FFF2-40B4-BE49-F238E27FC236}">
                <a16:creationId xmlns:a16="http://schemas.microsoft.com/office/drawing/2014/main" id="{56833CB0-FA2D-AB67-2FF9-7D3B02608541}"/>
              </a:ext>
            </a:extLst>
          </p:cNvPr>
          <p:cNvGrpSpPr/>
          <p:nvPr/>
        </p:nvGrpSpPr>
        <p:grpSpPr>
          <a:xfrm>
            <a:off x="7498888" y="2779190"/>
            <a:ext cx="203760" cy="493560"/>
            <a:chOff x="7498888" y="2779190"/>
            <a:chExt cx="20376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78DD4E9E-202F-F272-6EFE-B6689C1CFF9A}"/>
                    </a:ext>
                  </a:extLst>
                </p14:cNvPr>
                <p14:cNvContentPartPr/>
                <p14:nvPr/>
              </p14:nvContentPartPr>
              <p14:xfrm>
                <a:off x="7498888" y="2779190"/>
                <a:ext cx="158040" cy="18180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78DD4E9E-202F-F272-6EFE-B6689C1CFF9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489888" y="2770550"/>
                  <a:ext cx="1756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E4B06FD7-C386-E24C-A733-2F9F5F09415E}"/>
                    </a:ext>
                  </a:extLst>
                </p14:cNvPr>
                <p14:cNvContentPartPr/>
                <p14:nvPr/>
              </p14:nvContentPartPr>
              <p14:xfrm>
                <a:off x="7563328" y="3103910"/>
                <a:ext cx="139320" cy="168840"/>
              </p14:xfrm>
            </p:contentPart>
          </mc:Choice>
          <mc:Fallback xmlns="">
            <p:pic>
              <p:nvPicPr>
                <p:cNvPr id="551" name="Ink 550">
                  <a:extLst>
                    <a:ext uri="{FF2B5EF4-FFF2-40B4-BE49-F238E27FC236}">
                      <a16:creationId xmlns:a16="http://schemas.microsoft.com/office/drawing/2014/main" id="{E4B06FD7-C386-E24C-A733-2F9F5F09415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554328" y="3094910"/>
                  <a:ext cx="156960" cy="18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D07775AC-07B9-737F-0C70-63989243BFDB}"/>
              </a:ext>
            </a:extLst>
          </p:cNvPr>
          <p:cNvGrpSpPr/>
          <p:nvPr/>
        </p:nvGrpSpPr>
        <p:grpSpPr>
          <a:xfrm>
            <a:off x="7164448" y="1951910"/>
            <a:ext cx="480240" cy="660960"/>
            <a:chOff x="7164448" y="1951910"/>
            <a:chExt cx="480240" cy="66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66C5D4C0-92A3-C822-E0D6-48EC4C1F36A0}"/>
                    </a:ext>
                  </a:extLst>
                </p14:cNvPr>
                <p14:cNvContentPartPr/>
                <p14:nvPr/>
              </p14:nvContentPartPr>
              <p14:xfrm>
                <a:off x="7164448" y="1958390"/>
                <a:ext cx="3240" cy="282960"/>
              </p14:xfrm>
            </p:contentPart>
          </mc:Choice>
          <mc:Fallback xmlns="">
            <p:pic>
              <p:nvPicPr>
                <p:cNvPr id="552" name="Ink 551">
                  <a:extLst>
                    <a:ext uri="{FF2B5EF4-FFF2-40B4-BE49-F238E27FC236}">
                      <a16:creationId xmlns:a16="http://schemas.microsoft.com/office/drawing/2014/main" id="{66C5D4C0-92A3-C822-E0D6-48EC4C1F36A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55448" y="1949750"/>
                  <a:ext cx="208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BEBC73F5-012D-041D-E463-2BA35A5DDF3D}"/>
                    </a:ext>
                  </a:extLst>
                </p14:cNvPr>
                <p14:cNvContentPartPr/>
                <p14:nvPr/>
              </p14:nvContentPartPr>
              <p14:xfrm>
                <a:off x="7436968" y="1951910"/>
                <a:ext cx="112680" cy="182880"/>
              </p14:xfrm>
            </p:contentPart>
          </mc:Choice>
          <mc:Fallback xmlns="">
            <p:pic>
              <p:nvPicPr>
                <p:cNvPr id="553" name="Ink 552">
                  <a:extLst>
                    <a:ext uri="{FF2B5EF4-FFF2-40B4-BE49-F238E27FC236}">
                      <a16:creationId xmlns:a16="http://schemas.microsoft.com/office/drawing/2014/main" id="{BEBC73F5-012D-041D-E463-2BA35A5DDF3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427968" y="1942910"/>
                  <a:ext cx="1303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1806E809-6653-360E-6F63-D82267FFC38F}"/>
                    </a:ext>
                  </a:extLst>
                </p14:cNvPr>
                <p14:cNvContentPartPr/>
                <p14:nvPr/>
              </p14:nvContentPartPr>
              <p14:xfrm>
                <a:off x="7175248" y="2405870"/>
                <a:ext cx="127080" cy="207000"/>
              </p14:xfrm>
            </p:contentPart>
          </mc:Choice>
          <mc:Fallback xmlns="">
            <p:pic>
              <p:nvPicPr>
                <p:cNvPr id="554" name="Ink 553">
                  <a:extLst>
                    <a:ext uri="{FF2B5EF4-FFF2-40B4-BE49-F238E27FC236}">
                      <a16:creationId xmlns:a16="http://schemas.microsoft.com/office/drawing/2014/main" id="{1806E809-6653-360E-6F63-D82267FFC38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166608" y="2396870"/>
                  <a:ext cx="1447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55" name="Ink 554">
                  <a:extLst>
                    <a:ext uri="{FF2B5EF4-FFF2-40B4-BE49-F238E27FC236}">
                      <a16:creationId xmlns:a16="http://schemas.microsoft.com/office/drawing/2014/main" id="{67E632A7-6E18-03D1-EDDE-17CFC2CF4B30}"/>
                    </a:ext>
                  </a:extLst>
                </p14:cNvPr>
                <p14:cNvContentPartPr/>
                <p14:nvPr/>
              </p14:nvContentPartPr>
              <p14:xfrm>
                <a:off x="7440568" y="2469590"/>
                <a:ext cx="109440" cy="16200"/>
              </p14:xfrm>
            </p:contentPart>
          </mc:Choice>
          <mc:Fallback xmlns="">
            <p:pic>
              <p:nvPicPr>
                <p:cNvPr id="555" name="Ink 554">
                  <a:extLst>
                    <a:ext uri="{FF2B5EF4-FFF2-40B4-BE49-F238E27FC236}">
                      <a16:creationId xmlns:a16="http://schemas.microsoft.com/office/drawing/2014/main" id="{67E632A7-6E18-03D1-EDDE-17CFC2CF4B3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431568" y="2460590"/>
                  <a:ext cx="1270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56" name="Ink 555">
                  <a:extLst>
                    <a:ext uri="{FF2B5EF4-FFF2-40B4-BE49-F238E27FC236}">
                      <a16:creationId xmlns:a16="http://schemas.microsoft.com/office/drawing/2014/main" id="{634531E7-8F79-9359-861B-58A1EEA1B76C}"/>
                    </a:ext>
                  </a:extLst>
                </p14:cNvPr>
                <p14:cNvContentPartPr/>
                <p14:nvPr/>
              </p14:nvContentPartPr>
              <p14:xfrm>
                <a:off x="7627048" y="2281670"/>
                <a:ext cx="17640" cy="302040"/>
              </p14:xfrm>
            </p:contentPart>
          </mc:Choice>
          <mc:Fallback xmlns="">
            <p:pic>
              <p:nvPicPr>
                <p:cNvPr id="556" name="Ink 555">
                  <a:extLst>
                    <a:ext uri="{FF2B5EF4-FFF2-40B4-BE49-F238E27FC236}">
                      <a16:creationId xmlns:a16="http://schemas.microsoft.com/office/drawing/2014/main" id="{634531E7-8F79-9359-861B-58A1EEA1B76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618048" y="2272670"/>
                  <a:ext cx="35280" cy="31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14A597A-C76D-2FC7-382D-46384E3BFD08}"/>
              </a:ext>
            </a:extLst>
          </p:cNvPr>
          <p:cNvGrpSpPr/>
          <p:nvPr/>
        </p:nvGrpSpPr>
        <p:grpSpPr>
          <a:xfrm>
            <a:off x="8160208" y="2687390"/>
            <a:ext cx="194040" cy="237240"/>
            <a:chOff x="8160208" y="2687390"/>
            <a:chExt cx="194040" cy="23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59" name="Ink 558">
                  <a:extLst>
                    <a:ext uri="{FF2B5EF4-FFF2-40B4-BE49-F238E27FC236}">
                      <a16:creationId xmlns:a16="http://schemas.microsoft.com/office/drawing/2014/main" id="{835EC24D-FD76-7BFC-19F6-E225C5C6B4F2}"/>
                    </a:ext>
                  </a:extLst>
                </p14:cNvPr>
                <p14:cNvContentPartPr/>
                <p14:nvPr/>
              </p14:nvContentPartPr>
              <p14:xfrm>
                <a:off x="8160208" y="2785670"/>
                <a:ext cx="92880" cy="10440"/>
              </p14:xfrm>
            </p:contentPart>
          </mc:Choice>
          <mc:Fallback xmlns="">
            <p:pic>
              <p:nvPicPr>
                <p:cNvPr id="559" name="Ink 558">
                  <a:extLst>
                    <a:ext uri="{FF2B5EF4-FFF2-40B4-BE49-F238E27FC236}">
                      <a16:creationId xmlns:a16="http://schemas.microsoft.com/office/drawing/2014/main" id="{835EC24D-FD76-7BFC-19F6-E225C5C6B4F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151568" y="2776670"/>
                  <a:ext cx="1105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60" name="Ink 559">
                  <a:extLst>
                    <a:ext uri="{FF2B5EF4-FFF2-40B4-BE49-F238E27FC236}">
                      <a16:creationId xmlns:a16="http://schemas.microsoft.com/office/drawing/2014/main" id="{B11662B5-FD1D-3914-8DC2-9723ADCDE023}"/>
                    </a:ext>
                  </a:extLst>
                </p14:cNvPr>
                <p14:cNvContentPartPr/>
                <p14:nvPr/>
              </p14:nvContentPartPr>
              <p14:xfrm>
                <a:off x="8353888" y="2687390"/>
                <a:ext cx="360" cy="237240"/>
              </p14:xfrm>
            </p:contentPart>
          </mc:Choice>
          <mc:Fallback xmlns="">
            <p:pic>
              <p:nvPicPr>
                <p:cNvPr id="560" name="Ink 559">
                  <a:extLst>
                    <a:ext uri="{FF2B5EF4-FFF2-40B4-BE49-F238E27FC236}">
                      <a16:creationId xmlns:a16="http://schemas.microsoft.com/office/drawing/2014/main" id="{B11662B5-FD1D-3914-8DC2-9723ADCDE02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344888" y="2678750"/>
                  <a:ext cx="18000" cy="25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561" name="Ink 560">
                <a:extLst>
                  <a:ext uri="{FF2B5EF4-FFF2-40B4-BE49-F238E27FC236}">
                    <a16:creationId xmlns:a16="http://schemas.microsoft.com/office/drawing/2014/main" id="{BCE7931C-CCDD-14C4-0F42-C4CA6C26D070}"/>
                  </a:ext>
                </a:extLst>
              </p14:cNvPr>
              <p14:cNvContentPartPr/>
              <p14:nvPr/>
            </p14:nvContentPartPr>
            <p14:xfrm>
              <a:off x="8578168" y="2675150"/>
              <a:ext cx="110880" cy="145440"/>
            </p14:xfrm>
          </p:contentPart>
        </mc:Choice>
        <mc:Fallback xmlns="">
          <p:pic>
            <p:nvPicPr>
              <p:cNvPr id="561" name="Ink 560">
                <a:extLst>
                  <a:ext uri="{FF2B5EF4-FFF2-40B4-BE49-F238E27FC236}">
                    <a16:creationId xmlns:a16="http://schemas.microsoft.com/office/drawing/2014/main" id="{BCE7931C-CCDD-14C4-0F42-C4CA6C26D070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8569168" y="2666510"/>
                <a:ext cx="1285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562" name="Ink 561">
                <a:extLst>
                  <a:ext uri="{FF2B5EF4-FFF2-40B4-BE49-F238E27FC236}">
                    <a16:creationId xmlns:a16="http://schemas.microsoft.com/office/drawing/2014/main" id="{24F04802-DE4B-8570-93FB-6F6F7B3781CC}"/>
                  </a:ext>
                </a:extLst>
              </p14:cNvPr>
              <p14:cNvContentPartPr/>
              <p14:nvPr/>
            </p14:nvContentPartPr>
            <p14:xfrm>
              <a:off x="8211688" y="3069350"/>
              <a:ext cx="133920" cy="185040"/>
            </p14:xfrm>
          </p:contentPart>
        </mc:Choice>
        <mc:Fallback xmlns="">
          <p:pic>
            <p:nvPicPr>
              <p:cNvPr id="562" name="Ink 561">
                <a:extLst>
                  <a:ext uri="{FF2B5EF4-FFF2-40B4-BE49-F238E27FC236}">
                    <a16:creationId xmlns:a16="http://schemas.microsoft.com/office/drawing/2014/main" id="{24F04802-DE4B-8570-93FB-6F6F7B3781CC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8202688" y="3060710"/>
                <a:ext cx="15156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563" name="Ink 562">
                <a:extLst>
                  <a:ext uri="{FF2B5EF4-FFF2-40B4-BE49-F238E27FC236}">
                    <a16:creationId xmlns:a16="http://schemas.microsoft.com/office/drawing/2014/main" id="{1189BC35-6674-9291-EB24-2F1DE104DB4F}"/>
                  </a:ext>
                </a:extLst>
              </p14:cNvPr>
              <p14:cNvContentPartPr/>
              <p14:nvPr/>
            </p14:nvContentPartPr>
            <p14:xfrm>
              <a:off x="8672488" y="3024350"/>
              <a:ext cx="3240" cy="205920"/>
            </p14:xfrm>
          </p:contentPart>
        </mc:Choice>
        <mc:Fallback xmlns="">
          <p:pic>
            <p:nvPicPr>
              <p:cNvPr id="563" name="Ink 562">
                <a:extLst>
                  <a:ext uri="{FF2B5EF4-FFF2-40B4-BE49-F238E27FC236}">
                    <a16:creationId xmlns:a16="http://schemas.microsoft.com/office/drawing/2014/main" id="{1189BC35-6674-9291-EB24-2F1DE104DB4F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663488" y="3015710"/>
                <a:ext cx="2088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2" name="Group 571">
            <a:extLst>
              <a:ext uri="{FF2B5EF4-FFF2-40B4-BE49-F238E27FC236}">
                <a16:creationId xmlns:a16="http://schemas.microsoft.com/office/drawing/2014/main" id="{690181C5-7270-42B7-CFD0-42CA905BD235}"/>
              </a:ext>
            </a:extLst>
          </p:cNvPr>
          <p:cNvGrpSpPr/>
          <p:nvPr/>
        </p:nvGrpSpPr>
        <p:grpSpPr>
          <a:xfrm>
            <a:off x="949408" y="5068790"/>
            <a:ext cx="194040" cy="180000"/>
            <a:chOff x="949408" y="5068790"/>
            <a:chExt cx="19404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65" name="Ink 564">
                  <a:extLst>
                    <a:ext uri="{FF2B5EF4-FFF2-40B4-BE49-F238E27FC236}">
                      <a16:creationId xmlns:a16="http://schemas.microsoft.com/office/drawing/2014/main" id="{F48855BD-2DAB-0380-909B-85C5B37C752E}"/>
                    </a:ext>
                  </a:extLst>
                </p14:cNvPr>
                <p14:cNvContentPartPr/>
                <p14:nvPr/>
              </p14:nvContentPartPr>
              <p14:xfrm>
                <a:off x="949408" y="5068790"/>
                <a:ext cx="105840" cy="360"/>
              </p14:xfrm>
            </p:contentPart>
          </mc:Choice>
          <mc:Fallback xmlns="">
            <p:pic>
              <p:nvPicPr>
                <p:cNvPr id="565" name="Ink 564">
                  <a:extLst>
                    <a:ext uri="{FF2B5EF4-FFF2-40B4-BE49-F238E27FC236}">
                      <a16:creationId xmlns:a16="http://schemas.microsoft.com/office/drawing/2014/main" id="{F48855BD-2DAB-0380-909B-85C5B37C752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40408" y="5060150"/>
                  <a:ext cx="12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66" name="Ink 565">
                  <a:extLst>
                    <a:ext uri="{FF2B5EF4-FFF2-40B4-BE49-F238E27FC236}">
                      <a16:creationId xmlns:a16="http://schemas.microsoft.com/office/drawing/2014/main" id="{169B4D2A-D62B-7061-E40D-3476D06D8CA0}"/>
                    </a:ext>
                  </a:extLst>
                </p14:cNvPr>
                <p14:cNvContentPartPr/>
                <p14:nvPr/>
              </p14:nvContentPartPr>
              <p14:xfrm>
                <a:off x="960208" y="5245550"/>
                <a:ext cx="183240" cy="3240"/>
              </p14:xfrm>
            </p:contentPart>
          </mc:Choice>
          <mc:Fallback xmlns="">
            <p:pic>
              <p:nvPicPr>
                <p:cNvPr id="566" name="Ink 565">
                  <a:extLst>
                    <a:ext uri="{FF2B5EF4-FFF2-40B4-BE49-F238E27FC236}">
                      <a16:creationId xmlns:a16="http://schemas.microsoft.com/office/drawing/2014/main" id="{169B4D2A-D62B-7061-E40D-3476D06D8CA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51208" y="5236910"/>
                  <a:ext cx="200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59CDF8EF-04E6-884F-F23C-700F81273CBE}"/>
              </a:ext>
            </a:extLst>
          </p:cNvPr>
          <p:cNvGrpSpPr/>
          <p:nvPr/>
        </p:nvGrpSpPr>
        <p:grpSpPr>
          <a:xfrm>
            <a:off x="1548808" y="4744790"/>
            <a:ext cx="741960" cy="564840"/>
            <a:chOff x="1548808" y="4744790"/>
            <a:chExt cx="741960" cy="56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67" name="Ink 566">
                  <a:extLst>
                    <a:ext uri="{FF2B5EF4-FFF2-40B4-BE49-F238E27FC236}">
                      <a16:creationId xmlns:a16="http://schemas.microsoft.com/office/drawing/2014/main" id="{6E48636F-E021-9F8C-0503-BCA347D44FF4}"/>
                    </a:ext>
                  </a:extLst>
                </p14:cNvPr>
                <p14:cNvContentPartPr/>
                <p14:nvPr/>
              </p14:nvContentPartPr>
              <p14:xfrm>
                <a:off x="1548808" y="4983110"/>
                <a:ext cx="279720" cy="14400"/>
              </p14:xfrm>
            </p:contentPart>
          </mc:Choice>
          <mc:Fallback xmlns="">
            <p:pic>
              <p:nvPicPr>
                <p:cNvPr id="567" name="Ink 566">
                  <a:extLst>
                    <a:ext uri="{FF2B5EF4-FFF2-40B4-BE49-F238E27FC236}">
                      <a16:creationId xmlns:a16="http://schemas.microsoft.com/office/drawing/2014/main" id="{6E48636F-E021-9F8C-0503-BCA347D44FF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540168" y="4974110"/>
                  <a:ext cx="2973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68" name="Ink 567">
                  <a:extLst>
                    <a:ext uri="{FF2B5EF4-FFF2-40B4-BE49-F238E27FC236}">
                      <a16:creationId xmlns:a16="http://schemas.microsoft.com/office/drawing/2014/main" id="{59078704-799A-3058-F476-7DDD2FBC8A23}"/>
                    </a:ext>
                  </a:extLst>
                </p14:cNvPr>
                <p14:cNvContentPartPr/>
                <p14:nvPr/>
              </p14:nvContentPartPr>
              <p14:xfrm>
                <a:off x="1950928" y="4744790"/>
                <a:ext cx="339840" cy="12960"/>
              </p14:xfrm>
            </p:contentPart>
          </mc:Choice>
          <mc:Fallback xmlns="">
            <p:pic>
              <p:nvPicPr>
                <p:cNvPr id="568" name="Ink 567">
                  <a:extLst>
                    <a:ext uri="{FF2B5EF4-FFF2-40B4-BE49-F238E27FC236}">
                      <a16:creationId xmlns:a16="http://schemas.microsoft.com/office/drawing/2014/main" id="{59078704-799A-3058-F476-7DDD2FBC8A2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942288" y="4735790"/>
                  <a:ext cx="3574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569" name="Ink 568">
                  <a:extLst>
                    <a:ext uri="{FF2B5EF4-FFF2-40B4-BE49-F238E27FC236}">
                      <a16:creationId xmlns:a16="http://schemas.microsoft.com/office/drawing/2014/main" id="{7EFB0507-E39D-E88A-27AB-2973D38C5B02}"/>
                    </a:ext>
                  </a:extLst>
                </p14:cNvPr>
                <p14:cNvContentPartPr/>
                <p14:nvPr/>
              </p14:nvContentPartPr>
              <p14:xfrm>
                <a:off x="2026168" y="4781870"/>
                <a:ext cx="210960" cy="527760"/>
              </p14:xfrm>
            </p:contentPart>
          </mc:Choice>
          <mc:Fallback xmlns="">
            <p:pic>
              <p:nvPicPr>
                <p:cNvPr id="569" name="Ink 568">
                  <a:extLst>
                    <a:ext uri="{FF2B5EF4-FFF2-40B4-BE49-F238E27FC236}">
                      <a16:creationId xmlns:a16="http://schemas.microsoft.com/office/drawing/2014/main" id="{7EFB0507-E39D-E88A-27AB-2973D38C5B0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017528" y="4773230"/>
                  <a:ext cx="228600" cy="54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570" name="Ink 569">
                <a:extLst>
                  <a:ext uri="{FF2B5EF4-FFF2-40B4-BE49-F238E27FC236}">
                    <a16:creationId xmlns:a16="http://schemas.microsoft.com/office/drawing/2014/main" id="{03222829-F3C8-BA2A-B552-73C307926189}"/>
                  </a:ext>
                </a:extLst>
              </p14:cNvPr>
              <p14:cNvContentPartPr/>
              <p14:nvPr/>
            </p14:nvContentPartPr>
            <p14:xfrm>
              <a:off x="2541328" y="4187510"/>
              <a:ext cx="446400" cy="2149200"/>
            </p14:xfrm>
          </p:contentPart>
        </mc:Choice>
        <mc:Fallback xmlns="">
          <p:pic>
            <p:nvPicPr>
              <p:cNvPr id="570" name="Ink 569">
                <a:extLst>
                  <a:ext uri="{FF2B5EF4-FFF2-40B4-BE49-F238E27FC236}">
                    <a16:creationId xmlns:a16="http://schemas.microsoft.com/office/drawing/2014/main" id="{03222829-F3C8-BA2A-B552-73C307926189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2532328" y="4178510"/>
                <a:ext cx="464040" cy="21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573" name="Ink 572">
                <a:extLst>
                  <a:ext uri="{FF2B5EF4-FFF2-40B4-BE49-F238E27FC236}">
                    <a16:creationId xmlns:a16="http://schemas.microsoft.com/office/drawing/2014/main" id="{0A905952-29B5-59DB-9796-74E01F85A914}"/>
                  </a:ext>
                </a:extLst>
              </p14:cNvPr>
              <p14:cNvContentPartPr/>
              <p14:nvPr/>
            </p14:nvContentPartPr>
            <p14:xfrm>
              <a:off x="5463808" y="3981950"/>
              <a:ext cx="333000" cy="2324520"/>
            </p14:xfrm>
          </p:contentPart>
        </mc:Choice>
        <mc:Fallback xmlns="">
          <p:pic>
            <p:nvPicPr>
              <p:cNvPr id="573" name="Ink 572">
                <a:extLst>
                  <a:ext uri="{FF2B5EF4-FFF2-40B4-BE49-F238E27FC236}">
                    <a16:creationId xmlns:a16="http://schemas.microsoft.com/office/drawing/2014/main" id="{0A905952-29B5-59DB-9796-74E01F85A914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5454808" y="3973310"/>
                <a:ext cx="350640" cy="23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574" name="Ink 573">
                <a:extLst>
                  <a:ext uri="{FF2B5EF4-FFF2-40B4-BE49-F238E27FC236}">
                    <a16:creationId xmlns:a16="http://schemas.microsoft.com/office/drawing/2014/main" id="{165A3A85-9AAF-72FA-FB38-EF6C464EA98D}"/>
                  </a:ext>
                </a:extLst>
              </p14:cNvPr>
              <p14:cNvContentPartPr/>
              <p14:nvPr/>
            </p14:nvContentPartPr>
            <p14:xfrm>
              <a:off x="2756968" y="4418990"/>
              <a:ext cx="360" cy="352440"/>
            </p14:xfrm>
          </p:contentPart>
        </mc:Choice>
        <mc:Fallback xmlns="">
          <p:pic>
            <p:nvPicPr>
              <p:cNvPr id="574" name="Ink 573">
                <a:extLst>
                  <a:ext uri="{FF2B5EF4-FFF2-40B4-BE49-F238E27FC236}">
                    <a16:creationId xmlns:a16="http://schemas.microsoft.com/office/drawing/2014/main" id="{165A3A85-9AAF-72FA-FB38-EF6C464EA98D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2748328" y="4409990"/>
                <a:ext cx="1800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AF28837D-ECF3-7765-C962-F1E5B590D4EA}"/>
                  </a:ext>
                </a:extLst>
              </p14:cNvPr>
              <p14:cNvContentPartPr/>
              <p14:nvPr/>
            </p14:nvContentPartPr>
            <p14:xfrm>
              <a:off x="2720608" y="5016230"/>
              <a:ext cx="160560" cy="3585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AF28837D-ECF3-7765-C962-F1E5B590D4EA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2711608" y="5007590"/>
                <a:ext cx="178200" cy="37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E9F2A69-68C0-B010-103B-5EBCFA287710}"/>
              </a:ext>
            </a:extLst>
          </p:cNvPr>
          <p:cNvGrpSpPr/>
          <p:nvPr/>
        </p:nvGrpSpPr>
        <p:grpSpPr>
          <a:xfrm>
            <a:off x="3285088" y="4416110"/>
            <a:ext cx="358560" cy="676080"/>
            <a:chOff x="3285088" y="4416110"/>
            <a:chExt cx="358560" cy="67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75" name="Ink 574">
                  <a:extLst>
                    <a:ext uri="{FF2B5EF4-FFF2-40B4-BE49-F238E27FC236}">
                      <a16:creationId xmlns:a16="http://schemas.microsoft.com/office/drawing/2014/main" id="{C40C90E5-C7BD-D51F-365B-A2EFD6DAF6C4}"/>
                    </a:ext>
                  </a:extLst>
                </p14:cNvPr>
                <p14:cNvContentPartPr/>
                <p14:nvPr/>
              </p14:nvContentPartPr>
              <p14:xfrm>
                <a:off x="3285088" y="4416110"/>
                <a:ext cx="144360" cy="209160"/>
              </p14:xfrm>
            </p:contentPart>
          </mc:Choice>
          <mc:Fallback xmlns="">
            <p:pic>
              <p:nvPicPr>
                <p:cNvPr id="575" name="Ink 574">
                  <a:extLst>
                    <a:ext uri="{FF2B5EF4-FFF2-40B4-BE49-F238E27FC236}">
                      <a16:creationId xmlns:a16="http://schemas.microsoft.com/office/drawing/2014/main" id="{C40C90E5-C7BD-D51F-365B-A2EFD6DAF6C4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276088" y="4407110"/>
                  <a:ext cx="1620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7AABFF8-8D9E-25A7-4B86-6D9861339A02}"/>
                    </a:ext>
                  </a:extLst>
                </p14:cNvPr>
                <p14:cNvContentPartPr/>
                <p14:nvPr/>
              </p14:nvContentPartPr>
              <p14:xfrm>
                <a:off x="3376168" y="4956110"/>
                <a:ext cx="145080" cy="165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7AABFF8-8D9E-25A7-4B86-6D9861339A0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367528" y="4947470"/>
                  <a:ext cx="1627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07727C4-9A54-9A7B-E0B1-69034E1C3C96}"/>
                    </a:ext>
                  </a:extLst>
                </p14:cNvPr>
                <p14:cNvContentPartPr/>
                <p14:nvPr/>
              </p14:nvContentPartPr>
              <p14:xfrm>
                <a:off x="3609808" y="4766030"/>
                <a:ext cx="33840" cy="326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07727C4-9A54-9A7B-E0B1-69034E1C3C9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601168" y="4757390"/>
                  <a:ext cx="51480" cy="34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F5F35FC2-B8C6-F641-2B38-6404AE8CBEAA}"/>
              </a:ext>
            </a:extLst>
          </p:cNvPr>
          <p:cNvGrpSpPr/>
          <p:nvPr/>
        </p:nvGrpSpPr>
        <p:grpSpPr>
          <a:xfrm>
            <a:off x="4795648" y="5307830"/>
            <a:ext cx="253080" cy="349560"/>
            <a:chOff x="4795648" y="5307830"/>
            <a:chExt cx="253080" cy="34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25549CD-982E-0686-F1EA-FF7570CA408D}"/>
                    </a:ext>
                  </a:extLst>
                </p14:cNvPr>
                <p14:cNvContentPartPr/>
                <p14:nvPr/>
              </p14:nvContentPartPr>
              <p14:xfrm>
                <a:off x="4795648" y="5481350"/>
                <a:ext cx="144720" cy="9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25549CD-982E-0686-F1EA-FF7570CA408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787008" y="5472710"/>
                  <a:ext cx="1623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7A0405B-3D3D-AFFB-F2B5-83CE6FA466FE}"/>
                    </a:ext>
                  </a:extLst>
                </p14:cNvPr>
                <p14:cNvContentPartPr/>
                <p14:nvPr/>
              </p14:nvContentPartPr>
              <p14:xfrm>
                <a:off x="5006248" y="5307830"/>
                <a:ext cx="42480" cy="3495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7A0405B-3D3D-AFFB-F2B5-83CE6FA466F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997608" y="5299190"/>
                  <a:ext cx="60120" cy="36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F6E046A4-B417-31AC-B537-04A807A2F4A5}"/>
                  </a:ext>
                </a:extLst>
              </p14:cNvPr>
              <p14:cNvContentPartPr/>
              <p14:nvPr/>
            </p14:nvContentPartPr>
            <p14:xfrm>
              <a:off x="5312608" y="5349230"/>
              <a:ext cx="149040" cy="18432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F6E046A4-B417-31AC-B537-04A807A2F4A5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303968" y="5340590"/>
                <a:ext cx="16668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9F59C2BA-2398-E1F6-0110-0D2FAB8E5CCE}"/>
                  </a:ext>
                </a:extLst>
              </p14:cNvPr>
              <p14:cNvContentPartPr/>
              <p14:nvPr/>
            </p14:nvContentPartPr>
            <p14:xfrm>
              <a:off x="4986808" y="5875910"/>
              <a:ext cx="171720" cy="2566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9F59C2BA-2398-E1F6-0110-0D2FAB8E5CCE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4977808" y="5866910"/>
                <a:ext cx="1893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074664B5-21F8-0E2C-8C52-909C50F0181E}"/>
                  </a:ext>
                </a:extLst>
              </p14:cNvPr>
              <p14:cNvContentPartPr/>
              <p14:nvPr/>
            </p14:nvContentPartPr>
            <p14:xfrm>
              <a:off x="5469568" y="5788790"/>
              <a:ext cx="4320" cy="2714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074664B5-21F8-0E2C-8C52-909C50F0181E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5460568" y="5780150"/>
                <a:ext cx="2196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4F6FB5CF-DBA3-A09E-5E2C-97F494B6C90D}"/>
                  </a:ext>
                </a:extLst>
              </p14:cNvPr>
              <p14:cNvContentPartPr/>
              <p14:nvPr/>
            </p14:nvContentPartPr>
            <p14:xfrm>
              <a:off x="4737688" y="4192550"/>
              <a:ext cx="105840" cy="1623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4F6FB5CF-DBA3-A09E-5E2C-97F494B6C90D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4729048" y="4183910"/>
                <a:ext cx="12348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D6423DA9-E565-1E71-3B3C-1F31A5B47914}"/>
                  </a:ext>
                </a:extLst>
              </p14:cNvPr>
              <p14:cNvContentPartPr/>
              <p14:nvPr/>
            </p14:nvContentPartPr>
            <p14:xfrm>
              <a:off x="5295688" y="4151870"/>
              <a:ext cx="142560" cy="1800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D6423DA9-E565-1E71-3B3C-1F31A5B47914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5287048" y="4142870"/>
                <a:ext cx="1602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88FD9EA9-3EDA-C0CB-5227-DB798D25DC24}"/>
                  </a:ext>
                </a:extLst>
              </p14:cNvPr>
              <p14:cNvContentPartPr/>
              <p14:nvPr/>
            </p14:nvContentPartPr>
            <p14:xfrm>
              <a:off x="4679728" y="4771070"/>
              <a:ext cx="262440" cy="2901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88FD9EA9-3EDA-C0CB-5227-DB798D25DC24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4671088" y="4762430"/>
                <a:ext cx="28008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50DD2D2E-C1F8-30E3-CDB8-D4E60A1A2C52}"/>
                  </a:ext>
                </a:extLst>
              </p14:cNvPr>
              <p14:cNvContentPartPr/>
              <p14:nvPr/>
            </p14:nvContentPartPr>
            <p14:xfrm>
              <a:off x="5381008" y="4653350"/>
              <a:ext cx="155520" cy="33912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50DD2D2E-C1F8-30E3-CDB8-D4E60A1A2C52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5372008" y="4644710"/>
                <a:ext cx="17316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46916F29-A5CC-90C6-24CC-37C5829AE97E}"/>
                  </a:ext>
                </a:extLst>
              </p14:cNvPr>
              <p14:cNvContentPartPr/>
              <p14:nvPr/>
            </p14:nvContentPartPr>
            <p14:xfrm>
              <a:off x="2879368" y="5593670"/>
              <a:ext cx="107640" cy="23472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46916F29-A5CC-90C6-24CC-37C5829AE97E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2870728" y="5585030"/>
                <a:ext cx="1252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D3DB3D8D-0F9F-374A-9771-2E22D205FC24}"/>
                  </a:ext>
                </a:extLst>
              </p14:cNvPr>
              <p14:cNvContentPartPr/>
              <p14:nvPr/>
            </p14:nvContentPartPr>
            <p14:xfrm>
              <a:off x="3421528" y="5480990"/>
              <a:ext cx="241200" cy="34020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D3DB3D8D-0F9F-374A-9771-2E22D205FC24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3412888" y="5471990"/>
                <a:ext cx="25884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C012721A-4085-9670-2A8E-558EDFC9F376}"/>
                  </a:ext>
                </a:extLst>
              </p14:cNvPr>
              <p14:cNvContentPartPr/>
              <p14:nvPr/>
            </p14:nvContentPartPr>
            <p14:xfrm>
              <a:off x="2922928" y="6059870"/>
              <a:ext cx="136080" cy="1796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C012721A-4085-9670-2A8E-558EDFC9F376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2914288" y="6051230"/>
                <a:ext cx="1537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10008197-3EF9-3D40-54B3-DCBA65DED3CF}"/>
                  </a:ext>
                </a:extLst>
              </p14:cNvPr>
              <p14:cNvContentPartPr/>
              <p14:nvPr/>
            </p14:nvContentPartPr>
            <p14:xfrm>
              <a:off x="3460408" y="6080030"/>
              <a:ext cx="121320" cy="2145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10008197-3EF9-3D40-54B3-DCBA65DED3CF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3451408" y="6071030"/>
                <a:ext cx="1389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44E9B1F4-F45B-9F49-F230-9531CDDEBD40}"/>
                  </a:ext>
                </a:extLst>
              </p14:cNvPr>
              <p14:cNvContentPartPr/>
              <p14:nvPr/>
            </p14:nvContentPartPr>
            <p14:xfrm>
              <a:off x="3261328" y="4621670"/>
              <a:ext cx="1799640" cy="124020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44E9B1F4-F45B-9F49-F230-9531CDDEBD40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3252688" y="4612670"/>
                <a:ext cx="1817280" cy="12578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8B177E2-2269-E29E-FE37-763B32573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264"/>
    </mc:Choice>
    <mc:Fallback xmlns="">
      <p:transition advClick="0" advTm="6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56B15E-EA8B-4422-9AE8-75557D55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E65EE1B2-4502-AA55-1778-4A9737D1A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8194" y="110120"/>
            <a:ext cx="38459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Off-diagonals matter !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4" name="Ink 513">
                <a:extLst>
                  <a:ext uri="{FF2B5EF4-FFF2-40B4-BE49-F238E27FC236}">
                    <a16:creationId xmlns:a16="http://schemas.microsoft.com/office/drawing/2014/main" id="{E12279AB-284F-4970-A580-7DCE39F04A12}"/>
                  </a:ext>
                </a:extLst>
              </p14:cNvPr>
              <p14:cNvContentPartPr/>
              <p14:nvPr/>
            </p14:nvContentPartPr>
            <p14:xfrm>
              <a:off x="2121208" y="-1450"/>
              <a:ext cx="360" cy="3240"/>
            </p14:xfrm>
          </p:contentPart>
        </mc:Choice>
        <mc:Fallback xmlns="">
          <p:pic>
            <p:nvPicPr>
              <p:cNvPr id="514" name="Ink 513">
                <a:extLst>
                  <a:ext uri="{FF2B5EF4-FFF2-40B4-BE49-F238E27FC236}">
                    <a16:creationId xmlns:a16="http://schemas.microsoft.com/office/drawing/2014/main" id="{E12279AB-284F-4970-A580-7DCE39F04A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2208" y="-10450"/>
                <a:ext cx="18000" cy="2088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Picture 41" descr="A red marker on a white board&#10;&#10;Description automatically generated">
            <a:extLst>
              <a:ext uri="{FF2B5EF4-FFF2-40B4-BE49-F238E27FC236}">
                <a16:creationId xmlns:a16="http://schemas.microsoft.com/office/drawing/2014/main" id="{2514EBBD-1C55-1B48-6637-6806C8597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2833199" cy="1796790"/>
          </a:xfrm>
          <a:prstGeom prst="rect">
            <a:avLst/>
          </a:prstGeom>
        </p:spPr>
      </p:pic>
      <p:grpSp>
        <p:nvGrpSpPr>
          <p:cNvPr id="453" name="Group 452">
            <a:extLst>
              <a:ext uri="{FF2B5EF4-FFF2-40B4-BE49-F238E27FC236}">
                <a16:creationId xmlns:a16="http://schemas.microsoft.com/office/drawing/2014/main" id="{53728D0F-268B-A3CA-25B1-44C4D888FB32}"/>
              </a:ext>
            </a:extLst>
          </p:cNvPr>
          <p:cNvGrpSpPr/>
          <p:nvPr/>
        </p:nvGrpSpPr>
        <p:grpSpPr>
          <a:xfrm>
            <a:off x="129736" y="1534632"/>
            <a:ext cx="240840" cy="438120"/>
            <a:chOff x="129736" y="1534632"/>
            <a:chExt cx="24084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0EA6E74-3E25-4234-4A95-5ABD6C6B5E54}"/>
                    </a:ext>
                  </a:extLst>
                </p14:cNvPr>
                <p14:cNvContentPartPr/>
                <p14:nvPr/>
              </p14:nvContentPartPr>
              <p14:xfrm>
                <a:off x="129736" y="1534632"/>
                <a:ext cx="360" cy="438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0EA6E74-3E25-4234-4A95-5ABD6C6B5E5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1096" y="1525992"/>
                  <a:ext cx="1800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D3D78830-B87B-D1E1-8548-C2C462428DCF}"/>
                    </a:ext>
                  </a:extLst>
                </p14:cNvPr>
                <p14:cNvContentPartPr/>
                <p14:nvPr/>
              </p14:nvContentPartPr>
              <p14:xfrm>
                <a:off x="129736" y="1800672"/>
                <a:ext cx="105120" cy="3924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D3D78830-B87B-D1E1-8548-C2C462428DC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1096" y="1791672"/>
                  <a:ext cx="1227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4EF43DD9-234B-07CA-181A-A65EBA5B4C18}"/>
                    </a:ext>
                  </a:extLst>
                </p14:cNvPr>
                <p14:cNvContentPartPr/>
                <p14:nvPr/>
              </p14:nvContentPartPr>
              <p14:xfrm>
                <a:off x="234856" y="1613832"/>
                <a:ext cx="360" cy="28512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4EF43DD9-234B-07CA-181A-A65EBA5B4C1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5856" y="1605192"/>
                  <a:ext cx="180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AD9B9D26-39FD-124C-8B64-98F33A35AAC9}"/>
                    </a:ext>
                  </a:extLst>
                </p14:cNvPr>
                <p14:cNvContentPartPr/>
                <p14:nvPr/>
              </p14:nvContentPartPr>
              <p14:xfrm>
                <a:off x="277336" y="1744872"/>
                <a:ext cx="73440" cy="36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AD9B9D26-39FD-124C-8B64-98F33A35AAC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8336" y="1736232"/>
                  <a:ext cx="9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D68FC389-44B0-EB93-1966-C50D389D50BB}"/>
                    </a:ext>
                  </a:extLst>
                </p14:cNvPr>
                <p14:cNvContentPartPr/>
                <p14:nvPr/>
              </p14:nvContentPartPr>
              <p14:xfrm>
                <a:off x="294976" y="1827312"/>
                <a:ext cx="75600" cy="3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D68FC389-44B0-EB93-1966-C50D389D50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5976" y="1818312"/>
                  <a:ext cx="932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4" name="Ink 453">
                <a:extLst>
                  <a:ext uri="{FF2B5EF4-FFF2-40B4-BE49-F238E27FC236}">
                    <a16:creationId xmlns:a16="http://schemas.microsoft.com/office/drawing/2014/main" id="{8DB4F624-8026-1D55-023A-5EE13A3DD5FE}"/>
                  </a:ext>
                </a:extLst>
              </p14:cNvPr>
              <p14:cNvContentPartPr/>
              <p14:nvPr/>
            </p14:nvContentPartPr>
            <p14:xfrm>
              <a:off x="81496" y="1367952"/>
              <a:ext cx="213480" cy="73800"/>
            </p14:xfrm>
          </p:contentPart>
        </mc:Choice>
        <mc:Fallback xmlns="">
          <p:pic>
            <p:nvPicPr>
              <p:cNvPr id="454" name="Ink 453">
                <a:extLst>
                  <a:ext uri="{FF2B5EF4-FFF2-40B4-BE49-F238E27FC236}">
                    <a16:creationId xmlns:a16="http://schemas.microsoft.com/office/drawing/2014/main" id="{8DB4F624-8026-1D55-023A-5EE13A3DD5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496" y="1359312"/>
                <a:ext cx="231120" cy="91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9" name="Group 458">
            <a:extLst>
              <a:ext uri="{FF2B5EF4-FFF2-40B4-BE49-F238E27FC236}">
                <a16:creationId xmlns:a16="http://schemas.microsoft.com/office/drawing/2014/main" id="{26C2685F-8F91-F4EC-18B7-238490F262FD}"/>
              </a:ext>
            </a:extLst>
          </p:cNvPr>
          <p:cNvGrpSpPr/>
          <p:nvPr/>
        </p:nvGrpSpPr>
        <p:grpSpPr>
          <a:xfrm>
            <a:off x="4010896" y="1228632"/>
            <a:ext cx="280800" cy="300600"/>
            <a:chOff x="4010896" y="1228632"/>
            <a:chExt cx="280800" cy="30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8DF3BD68-C6E6-5DDC-7807-55965B3ED9FE}"/>
                    </a:ext>
                  </a:extLst>
                </p14:cNvPr>
                <p14:cNvContentPartPr/>
                <p14:nvPr/>
              </p14:nvContentPartPr>
              <p14:xfrm>
                <a:off x="4010896" y="1228632"/>
                <a:ext cx="360" cy="30060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8DF3BD68-C6E6-5DDC-7807-55965B3ED9F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02256" y="1219632"/>
                  <a:ext cx="180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E8C7E48A-D471-4DA7-4025-B13DB3F418ED}"/>
                    </a:ext>
                  </a:extLst>
                </p14:cNvPr>
                <p14:cNvContentPartPr/>
                <p14:nvPr/>
              </p14:nvContentPartPr>
              <p14:xfrm>
                <a:off x="4010896" y="1248792"/>
                <a:ext cx="91800" cy="14616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E8C7E48A-D471-4DA7-4025-B13DB3F418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02256" y="1239792"/>
                  <a:ext cx="1094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199EA645-C543-6CE8-0E41-2205D4EDAA2E}"/>
                    </a:ext>
                  </a:extLst>
                </p14:cNvPr>
                <p14:cNvContentPartPr/>
                <p14:nvPr/>
              </p14:nvContentPartPr>
              <p14:xfrm>
                <a:off x="4199536" y="1384152"/>
                <a:ext cx="73800" cy="972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199EA645-C543-6CE8-0E41-2205D4EDAA2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90896" y="1375152"/>
                  <a:ext cx="914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3C8E53C9-6C4E-0FCE-5D15-4DFC6B790947}"/>
                    </a:ext>
                  </a:extLst>
                </p14:cNvPr>
                <p14:cNvContentPartPr/>
                <p14:nvPr/>
              </p14:nvContentPartPr>
              <p14:xfrm>
                <a:off x="4203136" y="1458312"/>
                <a:ext cx="88560" cy="36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3C8E53C9-6C4E-0FCE-5D15-4DFC6B79094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94136" y="1449312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87328B74-1A20-DF3D-A24D-9DE934F8EBEB}"/>
              </a:ext>
            </a:extLst>
          </p:cNvPr>
          <p:cNvGrpSpPr/>
          <p:nvPr/>
        </p:nvGrpSpPr>
        <p:grpSpPr>
          <a:xfrm>
            <a:off x="4600216" y="1065552"/>
            <a:ext cx="350640" cy="385920"/>
            <a:chOff x="4600216" y="1065552"/>
            <a:chExt cx="35064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E7E76D50-B617-2E50-7844-E59AA9A2F2DC}"/>
                    </a:ext>
                  </a:extLst>
                </p14:cNvPr>
                <p14:cNvContentPartPr/>
                <p14:nvPr/>
              </p14:nvContentPartPr>
              <p14:xfrm>
                <a:off x="4600216" y="1290912"/>
                <a:ext cx="122400" cy="16056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E7E76D50-B617-2E50-7844-E59AA9A2F2D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91576" y="1281912"/>
                  <a:ext cx="1400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EDD845C2-3B6B-E99B-9A75-C7941844167C}"/>
                    </a:ext>
                  </a:extLst>
                </p14:cNvPr>
                <p14:cNvContentPartPr/>
                <p14:nvPr/>
              </p14:nvContentPartPr>
              <p14:xfrm>
                <a:off x="4634776" y="1212432"/>
                <a:ext cx="125640" cy="97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EDD845C2-3B6B-E99B-9A75-C7941844167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26136" y="1203432"/>
                  <a:ext cx="1432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232A07C6-7EBB-C5AB-7708-257CEB75D8D4}"/>
                    </a:ext>
                  </a:extLst>
                </p14:cNvPr>
                <p14:cNvContentPartPr/>
                <p14:nvPr/>
              </p14:nvContentPartPr>
              <p14:xfrm>
                <a:off x="4822336" y="1082112"/>
                <a:ext cx="2520" cy="18108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232A07C6-7EBB-C5AB-7708-257CEB75D8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13696" y="1073112"/>
                  <a:ext cx="20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8445A463-99A4-FD80-1E18-FDD658B47E7D}"/>
                    </a:ext>
                  </a:extLst>
                </p14:cNvPr>
                <p14:cNvContentPartPr/>
                <p14:nvPr/>
              </p14:nvContentPartPr>
              <p14:xfrm>
                <a:off x="4824496" y="1121352"/>
                <a:ext cx="122400" cy="4680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8445A463-99A4-FD80-1E18-FDD658B47E7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15496" y="1112712"/>
                  <a:ext cx="140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6A66DB71-8F23-9A05-9FF3-E28404ADE953}"/>
                    </a:ext>
                  </a:extLst>
                </p14:cNvPr>
                <p14:cNvContentPartPr/>
                <p14:nvPr/>
              </p14:nvContentPartPr>
              <p14:xfrm>
                <a:off x="4944016" y="1065552"/>
                <a:ext cx="6840" cy="18216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6A66DB71-8F23-9A05-9FF3-E28404ADE95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35016" y="1056552"/>
                  <a:ext cx="24480" cy="19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65" name="Ink 464">
                <a:extLst>
                  <a:ext uri="{FF2B5EF4-FFF2-40B4-BE49-F238E27FC236}">
                    <a16:creationId xmlns:a16="http://schemas.microsoft.com/office/drawing/2014/main" id="{B3495291-F49E-3862-63DD-47C64B696095}"/>
                  </a:ext>
                </a:extLst>
              </p14:cNvPr>
              <p14:cNvContentPartPr/>
              <p14:nvPr/>
            </p14:nvContentPartPr>
            <p14:xfrm>
              <a:off x="4764736" y="878712"/>
              <a:ext cx="133200" cy="63360"/>
            </p14:xfrm>
          </p:contentPart>
        </mc:Choice>
        <mc:Fallback xmlns="">
          <p:pic>
            <p:nvPicPr>
              <p:cNvPr id="465" name="Ink 464">
                <a:extLst>
                  <a:ext uri="{FF2B5EF4-FFF2-40B4-BE49-F238E27FC236}">
                    <a16:creationId xmlns:a16="http://schemas.microsoft.com/office/drawing/2014/main" id="{B3495291-F49E-3862-63DD-47C64B6960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56096" y="869712"/>
                <a:ext cx="15084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80" name="Ink 479">
                <a:extLst>
                  <a:ext uri="{FF2B5EF4-FFF2-40B4-BE49-F238E27FC236}">
                    <a16:creationId xmlns:a16="http://schemas.microsoft.com/office/drawing/2014/main" id="{B0C4387A-1774-2A58-9D0A-77CF7381E27B}"/>
                  </a:ext>
                </a:extLst>
              </p14:cNvPr>
              <p14:cNvContentPartPr/>
              <p14:nvPr/>
            </p14:nvContentPartPr>
            <p14:xfrm>
              <a:off x="4158496" y="2356512"/>
              <a:ext cx="58680" cy="360"/>
            </p14:xfrm>
          </p:contentPart>
        </mc:Choice>
        <mc:Fallback xmlns="">
          <p:pic>
            <p:nvPicPr>
              <p:cNvPr id="480" name="Ink 479">
                <a:extLst>
                  <a:ext uri="{FF2B5EF4-FFF2-40B4-BE49-F238E27FC236}">
                    <a16:creationId xmlns:a16="http://schemas.microsoft.com/office/drawing/2014/main" id="{B0C4387A-1774-2A58-9D0A-77CF7381E27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149496" y="2347872"/>
                <a:ext cx="76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81" name="Ink 480">
                <a:extLst>
                  <a:ext uri="{FF2B5EF4-FFF2-40B4-BE49-F238E27FC236}">
                    <a16:creationId xmlns:a16="http://schemas.microsoft.com/office/drawing/2014/main" id="{23BD9CB7-C54B-47A0-6CF5-21A612906453}"/>
                  </a:ext>
                </a:extLst>
              </p14:cNvPr>
              <p14:cNvContentPartPr/>
              <p14:nvPr/>
            </p14:nvContentPartPr>
            <p14:xfrm>
              <a:off x="4178296" y="2423832"/>
              <a:ext cx="41040" cy="360"/>
            </p14:xfrm>
          </p:contentPart>
        </mc:Choice>
        <mc:Fallback xmlns="">
          <p:pic>
            <p:nvPicPr>
              <p:cNvPr id="481" name="Ink 480">
                <a:extLst>
                  <a:ext uri="{FF2B5EF4-FFF2-40B4-BE49-F238E27FC236}">
                    <a16:creationId xmlns:a16="http://schemas.microsoft.com/office/drawing/2014/main" id="{23BD9CB7-C54B-47A0-6CF5-21A612906453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169656" y="2415192"/>
                <a:ext cx="58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2" name="Ink 481">
                <a:extLst>
                  <a:ext uri="{FF2B5EF4-FFF2-40B4-BE49-F238E27FC236}">
                    <a16:creationId xmlns:a16="http://schemas.microsoft.com/office/drawing/2014/main" id="{EAF2B731-A5A3-8219-5793-40E466B2D3ED}"/>
                  </a:ext>
                </a:extLst>
              </p14:cNvPr>
              <p14:cNvContentPartPr/>
              <p14:nvPr/>
            </p14:nvContentPartPr>
            <p14:xfrm>
              <a:off x="4611376" y="1902912"/>
              <a:ext cx="251640" cy="1388160"/>
            </p14:xfrm>
          </p:contentPart>
        </mc:Choice>
        <mc:Fallback xmlns="">
          <p:pic>
            <p:nvPicPr>
              <p:cNvPr id="482" name="Ink 481">
                <a:extLst>
                  <a:ext uri="{FF2B5EF4-FFF2-40B4-BE49-F238E27FC236}">
                    <a16:creationId xmlns:a16="http://schemas.microsoft.com/office/drawing/2014/main" id="{EAF2B731-A5A3-8219-5793-40E466B2D3E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02736" y="1893912"/>
                <a:ext cx="269280" cy="140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7" name="Group 486">
            <a:extLst>
              <a:ext uri="{FF2B5EF4-FFF2-40B4-BE49-F238E27FC236}">
                <a16:creationId xmlns:a16="http://schemas.microsoft.com/office/drawing/2014/main" id="{0FC6538F-41BE-032B-5259-DB3E9DB0767D}"/>
              </a:ext>
            </a:extLst>
          </p:cNvPr>
          <p:cNvGrpSpPr/>
          <p:nvPr/>
        </p:nvGrpSpPr>
        <p:grpSpPr>
          <a:xfrm>
            <a:off x="4780216" y="1912992"/>
            <a:ext cx="339120" cy="357480"/>
            <a:chOff x="4780216" y="1912992"/>
            <a:chExt cx="33912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03A0F713-E9D5-9E03-5CC0-1760C2EC0D11}"/>
                    </a:ext>
                  </a:extLst>
                </p14:cNvPr>
                <p14:cNvContentPartPr/>
                <p14:nvPr/>
              </p14:nvContentPartPr>
              <p14:xfrm>
                <a:off x="4780216" y="2085072"/>
                <a:ext cx="136080" cy="18540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03A0F713-E9D5-9E03-5CC0-1760C2EC0D1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771576" y="2076072"/>
                  <a:ext cx="153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CFF6306A-3817-7B7E-62B0-9142657F5DD6}"/>
                    </a:ext>
                  </a:extLst>
                </p14:cNvPr>
                <p14:cNvContentPartPr/>
                <p14:nvPr/>
              </p14:nvContentPartPr>
              <p14:xfrm>
                <a:off x="4892176" y="2013432"/>
                <a:ext cx="46440" cy="36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CFF6306A-3817-7B7E-62B0-9142657F5DD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883536" y="2004792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F1389882-1073-6E74-B5AA-DB7BE9E2DE05}"/>
                    </a:ext>
                  </a:extLst>
                </p14:cNvPr>
                <p14:cNvContentPartPr/>
                <p14:nvPr/>
              </p14:nvContentPartPr>
              <p14:xfrm>
                <a:off x="4982896" y="1943592"/>
                <a:ext cx="68760" cy="1479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F1389882-1073-6E74-B5AA-DB7BE9E2DE0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973896" y="1934592"/>
                  <a:ext cx="864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F8CC17D1-63EF-DF10-8A90-2D8B54211417}"/>
                    </a:ext>
                  </a:extLst>
                </p14:cNvPr>
                <p14:cNvContentPartPr/>
                <p14:nvPr/>
              </p14:nvContentPartPr>
              <p14:xfrm>
                <a:off x="4970296" y="1912992"/>
                <a:ext cx="149040" cy="3060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F8CC17D1-63EF-DF10-8A90-2D8B5421141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961296" y="1904352"/>
                  <a:ext cx="16668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55636CBD-EB2D-B45C-7F5C-0D7BAB51B218}"/>
              </a:ext>
            </a:extLst>
          </p:cNvPr>
          <p:cNvGrpSpPr/>
          <p:nvPr/>
        </p:nvGrpSpPr>
        <p:grpSpPr>
          <a:xfrm>
            <a:off x="6349456" y="1848192"/>
            <a:ext cx="546840" cy="1410120"/>
            <a:chOff x="6349456" y="1848192"/>
            <a:chExt cx="546840" cy="14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E26598F1-AB3A-584B-3B97-381E7A5D33DC}"/>
                    </a:ext>
                  </a:extLst>
                </p14:cNvPr>
                <p14:cNvContentPartPr/>
                <p14:nvPr/>
              </p14:nvContentPartPr>
              <p14:xfrm>
                <a:off x="6349456" y="2944032"/>
                <a:ext cx="168840" cy="19080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E26598F1-AB3A-584B-3B97-381E7A5D33D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340456" y="2935392"/>
                  <a:ext cx="1864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7685DD3F-CFF8-EF37-6EFB-9F16FE39C7BA}"/>
                    </a:ext>
                  </a:extLst>
                </p14:cNvPr>
                <p14:cNvContentPartPr/>
                <p14:nvPr/>
              </p14:nvContentPartPr>
              <p14:xfrm>
                <a:off x="6417136" y="2852232"/>
                <a:ext cx="86040" cy="1188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7685DD3F-CFF8-EF37-6EFB-9F16FE39C7B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408496" y="2843592"/>
                  <a:ext cx="1036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2D01130A-D356-0F5D-D775-4B2B92EB6DBD}"/>
                    </a:ext>
                  </a:extLst>
                </p14:cNvPr>
                <p14:cNvContentPartPr/>
                <p14:nvPr/>
              </p14:nvContentPartPr>
              <p14:xfrm>
                <a:off x="6569776" y="2745672"/>
                <a:ext cx="138960" cy="36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2D01130A-D356-0F5D-D775-4B2B92EB6D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561136" y="2737032"/>
                  <a:ext cx="15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20C69ABB-9AF2-C6A4-0CA8-A76C7C0E75A9}"/>
                    </a:ext>
                  </a:extLst>
                </p14:cNvPr>
                <p14:cNvContentPartPr/>
                <p14:nvPr/>
              </p14:nvContentPartPr>
              <p14:xfrm>
                <a:off x="6597496" y="2750712"/>
                <a:ext cx="68760" cy="18360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20C69ABB-9AF2-C6A4-0CA8-A76C7C0E75A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88496" y="2741712"/>
                  <a:ext cx="864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95" name="Ink 494">
                  <a:extLst>
                    <a:ext uri="{FF2B5EF4-FFF2-40B4-BE49-F238E27FC236}">
                      <a16:creationId xmlns:a16="http://schemas.microsoft.com/office/drawing/2014/main" id="{6C7F9137-4DB2-02E3-8EB4-4819B479A3BC}"/>
                    </a:ext>
                  </a:extLst>
                </p14:cNvPr>
                <p14:cNvContentPartPr/>
                <p14:nvPr/>
              </p14:nvContentPartPr>
              <p14:xfrm>
                <a:off x="6558976" y="1848192"/>
                <a:ext cx="337320" cy="1410120"/>
              </p14:xfrm>
            </p:contentPart>
          </mc:Choice>
          <mc:Fallback xmlns="">
            <p:pic>
              <p:nvPicPr>
                <p:cNvPr id="495" name="Ink 494">
                  <a:extLst>
                    <a:ext uri="{FF2B5EF4-FFF2-40B4-BE49-F238E27FC236}">
                      <a16:creationId xmlns:a16="http://schemas.microsoft.com/office/drawing/2014/main" id="{6C7F9137-4DB2-02E3-8EB4-4819B479A3B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50336" y="1839192"/>
                  <a:ext cx="354960" cy="142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7" name="Ink 496">
                <a:extLst>
                  <a:ext uri="{FF2B5EF4-FFF2-40B4-BE49-F238E27FC236}">
                    <a16:creationId xmlns:a16="http://schemas.microsoft.com/office/drawing/2014/main" id="{B384F438-7735-774F-E5F8-A442E6252088}"/>
                  </a:ext>
                </a:extLst>
              </p14:cNvPr>
              <p14:cNvContentPartPr/>
              <p14:nvPr/>
            </p14:nvContentPartPr>
            <p14:xfrm>
              <a:off x="5446216" y="2342472"/>
              <a:ext cx="212760" cy="109440"/>
            </p14:xfrm>
          </p:contentPart>
        </mc:Choice>
        <mc:Fallback xmlns="">
          <p:pic>
            <p:nvPicPr>
              <p:cNvPr id="497" name="Ink 496">
                <a:extLst>
                  <a:ext uri="{FF2B5EF4-FFF2-40B4-BE49-F238E27FC236}">
                    <a16:creationId xmlns:a16="http://schemas.microsoft.com/office/drawing/2014/main" id="{B384F438-7735-774F-E5F8-A442E625208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437576" y="2333472"/>
                <a:ext cx="2304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8" name="Ink 497">
                <a:extLst>
                  <a:ext uri="{FF2B5EF4-FFF2-40B4-BE49-F238E27FC236}">
                    <a16:creationId xmlns:a16="http://schemas.microsoft.com/office/drawing/2014/main" id="{6D33D41E-2346-1F50-9BCC-CBD09811D1D4}"/>
                  </a:ext>
                </a:extLst>
              </p14:cNvPr>
              <p14:cNvContentPartPr/>
              <p14:nvPr/>
            </p14:nvContentPartPr>
            <p14:xfrm>
              <a:off x="5918536" y="2224392"/>
              <a:ext cx="104040" cy="191520"/>
            </p14:xfrm>
          </p:contentPart>
        </mc:Choice>
        <mc:Fallback xmlns="">
          <p:pic>
            <p:nvPicPr>
              <p:cNvPr id="498" name="Ink 497">
                <a:extLst>
                  <a:ext uri="{FF2B5EF4-FFF2-40B4-BE49-F238E27FC236}">
                    <a16:creationId xmlns:a16="http://schemas.microsoft.com/office/drawing/2014/main" id="{6D33D41E-2346-1F50-9BCC-CBD09811D1D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909536" y="2215392"/>
                <a:ext cx="121680" cy="20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05" name="Group 504">
            <a:extLst>
              <a:ext uri="{FF2B5EF4-FFF2-40B4-BE49-F238E27FC236}">
                <a16:creationId xmlns:a16="http://schemas.microsoft.com/office/drawing/2014/main" id="{E733DCBC-02A0-4284-9DF6-692C0D91C112}"/>
              </a:ext>
            </a:extLst>
          </p:cNvPr>
          <p:cNvGrpSpPr/>
          <p:nvPr/>
        </p:nvGrpSpPr>
        <p:grpSpPr>
          <a:xfrm>
            <a:off x="5490136" y="2518152"/>
            <a:ext cx="220680" cy="266400"/>
            <a:chOff x="5490136" y="2518152"/>
            <a:chExt cx="220680" cy="26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99" name="Ink 498">
                  <a:extLst>
                    <a:ext uri="{FF2B5EF4-FFF2-40B4-BE49-F238E27FC236}">
                      <a16:creationId xmlns:a16="http://schemas.microsoft.com/office/drawing/2014/main" id="{71D24825-0CD2-453D-EE16-5689589CF12C}"/>
                    </a:ext>
                  </a:extLst>
                </p14:cNvPr>
                <p14:cNvContentPartPr/>
                <p14:nvPr/>
              </p14:nvContentPartPr>
              <p14:xfrm>
                <a:off x="5490136" y="2601672"/>
                <a:ext cx="125640" cy="182880"/>
              </p14:xfrm>
            </p:contentPart>
          </mc:Choice>
          <mc:Fallback xmlns="">
            <p:pic>
              <p:nvPicPr>
                <p:cNvPr id="499" name="Ink 498">
                  <a:extLst>
                    <a:ext uri="{FF2B5EF4-FFF2-40B4-BE49-F238E27FC236}">
                      <a16:creationId xmlns:a16="http://schemas.microsoft.com/office/drawing/2014/main" id="{71D24825-0CD2-453D-EE16-5689589CF12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481136" y="2592672"/>
                  <a:ext cx="1432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1" name="Ink 500">
                  <a:extLst>
                    <a:ext uri="{FF2B5EF4-FFF2-40B4-BE49-F238E27FC236}">
                      <a16:creationId xmlns:a16="http://schemas.microsoft.com/office/drawing/2014/main" id="{6CB05BB7-348C-8C0E-0C92-076824C85EB2}"/>
                    </a:ext>
                  </a:extLst>
                </p14:cNvPr>
                <p14:cNvContentPartPr/>
                <p14:nvPr/>
              </p14:nvContentPartPr>
              <p14:xfrm>
                <a:off x="5606776" y="2557032"/>
                <a:ext cx="55440" cy="28440"/>
              </p14:xfrm>
            </p:contentPart>
          </mc:Choice>
          <mc:Fallback xmlns="">
            <p:pic>
              <p:nvPicPr>
                <p:cNvPr id="501" name="Ink 500">
                  <a:extLst>
                    <a:ext uri="{FF2B5EF4-FFF2-40B4-BE49-F238E27FC236}">
                      <a16:creationId xmlns:a16="http://schemas.microsoft.com/office/drawing/2014/main" id="{6CB05BB7-348C-8C0E-0C92-076824C85EB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98136" y="2548392"/>
                  <a:ext cx="730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580B502F-30B2-0A12-47FB-C09355266B28}"/>
                    </a:ext>
                  </a:extLst>
                </p14:cNvPr>
                <p14:cNvContentPartPr/>
                <p14:nvPr/>
              </p14:nvContentPartPr>
              <p14:xfrm>
                <a:off x="5648896" y="2518152"/>
                <a:ext cx="13320" cy="8100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580B502F-30B2-0A12-47FB-C09355266B2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640256" y="2509512"/>
                  <a:ext cx="30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117417D2-0543-1478-7914-F3A318D789DB}"/>
                    </a:ext>
                  </a:extLst>
                </p14:cNvPr>
                <p14:cNvContentPartPr/>
                <p14:nvPr/>
              </p14:nvContentPartPr>
              <p14:xfrm>
                <a:off x="5613616" y="2585112"/>
                <a:ext cx="97200" cy="36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117417D2-0543-1478-7914-F3A318D789D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04976" y="2576472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9E7B7937-A05A-5EDC-D127-F9A33A52271E}"/>
                  </a:ext>
                </a:extLst>
              </p14:cNvPr>
              <p14:cNvContentPartPr/>
              <p14:nvPr/>
            </p14:nvContentPartPr>
            <p14:xfrm>
              <a:off x="5948416" y="2610672"/>
              <a:ext cx="209520" cy="13140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9E7B7937-A05A-5EDC-D127-F9A33A52271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39776" y="2601672"/>
                <a:ext cx="227160" cy="14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9" name="Group 508">
            <a:extLst>
              <a:ext uri="{FF2B5EF4-FFF2-40B4-BE49-F238E27FC236}">
                <a16:creationId xmlns:a16="http://schemas.microsoft.com/office/drawing/2014/main" id="{96CAB80E-264A-1D4A-EC65-E9E1BDCC5095}"/>
              </a:ext>
            </a:extLst>
          </p:cNvPr>
          <p:cNvGrpSpPr/>
          <p:nvPr/>
        </p:nvGrpSpPr>
        <p:grpSpPr>
          <a:xfrm>
            <a:off x="1206856" y="3148152"/>
            <a:ext cx="435600" cy="214200"/>
            <a:chOff x="1206856" y="3148152"/>
            <a:chExt cx="435600" cy="21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64F8DA48-9E3E-44A8-23FC-162CC6FA4CA5}"/>
                    </a:ext>
                  </a:extLst>
                </p14:cNvPr>
                <p14:cNvContentPartPr/>
                <p14:nvPr/>
              </p14:nvContentPartPr>
              <p14:xfrm>
                <a:off x="1206856" y="3148152"/>
                <a:ext cx="218160" cy="21420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64F8DA48-9E3E-44A8-23FC-162CC6FA4CA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98216" y="3139512"/>
                  <a:ext cx="2358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5F4D8AAF-10CE-EEC7-CB75-7800AAA72FC9}"/>
                    </a:ext>
                  </a:extLst>
                </p14:cNvPr>
                <p14:cNvContentPartPr/>
                <p14:nvPr/>
              </p14:nvContentPartPr>
              <p14:xfrm>
                <a:off x="1479736" y="3229512"/>
                <a:ext cx="119880" cy="36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5F4D8AAF-10CE-EEC7-CB75-7800AAA72FC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470736" y="3220872"/>
                  <a:ext cx="13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B8E387EE-0E36-A739-43F0-10AD880E6659}"/>
                    </a:ext>
                  </a:extLst>
                </p14:cNvPr>
                <p14:cNvContentPartPr/>
                <p14:nvPr/>
              </p14:nvContentPartPr>
              <p14:xfrm>
                <a:off x="1532656" y="3288192"/>
                <a:ext cx="109800" cy="252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B8E387EE-0E36-A739-43F0-10AD880E665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23656" y="3279552"/>
                  <a:ext cx="12744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DF4FB58-EBAF-552B-2BF1-E565A42011A2}"/>
              </a:ext>
            </a:extLst>
          </p:cNvPr>
          <p:cNvGrpSpPr/>
          <p:nvPr/>
        </p:nvGrpSpPr>
        <p:grpSpPr>
          <a:xfrm>
            <a:off x="1957096" y="2957352"/>
            <a:ext cx="1181160" cy="773280"/>
            <a:chOff x="1957096" y="2957352"/>
            <a:chExt cx="11811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C499788B-49FB-FE59-6AF1-357C57966D13}"/>
                    </a:ext>
                  </a:extLst>
                </p14:cNvPr>
                <p14:cNvContentPartPr/>
                <p14:nvPr/>
              </p14:nvContentPartPr>
              <p14:xfrm>
                <a:off x="1957096" y="3126552"/>
                <a:ext cx="144000" cy="16776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C499788B-49FB-FE59-6AF1-357C57966D1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948456" y="3117912"/>
                  <a:ext cx="1616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7E6B1E46-3607-2D19-DD1A-7427B7A4298B}"/>
                    </a:ext>
                  </a:extLst>
                </p14:cNvPr>
                <p14:cNvContentPartPr/>
                <p14:nvPr/>
              </p14:nvContentPartPr>
              <p14:xfrm>
                <a:off x="2089576" y="2957352"/>
                <a:ext cx="172080" cy="1260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7E6B1E46-3607-2D19-DD1A-7427B7A4298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80936" y="2948712"/>
                  <a:ext cx="1897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8208E86-C928-0994-F3F3-94AA8FBAA2E3}"/>
                    </a:ext>
                  </a:extLst>
                </p14:cNvPr>
                <p14:cNvContentPartPr/>
                <p14:nvPr/>
              </p14:nvContentPartPr>
              <p14:xfrm>
                <a:off x="2119096" y="2964912"/>
                <a:ext cx="64800" cy="133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8208E86-C928-0994-F3F3-94AA8FBAA2E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10096" y="2955912"/>
                  <a:ext cx="824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9489391-BDF1-32F5-048D-B5E7566CF7EE}"/>
                    </a:ext>
                  </a:extLst>
                </p14:cNvPr>
                <p14:cNvContentPartPr/>
                <p14:nvPr/>
              </p14:nvContentPartPr>
              <p14:xfrm>
                <a:off x="2312776" y="3212592"/>
                <a:ext cx="154080" cy="3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9489391-BDF1-32F5-048D-B5E7566CF7E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303776" y="3203592"/>
                  <a:ext cx="1717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552373-A0DB-5BD5-BB6A-E033F729564F}"/>
                    </a:ext>
                  </a:extLst>
                </p14:cNvPr>
                <p14:cNvContentPartPr/>
                <p14:nvPr/>
              </p14:nvContentPartPr>
              <p14:xfrm>
                <a:off x="2402776" y="3118632"/>
                <a:ext cx="16200" cy="189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552373-A0DB-5BD5-BB6A-E033F729564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394136" y="3109632"/>
                  <a:ext cx="338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5A77099-C51E-CA69-9EFE-293D4A176BD0}"/>
                    </a:ext>
                  </a:extLst>
                </p14:cNvPr>
                <p14:cNvContentPartPr/>
                <p14:nvPr/>
              </p14:nvContentPartPr>
              <p14:xfrm>
                <a:off x="2614456" y="3156432"/>
                <a:ext cx="178200" cy="143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5A77099-C51E-CA69-9EFE-293D4A176BD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605456" y="3147792"/>
                  <a:ext cx="1958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864C68E-614D-7A79-44C7-C2B14113B587}"/>
                    </a:ext>
                  </a:extLst>
                </p14:cNvPr>
                <p14:cNvContentPartPr/>
                <p14:nvPr/>
              </p14:nvContentPartPr>
              <p14:xfrm>
                <a:off x="2655856" y="3074352"/>
                <a:ext cx="86400" cy="2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864C68E-614D-7A79-44C7-C2B14113B58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646856" y="3065352"/>
                  <a:ext cx="104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9ECA16D-49EC-B097-F3BC-172BD7FBDE93}"/>
                    </a:ext>
                  </a:extLst>
                </p14:cNvPr>
                <p14:cNvContentPartPr/>
                <p14:nvPr/>
              </p14:nvContentPartPr>
              <p14:xfrm>
                <a:off x="2835136" y="2957712"/>
                <a:ext cx="93240" cy="165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9ECA16D-49EC-B097-F3BC-172BD7FBDE9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826496" y="2948712"/>
                  <a:ext cx="1108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557B82D-CD40-E949-96F6-2EACD3A41ADD}"/>
                    </a:ext>
                  </a:extLst>
                </p14:cNvPr>
                <p14:cNvContentPartPr/>
                <p14:nvPr/>
              </p14:nvContentPartPr>
              <p14:xfrm>
                <a:off x="2990296" y="2975712"/>
                <a:ext cx="51120" cy="1098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557B82D-CD40-E949-96F6-2EACD3A41AD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981296" y="2967072"/>
                  <a:ext cx="687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0430F81-3286-C0F0-36F3-80AF43DCFBA0}"/>
                    </a:ext>
                  </a:extLst>
                </p14:cNvPr>
                <p14:cNvContentPartPr/>
                <p14:nvPr/>
              </p14:nvContentPartPr>
              <p14:xfrm>
                <a:off x="2955016" y="2965272"/>
                <a:ext cx="183240" cy="32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0430F81-3286-C0F0-36F3-80AF43DCFBA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946376" y="2956272"/>
                  <a:ext cx="2008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C7CDE2C-53F1-232C-4990-364D8C532B6B}"/>
                    </a:ext>
                  </a:extLst>
                </p14:cNvPr>
                <p14:cNvContentPartPr/>
                <p14:nvPr/>
              </p14:nvContentPartPr>
              <p14:xfrm>
                <a:off x="1980856" y="3326352"/>
                <a:ext cx="1097640" cy="108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C7CDE2C-53F1-232C-4990-364D8C532B6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972216" y="3317712"/>
                  <a:ext cx="11152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34143CA-268A-85B0-17EC-468298D140CD}"/>
                    </a:ext>
                  </a:extLst>
                </p14:cNvPr>
                <p14:cNvContentPartPr/>
                <p14:nvPr/>
              </p14:nvContentPartPr>
              <p14:xfrm>
                <a:off x="2281816" y="3517872"/>
                <a:ext cx="169200" cy="2127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34143CA-268A-85B0-17EC-468298D140C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273176" y="3508872"/>
                  <a:ext cx="186840" cy="23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60AFD66-2E36-0DB0-42AB-199312489C01}"/>
              </a:ext>
            </a:extLst>
          </p:cNvPr>
          <p:cNvGrpSpPr/>
          <p:nvPr/>
        </p:nvGrpSpPr>
        <p:grpSpPr>
          <a:xfrm>
            <a:off x="1374256" y="4234632"/>
            <a:ext cx="374400" cy="362880"/>
            <a:chOff x="1374256" y="4234632"/>
            <a:chExt cx="37440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B761B0C-6FE6-C822-10F7-2E3FE015D2BF}"/>
                    </a:ext>
                  </a:extLst>
                </p14:cNvPr>
                <p14:cNvContentPartPr/>
                <p14:nvPr/>
              </p14:nvContentPartPr>
              <p14:xfrm>
                <a:off x="1374256" y="4234632"/>
                <a:ext cx="111240" cy="362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B761B0C-6FE6-C822-10F7-2E3FE015D2B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365256" y="4225632"/>
                  <a:ext cx="1288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E2C36C8-335D-CFCE-C138-5E0C8A504135}"/>
                    </a:ext>
                  </a:extLst>
                </p14:cNvPr>
                <p14:cNvContentPartPr/>
                <p14:nvPr/>
              </p14:nvContentPartPr>
              <p14:xfrm>
                <a:off x="1620136" y="4355592"/>
                <a:ext cx="11772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E2C36C8-335D-CFCE-C138-5E0C8A50413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611496" y="4346592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AFD4C62-5528-758A-E7E1-874994F24D76}"/>
                    </a:ext>
                  </a:extLst>
                </p14:cNvPr>
                <p14:cNvContentPartPr/>
                <p14:nvPr/>
              </p14:nvContentPartPr>
              <p14:xfrm>
                <a:off x="1679176" y="4426152"/>
                <a:ext cx="6948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AFD4C62-5528-758A-E7E1-874994F24D7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670176" y="4417152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E6A1CF8-9E44-86EA-81CD-3503D548B7A9}"/>
              </a:ext>
            </a:extLst>
          </p:cNvPr>
          <p:cNvGrpSpPr/>
          <p:nvPr/>
        </p:nvGrpSpPr>
        <p:grpSpPr>
          <a:xfrm>
            <a:off x="2009296" y="3959592"/>
            <a:ext cx="1220760" cy="852480"/>
            <a:chOff x="2009296" y="3959592"/>
            <a:chExt cx="1220760" cy="85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9545E12-E9EA-0BCF-7E8F-B76C1DDF6E75}"/>
                    </a:ext>
                  </a:extLst>
                </p14:cNvPr>
                <p14:cNvContentPartPr/>
                <p14:nvPr/>
              </p14:nvContentPartPr>
              <p14:xfrm>
                <a:off x="2009296" y="4258752"/>
                <a:ext cx="181800" cy="146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9545E12-E9EA-0BCF-7E8F-B76C1DDF6E7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000656" y="4249752"/>
                  <a:ext cx="1994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16B08B5-6FDB-D4BF-4B2B-66DFF2202D9B}"/>
                    </a:ext>
                  </a:extLst>
                </p14:cNvPr>
                <p14:cNvContentPartPr/>
                <p14:nvPr/>
              </p14:nvContentPartPr>
              <p14:xfrm>
                <a:off x="2209816" y="4142112"/>
                <a:ext cx="67320" cy="159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16B08B5-6FDB-D4BF-4B2B-66DFF2202D9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200816" y="4133112"/>
                  <a:ext cx="849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793E99B-C6FE-3871-1178-6A0730C4D82D}"/>
                    </a:ext>
                  </a:extLst>
                </p14:cNvPr>
                <p14:cNvContentPartPr/>
                <p14:nvPr/>
              </p14:nvContentPartPr>
              <p14:xfrm>
                <a:off x="2191096" y="4115112"/>
                <a:ext cx="146160" cy="58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793E99B-C6FE-3871-1178-6A0730C4D82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182096" y="4106472"/>
                  <a:ext cx="1638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8125F4A-07F7-D933-9405-BAADF14BD690}"/>
                    </a:ext>
                  </a:extLst>
                </p14:cNvPr>
                <p14:cNvContentPartPr/>
                <p14:nvPr/>
              </p14:nvContentPartPr>
              <p14:xfrm>
                <a:off x="2448856" y="4262712"/>
                <a:ext cx="14724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8125F4A-07F7-D933-9405-BAADF14BD69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440216" y="4254072"/>
                  <a:ext cx="16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9EACB7C-261F-50C8-D3AB-78C33458CD33}"/>
                    </a:ext>
                  </a:extLst>
                </p14:cNvPr>
                <p14:cNvContentPartPr/>
                <p14:nvPr/>
              </p14:nvContentPartPr>
              <p14:xfrm>
                <a:off x="2715616" y="4161552"/>
                <a:ext cx="158760" cy="173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9EACB7C-261F-50C8-D3AB-78C33458CD3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706616" y="4152912"/>
                  <a:ext cx="1764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57E2B5D-B6D1-E5C9-8143-2F006C108881}"/>
                    </a:ext>
                  </a:extLst>
                </p14:cNvPr>
                <p14:cNvContentPartPr/>
                <p14:nvPr/>
              </p14:nvContentPartPr>
              <p14:xfrm>
                <a:off x="2802736" y="4069752"/>
                <a:ext cx="72360" cy="6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57E2B5D-B6D1-E5C9-8143-2F006C10888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793736" y="4061112"/>
                  <a:ext cx="90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C32B9E7-F9C8-A122-55CC-74F48B668396}"/>
                    </a:ext>
                  </a:extLst>
                </p14:cNvPr>
                <p14:cNvContentPartPr/>
                <p14:nvPr/>
              </p14:nvContentPartPr>
              <p14:xfrm>
                <a:off x="2953216" y="3959592"/>
                <a:ext cx="103680" cy="154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C32B9E7-F9C8-A122-55CC-74F48B66839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944216" y="3950952"/>
                  <a:ext cx="1213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6917AEF-86EF-599D-C42D-340E76E14B3B}"/>
                    </a:ext>
                  </a:extLst>
                </p14:cNvPr>
                <p14:cNvContentPartPr/>
                <p14:nvPr/>
              </p14:nvContentPartPr>
              <p14:xfrm>
                <a:off x="3112696" y="3977232"/>
                <a:ext cx="117360" cy="100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6917AEF-86EF-599D-C42D-340E76E14B3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104056" y="3968592"/>
                  <a:ext cx="1350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F8602E8-02D8-D7E0-FA0E-55CF8250CA1E}"/>
                    </a:ext>
                  </a:extLst>
                </p14:cNvPr>
                <p14:cNvContentPartPr/>
                <p14:nvPr/>
              </p14:nvContentPartPr>
              <p14:xfrm>
                <a:off x="3090736" y="3984792"/>
                <a:ext cx="96840" cy="1620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F8602E8-02D8-D7E0-FA0E-55CF8250CA1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081736" y="3975792"/>
                  <a:ext cx="114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C132B1D-B9BC-C0D8-F1F5-4F65DA7F5D42}"/>
                    </a:ext>
                  </a:extLst>
                </p14:cNvPr>
                <p14:cNvContentPartPr/>
                <p14:nvPr/>
              </p14:nvContentPartPr>
              <p14:xfrm>
                <a:off x="2048896" y="4449552"/>
                <a:ext cx="1041840" cy="43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C132B1D-B9BC-C0D8-F1F5-4F65DA7F5D4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040256" y="4440552"/>
                  <a:ext cx="105948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C953363-7BA2-5091-D47B-44AD271C0751}"/>
                    </a:ext>
                  </a:extLst>
                </p14:cNvPr>
                <p14:cNvContentPartPr/>
                <p14:nvPr/>
              </p14:nvContentPartPr>
              <p14:xfrm>
                <a:off x="2412136" y="4573392"/>
                <a:ext cx="164160" cy="2386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C953363-7BA2-5091-D47B-44AD271C075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403136" y="4564392"/>
                  <a:ext cx="181800" cy="25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6673491-D5B8-EF96-F576-B827EE95D502}"/>
              </a:ext>
            </a:extLst>
          </p:cNvPr>
          <p:cNvGrpSpPr/>
          <p:nvPr/>
        </p:nvGrpSpPr>
        <p:grpSpPr>
          <a:xfrm>
            <a:off x="5556016" y="1284792"/>
            <a:ext cx="87480" cy="79560"/>
            <a:chOff x="5556016" y="1284792"/>
            <a:chExt cx="87480" cy="7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0C5CF5A-8FA8-3B04-138B-B62D2D847C38}"/>
                    </a:ext>
                  </a:extLst>
                </p14:cNvPr>
                <p14:cNvContentPartPr/>
                <p14:nvPr/>
              </p14:nvContentPartPr>
              <p14:xfrm>
                <a:off x="5556016" y="1284792"/>
                <a:ext cx="6552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0C5CF5A-8FA8-3B04-138B-B62D2D847C3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547016" y="1276152"/>
                  <a:ext cx="8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EDE4B3F-5EE1-B0F0-EFCE-6AFC9582C585}"/>
                    </a:ext>
                  </a:extLst>
                </p14:cNvPr>
                <p14:cNvContentPartPr/>
                <p14:nvPr/>
              </p14:nvContentPartPr>
              <p14:xfrm>
                <a:off x="5576896" y="1363992"/>
                <a:ext cx="6660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EDE4B3F-5EE1-B0F0-EFCE-6AFC9582C58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68256" y="1354992"/>
                  <a:ext cx="84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631501D-F333-58CD-DC68-1F1F202F7A24}"/>
              </a:ext>
            </a:extLst>
          </p:cNvPr>
          <p:cNvGrpSpPr/>
          <p:nvPr/>
        </p:nvGrpSpPr>
        <p:grpSpPr>
          <a:xfrm>
            <a:off x="5814496" y="949632"/>
            <a:ext cx="1469520" cy="568440"/>
            <a:chOff x="5814496" y="949632"/>
            <a:chExt cx="1469520" cy="56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53F5FFF-98F6-186F-FD67-3957A896FCA7}"/>
                    </a:ext>
                  </a:extLst>
                </p14:cNvPr>
                <p14:cNvContentPartPr/>
                <p14:nvPr/>
              </p14:nvContentPartPr>
              <p14:xfrm>
                <a:off x="5814496" y="1182912"/>
                <a:ext cx="350280" cy="186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53F5FFF-98F6-186F-FD67-3957A896FCA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805856" y="1174272"/>
                  <a:ext cx="3679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B0BB517-7F7F-6161-2E3C-312DDAA7B3E9}"/>
                    </a:ext>
                  </a:extLst>
                </p14:cNvPr>
                <p14:cNvContentPartPr/>
                <p14:nvPr/>
              </p14:nvContentPartPr>
              <p14:xfrm>
                <a:off x="5986216" y="1259232"/>
                <a:ext cx="176040" cy="173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B0BB517-7F7F-6161-2E3C-312DDAA7B3E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977576" y="1250592"/>
                  <a:ext cx="1936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CCD641D-B413-7CF7-32FA-816E050B5590}"/>
                    </a:ext>
                  </a:extLst>
                </p14:cNvPr>
                <p14:cNvContentPartPr/>
                <p14:nvPr/>
              </p14:nvContentPartPr>
              <p14:xfrm>
                <a:off x="6178816" y="1227192"/>
                <a:ext cx="82080" cy="290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CCD641D-B413-7CF7-32FA-816E050B559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170176" y="1218552"/>
                  <a:ext cx="9972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ED50EF-C158-F582-E70F-8DDF9902E547}"/>
                    </a:ext>
                  </a:extLst>
                </p14:cNvPr>
                <p14:cNvContentPartPr/>
                <p14:nvPr/>
              </p14:nvContentPartPr>
              <p14:xfrm>
                <a:off x="6320656" y="1239432"/>
                <a:ext cx="139320" cy="124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ED50EF-C158-F582-E70F-8DDF9902E54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311656" y="1230792"/>
                  <a:ext cx="156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23D8655-B6D1-9E66-AEF0-BA6E6CC95501}"/>
                    </a:ext>
                  </a:extLst>
                </p14:cNvPr>
                <p14:cNvContentPartPr/>
                <p14:nvPr/>
              </p14:nvContentPartPr>
              <p14:xfrm>
                <a:off x="6551776" y="1040352"/>
                <a:ext cx="89640" cy="406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23D8655-B6D1-9E66-AEF0-BA6E6CC9550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543136" y="1031352"/>
                  <a:ext cx="10728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793FB2B-5FAD-B9E5-DF43-4FDE12BC6668}"/>
                    </a:ext>
                  </a:extLst>
                </p14:cNvPr>
                <p14:cNvContentPartPr/>
                <p14:nvPr/>
              </p14:nvContentPartPr>
              <p14:xfrm>
                <a:off x="6670216" y="1255272"/>
                <a:ext cx="11484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793FB2B-5FAD-B9E5-DF43-4FDE12BC666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61216" y="1246272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D7944EB-04E9-66F7-3E82-1B2994A0CE1E}"/>
                    </a:ext>
                  </a:extLst>
                </p14:cNvPr>
                <p14:cNvContentPartPr/>
                <p14:nvPr/>
              </p14:nvContentPartPr>
              <p14:xfrm>
                <a:off x="6908176" y="1105872"/>
                <a:ext cx="360" cy="2725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D7944EB-04E9-66F7-3E82-1B2994A0CE1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899176" y="1097232"/>
                  <a:ext cx="180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B57DB20-FF02-F6EA-CEE7-B505305F11D0}"/>
                    </a:ext>
                  </a:extLst>
                </p14:cNvPr>
                <p14:cNvContentPartPr/>
                <p14:nvPr/>
              </p14:nvContentPartPr>
              <p14:xfrm>
                <a:off x="6908176" y="1235112"/>
                <a:ext cx="118440" cy="8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B57DB20-FF02-F6EA-CEE7-B505305F11D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899176" y="1226472"/>
                  <a:ext cx="136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8468877-C1B0-4108-D9A1-087CF5AF6127}"/>
                    </a:ext>
                  </a:extLst>
                </p14:cNvPr>
                <p14:cNvContentPartPr/>
                <p14:nvPr/>
              </p14:nvContentPartPr>
              <p14:xfrm>
                <a:off x="7038496" y="1136472"/>
                <a:ext cx="360" cy="231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8468877-C1B0-4108-D9A1-087CF5AF612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029856" y="1127832"/>
                  <a:ext cx="180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3DF9D0B-944E-D7B4-22C5-B2552634B04B}"/>
                    </a:ext>
                  </a:extLst>
                </p14:cNvPr>
                <p14:cNvContentPartPr/>
                <p14:nvPr/>
              </p14:nvContentPartPr>
              <p14:xfrm>
                <a:off x="6882616" y="949632"/>
                <a:ext cx="179640" cy="550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3DF9D0B-944E-D7B4-22C5-B2552634B04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873616" y="940992"/>
                  <a:ext cx="1972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F8E90A3-5AB7-14F7-2CCA-C9A0C5299AC0}"/>
                    </a:ext>
                  </a:extLst>
                </p14:cNvPr>
                <p14:cNvContentPartPr/>
                <p14:nvPr/>
              </p14:nvContentPartPr>
              <p14:xfrm>
                <a:off x="7173496" y="966552"/>
                <a:ext cx="110520" cy="487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F8E90A3-5AB7-14F7-2CCA-C9A0C5299AC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164856" y="957552"/>
                  <a:ext cx="128160" cy="504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73D0308F-DB2F-AFEF-7656-62CD3A0C4754}"/>
              </a:ext>
            </a:extLst>
          </p:cNvPr>
          <p:cNvSpPr txBox="1"/>
          <p:nvPr/>
        </p:nvSpPr>
        <p:spPr>
          <a:xfrm>
            <a:off x="4421065" y="3664158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Plot diagonals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5EBB23-77D9-8FEC-C7A6-160B575C2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346"/>
    </mc:Choice>
    <mc:Fallback xmlns="">
      <p:transition advClick="0" advTm="3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DB8C3-8C98-69C6-E4BD-EC0D10E8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C57CAB-33CE-4C84-C286-9D41E228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629" y="-7732"/>
            <a:ext cx="620875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Classical (diagonals of H) vs Quantum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BE4177D-FB99-1456-1405-4CEC6469D31B}"/>
              </a:ext>
            </a:extLst>
          </p:cNvPr>
          <p:cNvGrpSpPr/>
          <p:nvPr/>
        </p:nvGrpSpPr>
        <p:grpSpPr>
          <a:xfrm>
            <a:off x="542242" y="457200"/>
            <a:ext cx="3595610" cy="3315269"/>
            <a:chOff x="563148" y="366293"/>
            <a:chExt cx="3595610" cy="3315269"/>
          </a:xfrm>
        </p:grpSpPr>
        <p:pic>
          <p:nvPicPr>
            <p:cNvPr id="24" name="Picture 23" descr="A graph with red and blue bars&#10;&#10;Description automatically generated">
              <a:extLst>
                <a:ext uri="{FF2B5EF4-FFF2-40B4-BE49-F238E27FC236}">
                  <a16:creationId xmlns:a16="http://schemas.microsoft.com/office/drawing/2014/main" id="{34567E05-127A-8A9C-1C95-B3BAA963B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148" y="838200"/>
              <a:ext cx="3595610" cy="2843362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5290A5C-C023-5622-4BB2-9480347337D0}"/>
                </a:ext>
              </a:extLst>
            </p:cNvPr>
            <p:cNvGrpSpPr/>
            <p:nvPr/>
          </p:nvGrpSpPr>
          <p:grpSpPr>
            <a:xfrm>
              <a:off x="1230707" y="1363632"/>
              <a:ext cx="564480" cy="316440"/>
              <a:chOff x="5647096" y="1363632"/>
              <a:chExt cx="564480" cy="31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8E06B01F-D359-024E-4EDD-11EEC951FE6E}"/>
                      </a:ext>
                    </a:extLst>
                  </p14:cNvPr>
                  <p14:cNvContentPartPr/>
                  <p14:nvPr/>
                </p14:nvContentPartPr>
                <p14:xfrm>
                  <a:off x="5670496" y="1363992"/>
                  <a:ext cx="164160" cy="25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8E06B01F-D359-024E-4EDD-11EEC951FE6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661856" y="1355352"/>
                    <a:ext cx="181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EA5BD8A1-A319-AD37-BEEC-7218915418C6}"/>
                      </a:ext>
                    </a:extLst>
                  </p14:cNvPr>
                  <p14:cNvContentPartPr/>
                  <p14:nvPr/>
                </p14:nvContentPartPr>
                <p14:xfrm>
                  <a:off x="5647096" y="1363632"/>
                  <a:ext cx="107640" cy="2700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EA5BD8A1-A319-AD37-BEEC-7218915418C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638096" y="1354632"/>
                    <a:ext cx="125280" cy="28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AEB400F-F182-BFB1-B76F-F9AFAD081C88}"/>
                      </a:ext>
                    </a:extLst>
                  </p14:cNvPr>
                  <p14:cNvContentPartPr/>
                  <p14:nvPr/>
                </p14:nvContentPartPr>
                <p14:xfrm>
                  <a:off x="5878216" y="1380192"/>
                  <a:ext cx="108720" cy="299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AEB400F-F182-BFB1-B76F-F9AFAD081C8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869576" y="1371192"/>
                    <a:ext cx="126360" cy="31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37CA0A0-6A97-ACFC-5EB4-742E46B0D635}"/>
                      </a:ext>
                    </a:extLst>
                  </p14:cNvPr>
                  <p14:cNvContentPartPr/>
                  <p14:nvPr/>
                </p14:nvContentPartPr>
                <p14:xfrm>
                  <a:off x="6086656" y="1393512"/>
                  <a:ext cx="124920" cy="1677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37CA0A0-6A97-ACFC-5EB4-742E46B0D635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078016" y="1384512"/>
                    <a:ext cx="142560" cy="185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8990E13-8B9E-CC46-3370-421F7E5F1D5F}"/>
                </a:ext>
              </a:extLst>
            </p:cNvPr>
            <p:cNvSpPr/>
            <p:nvPr/>
          </p:nvSpPr>
          <p:spPr>
            <a:xfrm>
              <a:off x="1959010" y="366293"/>
              <a:ext cx="1066056" cy="53340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EF944B-1295-D1C8-E8FC-C62B2EA32EFD}"/>
                </a:ext>
              </a:extLst>
            </p:cNvPr>
            <p:cNvGrpSpPr/>
            <p:nvPr/>
          </p:nvGrpSpPr>
          <p:grpSpPr>
            <a:xfrm>
              <a:off x="2091016" y="502872"/>
              <a:ext cx="673090" cy="372240"/>
              <a:chOff x="2091016" y="502872"/>
              <a:chExt cx="673090" cy="372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C482152-FEE3-4D17-1C91-BE1E8885C220}"/>
                      </a:ext>
                    </a:extLst>
                  </p14:cNvPr>
                  <p14:cNvContentPartPr/>
                  <p14:nvPr/>
                </p14:nvContentPartPr>
                <p14:xfrm>
                  <a:off x="2091016" y="656232"/>
                  <a:ext cx="145080" cy="511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C482152-FEE3-4D17-1C91-BE1E8885C22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082376" y="647232"/>
                    <a:ext cx="162720" cy="6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8538475-7D20-533F-B5F7-2764198CEF0C}"/>
                      </a:ext>
                    </a:extLst>
                  </p14:cNvPr>
                  <p14:cNvContentPartPr/>
                  <p14:nvPr/>
                </p14:nvContentPartPr>
                <p14:xfrm>
                  <a:off x="2320696" y="624552"/>
                  <a:ext cx="142560" cy="2505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98538475-7D20-533F-B5F7-2764198CEF0C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311696" y="615912"/>
                    <a:ext cx="16020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7873A49-7ECB-EBAD-FB91-2387A9994E1F}"/>
                      </a:ext>
                    </a:extLst>
                  </p14:cNvPr>
                  <p14:cNvContentPartPr/>
                  <p14:nvPr/>
                </p14:nvContentPartPr>
                <p14:xfrm>
                  <a:off x="2482336" y="577752"/>
                  <a:ext cx="66960" cy="3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C7873A49-7ECB-EBAD-FB91-2387A9994E1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473696" y="568752"/>
                    <a:ext cx="84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DD6687E-7C32-3DDC-F3A8-79D80339367C}"/>
                      </a:ext>
                    </a:extLst>
                  </p14:cNvPr>
                  <p14:cNvContentPartPr/>
                  <p14:nvPr/>
                </p14:nvContentPartPr>
                <p14:xfrm>
                  <a:off x="2625866" y="502872"/>
                  <a:ext cx="13824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3DD6687E-7C32-3DDC-F3A8-79D80339367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616866" y="494232"/>
                    <a:ext cx="155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D3332B5-B79B-8E1E-E573-7FEBCCABC48C}"/>
                      </a:ext>
                    </a:extLst>
                  </p14:cNvPr>
                  <p14:cNvContentPartPr/>
                  <p14:nvPr/>
                </p14:nvContentPartPr>
                <p14:xfrm>
                  <a:off x="2601506" y="515112"/>
                  <a:ext cx="86400" cy="1296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D3332B5-B79B-8E1E-E573-7FEBCCABC48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592506" y="506112"/>
                    <a:ext cx="104040" cy="147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B12D072-B6B2-F86D-5AC6-AAC6F2F5D082}"/>
              </a:ext>
            </a:extLst>
          </p:cNvPr>
          <p:cNvGrpSpPr/>
          <p:nvPr/>
        </p:nvGrpSpPr>
        <p:grpSpPr>
          <a:xfrm>
            <a:off x="5120222" y="330305"/>
            <a:ext cx="3689350" cy="3345506"/>
            <a:chOff x="5120222" y="330305"/>
            <a:chExt cx="3689350" cy="3345506"/>
          </a:xfrm>
        </p:grpSpPr>
        <p:pic>
          <p:nvPicPr>
            <p:cNvPr id="5" name="Picture 4" descr="A graph with red and blue bars&#10;&#10;Description automatically generated">
              <a:extLst>
                <a:ext uri="{FF2B5EF4-FFF2-40B4-BE49-F238E27FC236}">
                  <a16:creationId xmlns:a16="http://schemas.microsoft.com/office/drawing/2014/main" id="{BC6CA8A4-BCAC-BD80-F110-2EB42CBB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222" y="778565"/>
              <a:ext cx="3689350" cy="289724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A0017EB-ECD5-DDF9-3949-80A43621CFB3}"/>
                </a:ext>
              </a:extLst>
            </p:cNvPr>
            <p:cNvGrpSpPr/>
            <p:nvPr/>
          </p:nvGrpSpPr>
          <p:grpSpPr>
            <a:xfrm>
              <a:off x="5799496" y="1363632"/>
              <a:ext cx="564480" cy="316440"/>
              <a:chOff x="5647096" y="1363632"/>
              <a:chExt cx="564480" cy="31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640E054E-D41A-3F2C-B62A-DA5C70D68620}"/>
                      </a:ext>
                    </a:extLst>
                  </p14:cNvPr>
                  <p14:cNvContentPartPr/>
                  <p14:nvPr/>
                </p14:nvContentPartPr>
                <p14:xfrm>
                  <a:off x="5670496" y="1363992"/>
                  <a:ext cx="164160" cy="25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640E054E-D41A-3F2C-B62A-DA5C70D6862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661856" y="1355352"/>
                    <a:ext cx="181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F95A38B-D186-AFD9-B196-A0EFF46CC20D}"/>
                      </a:ext>
                    </a:extLst>
                  </p14:cNvPr>
                  <p14:cNvContentPartPr/>
                  <p14:nvPr/>
                </p14:nvContentPartPr>
                <p14:xfrm>
                  <a:off x="5647096" y="1363632"/>
                  <a:ext cx="107640" cy="2700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F95A38B-D186-AFD9-B196-A0EFF46CC20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638096" y="1354632"/>
                    <a:ext cx="125280" cy="28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0DC2473C-F3CA-5196-95AD-21F0EAD8FBC8}"/>
                      </a:ext>
                    </a:extLst>
                  </p14:cNvPr>
                  <p14:cNvContentPartPr/>
                  <p14:nvPr/>
                </p14:nvContentPartPr>
                <p14:xfrm>
                  <a:off x="5878216" y="1380192"/>
                  <a:ext cx="108720" cy="2998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0DC2473C-F3CA-5196-95AD-21F0EAD8FBC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869576" y="1371192"/>
                    <a:ext cx="126360" cy="31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98F98582-EA9F-E091-3666-C166D92F3488}"/>
                      </a:ext>
                    </a:extLst>
                  </p14:cNvPr>
                  <p14:cNvContentPartPr/>
                  <p14:nvPr/>
                </p14:nvContentPartPr>
                <p14:xfrm>
                  <a:off x="6086656" y="1393512"/>
                  <a:ext cx="124920" cy="1677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98F98582-EA9F-E091-3666-C166D92F348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078016" y="1384512"/>
                    <a:ext cx="142560" cy="185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BCDFC9-1BC4-9CA0-370E-25173F7B59E1}"/>
                </a:ext>
              </a:extLst>
            </p:cNvPr>
            <p:cNvSpPr/>
            <p:nvPr/>
          </p:nvSpPr>
          <p:spPr>
            <a:xfrm>
              <a:off x="6730102" y="330305"/>
              <a:ext cx="940553" cy="53340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2432229-B9FC-1A0F-A85C-83EB5F73EB52}"/>
                </a:ext>
              </a:extLst>
            </p:cNvPr>
            <p:cNvGrpSpPr/>
            <p:nvPr/>
          </p:nvGrpSpPr>
          <p:grpSpPr>
            <a:xfrm>
              <a:off x="6795496" y="562992"/>
              <a:ext cx="749160" cy="337320"/>
              <a:chOff x="6795496" y="562992"/>
              <a:chExt cx="749160" cy="3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E595B128-8CBC-3325-38E1-03B30995B4B5}"/>
                      </a:ext>
                    </a:extLst>
                  </p14:cNvPr>
                  <p14:cNvContentPartPr/>
                  <p14:nvPr/>
                </p14:nvContentPartPr>
                <p14:xfrm>
                  <a:off x="6795496" y="750192"/>
                  <a:ext cx="177480" cy="756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E595B128-8CBC-3325-38E1-03B30995B4B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786496" y="741192"/>
                    <a:ext cx="195120" cy="9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614080B-F792-D1D6-CEAB-CE6F8D5EA9BD}"/>
                      </a:ext>
                    </a:extLst>
                  </p14:cNvPr>
                  <p14:cNvContentPartPr/>
                  <p14:nvPr/>
                </p14:nvContentPartPr>
                <p14:xfrm>
                  <a:off x="7072696" y="713112"/>
                  <a:ext cx="133200" cy="18720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0614080B-F792-D1D6-CEAB-CE6F8D5EA9BD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064056" y="704112"/>
                    <a:ext cx="15084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CF9521A-B81F-5558-FF9D-596784C8EA9F}"/>
                      </a:ext>
                    </a:extLst>
                  </p14:cNvPr>
                  <p14:cNvContentPartPr/>
                  <p14:nvPr/>
                </p14:nvContentPartPr>
                <p14:xfrm>
                  <a:off x="7161976" y="652632"/>
                  <a:ext cx="59400" cy="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CF9521A-B81F-5558-FF9D-596784C8EA9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152976" y="643992"/>
                    <a:ext cx="77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19B9095A-40C1-5213-A324-7637E776917A}"/>
                      </a:ext>
                    </a:extLst>
                  </p14:cNvPr>
                  <p14:cNvContentPartPr/>
                  <p14:nvPr/>
                </p14:nvContentPartPr>
                <p14:xfrm>
                  <a:off x="7270336" y="571992"/>
                  <a:ext cx="112320" cy="14184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19B9095A-40C1-5213-A324-7637E776917A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261336" y="562992"/>
                    <a:ext cx="12996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609D1AE0-C3EC-65E9-735F-028AFDBCE4BF}"/>
                      </a:ext>
                    </a:extLst>
                  </p14:cNvPr>
                  <p14:cNvContentPartPr/>
                  <p14:nvPr/>
                </p14:nvContentPartPr>
                <p14:xfrm>
                  <a:off x="7447096" y="562992"/>
                  <a:ext cx="9756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609D1AE0-C3EC-65E9-735F-028AFDBCE4BF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438096" y="554352"/>
                    <a:ext cx="115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AAB12422-66F1-6C64-32E6-347725011CC9}"/>
                      </a:ext>
                    </a:extLst>
                  </p14:cNvPr>
                  <p14:cNvContentPartPr/>
                  <p14:nvPr/>
                </p14:nvContentPartPr>
                <p14:xfrm>
                  <a:off x="7457176" y="571992"/>
                  <a:ext cx="65520" cy="14328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AAB12422-66F1-6C64-32E6-347725011C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448536" y="562992"/>
                    <a:ext cx="83160" cy="160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6CFEACC-6311-5611-0A40-4AEF26EE2A72}"/>
              </a:ext>
            </a:extLst>
          </p:cNvPr>
          <p:cNvGrpSpPr/>
          <p:nvPr/>
        </p:nvGrpSpPr>
        <p:grpSpPr>
          <a:xfrm>
            <a:off x="5092061" y="3656313"/>
            <a:ext cx="3689350" cy="3037438"/>
            <a:chOff x="5092061" y="3656313"/>
            <a:chExt cx="3689350" cy="3037438"/>
          </a:xfrm>
        </p:grpSpPr>
        <p:pic>
          <p:nvPicPr>
            <p:cNvPr id="7" name="Picture 6" descr="A graph with red and blue bars&#10;&#10;Description automatically generated">
              <a:extLst>
                <a:ext uri="{FF2B5EF4-FFF2-40B4-BE49-F238E27FC236}">
                  <a16:creationId xmlns:a16="http://schemas.microsoft.com/office/drawing/2014/main" id="{DCDE04BE-8795-25C6-D76B-982E7A109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061" y="3790423"/>
              <a:ext cx="3689350" cy="290332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91FEAE-970B-1698-FFAA-0CE67725777A}"/>
                </a:ext>
              </a:extLst>
            </p:cNvPr>
            <p:cNvGrpSpPr/>
            <p:nvPr/>
          </p:nvGrpSpPr>
          <p:grpSpPr>
            <a:xfrm>
              <a:off x="6719296" y="4123752"/>
              <a:ext cx="639000" cy="316800"/>
              <a:chOff x="6566896" y="4123752"/>
              <a:chExt cx="639000" cy="31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C8138AC-85CA-FAE6-12D7-4D259DEFDEC4}"/>
                      </a:ext>
                    </a:extLst>
                  </p14:cNvPr>
                  <p14:cNvContentPartPr/>
                  <p14:nvPr/>
                </p14:nvContentPartPr>
                <p14:xfrm>
                  <a:off x="6574096" y="4183512"/>
                  <a:ext cx="15912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C8138AC-85CA-FAE6-12D7-4D259DEFDEC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565096" y="4174872"/>
                    <a:ext cx="176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830DCE1-B0CD-C929-7BA7-2873978722FE}"/>
                      </a:ext>
                    </a:extLst>
                  </p14:cNvPr>
                  <p14:cNvContentPartPr/>
                  <p14:nvPr/>
                </p14:nvContentPartPr>
                <p14:xfrm>
                  <a:off x="6566896" y="4183512"/>
                  <a:ext cx="124200" cy="2570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830DCE1-B0CD-C929-7BA7-2873978722FE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557896" y="4174872"/>
                    <a:ext cx="14184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EEFD6336-DBF0-6AEE-A63F-99DF14DFA57D}"/>
                      </a:ext>
                    </a:extLst>
                  </p14:cNvPr>
                  <p14:cNvContentPartPr/>
                  <p14:nvPr/>
                </p14:nvContentPartPr>
                <p14:xfrm>
                  <a:off x="6728536" y="4187112"/>
                  <a:ext cx="5580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FD6336-DBF0-6AEE-A63F-99DF14DFA57D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719536" y="4178112"/>
                    <a:ext cx="73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7114AE2-421B-9BD6-1A67-E367AB98F72D}"/>
                      </a:ext>
                    </a:extLst>
                  </p14:cNvPr>
                  <p14:cNvContentPartPr/>
                  <p14:nvPr/>
                </p14:nvContentPartPr>
                <p14:xfrm>
                  <a:off x="6864976" y="4123752"/>
                  <a:ext cx="102960" cy="2880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7114AE2-421B-9BD6-1A67-E367AB98F72D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855976" y="4114752"/>
                    <a:ext cx="120600" cy="30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5FADB4AE-7993-DDE7-74FD-F7175E38412A}"/>
                      </a:ext>
                    </a:extLst>
                  </p14:cNvPr>
                  <p14:cNvContentPartPr/>
                  <p14:nvPr/>
                </p14:nvContentPartPr>
                <p14:xfrm>
                  <a:off x="7072696" y="4174152"/>
                  <a:ext cx="133200" cy="1702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5FADB4AE-7993-DDE7-74FD-F7175E38412A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064056" y="4165512"/>
                    <a:ext cx="15084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3337001-EBA5-C442-238F-D1A9DF8A4D77}"/>
                      </a:ext>
                    </a:extLst>
                  </p14:cNvPr>
                  <p14:cNvContentPartPr/>
                  <p14:nvPr/>
                </p14:nvContentPartPr>
                <p14:xfrm>
                  <a:off x="6877576" y="4338672"/>
                  <a:ext cx="50040" cy="928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3337001-EBA5-C442-238F-D1A9DF8A4D77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868936" y="4329672"/>
                    <a:ext cx="67680" cy="11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ECBB0F-21F1-C27F-7581-39BEA881B175}"/>
                </a:ext>
              </a:extLst>
            </p:cNvPr>
            <p:cNvSpPr/>
            <p:nvPr/>
          </p:nvSpPr>
          <p:spPr>
            <a:xfrm>
              <a:off x="5863635" y="3656313"/>
              <a:ext cx="869616" cy="53340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9122860-5828-1BC2-9FEA-4D3624E07DEF}"/>
                </a:ext>
              </a:extLst>
            </p:cNvPr>
            <p:cNvSpPr/>
            <p:nvPr/>
          </p:nvSpPr>
          <p:spPr>
            <a:xfrm>
              <a:off x="6442449" y="4716912"/>
              <a:ext cx="1252813" cy="777713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516F857-AA5B-1B5F-2466-E93FCC911B9E}"/>
                </a:ext>
              </a:extLst>
            </p:cNvPr>
            <p:cNvGrpSpPr/>
            <p:nvPr/>
          </p:nvGrpSpPr>
          <p:grpSpPr>
            <a:xfrm>
              <a:off x="6126256" y="3774552"/>
              <a:ext cx="529920" cy="270360"/>
              <a:chOff x="6126256" y="3774552"/>
              <a:chExt cx="529920" cy="27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B5328F23-1CF9-50BB-0858-EF4BEE524910}"/>
                      </a:ext>
                    </a:extLst>
                  </p14:cNvPr>
                  <p14:cNvContentPartPr/>
                  <p14:nvPr/>
                </p14:nvContentPartPr>
                <p14:xfrm>
                  <a:off x="6126256" y="3955992"/>
                  <a:ext cx="96480" cy="288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B5328F23-1CF9-50BB-0858-EF4BEE524910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117256" y="3946992"/>
                    <a:ext cx="11412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DA5DB7F-FD04-96EA-CE80-4015946F6FAA}"/>
                      </a:ext>
                    </a:extLst>
                  </p14:cNvPr>
                  <p14:cNvContentPartPr/>
                  <p14:nvPr/>
                </p14:nvContentPartPr>
                <p14:xfrm>
                  <a:off x="6291496" y="3873552"/>
                  <a:ext cx="166680" cy="171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4DA5DB7F-FD04-96EA-CE80-4015946F6FAA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282496" y="3864552"/>
                    <a:ext cx="184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D391E112-DD92-0847-D900-3FE76C2E779C}"/>
                      </a:ext>
                    </a:extLst>
                  </p14:cNvPr>
                  <p14:cNvContentPartPr/>
                  <p14:nvPr/>
                </p14:nvContentPartPr>
                <p14:xfrm>
                  <a:off x="6592816" y="3865632"/>
                  <a:ext cx="360" cy="25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D391E112-DD92-0847-D900-3FE76C2E779C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583816" y="3856992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88EB8D89-C95B-44B0-7198-00877C3796D7}"/>
                      </a:ext>
                    </a:extLst>
                  </p14:cNvPr>
                  <p14:cNvContentPartPr/>
                  <p14:nvPr/>
                </p14:nvContentPartPr>
                <p14:xfrm>
                  <a:off x="6510016" y="3805512"/>
                  <a:ext cx="73440" cy="784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88EB8D89-C95B-44B0-7198-00877C3796D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501016" y="3796872"/>
                    <a:ext cx="9108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62117216-AE9B-6A63-7177-4655EA045110}"/>
                      </a:ext>
                    </a:extLst>
                  </p14:cNvPr>
                  <p14:cNvContentPartPr/>
                  <p14:nvPr/>
                </p14:nvContentPartPr>
                <p14:xfrm>
                  <a:off x="6497416" y="3774552"/>
                  <a:ext cx="158760" cy="162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62117216-AE9B-6A63-7177-4655EA045110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488416" y="3765552"/>
                    <a:ext cx="176400" cy="33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BFBB915-540F-9510-6C85-95BB9CDE45EB}"/>
                    </a:ext>
                  </a:extLst>
                </p14:cNvPr>
                <p14:cNvContentPartPr/>
                <p14:nvPr/>
              </p14:nvContentPartPr>
              <p14:xfrm>
                <a:off x="7587496" y="5577432"/>
                <a:ext cx="100080" cy="174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BFBB915-540F-9510-6C85-95BB9CDE45E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78856" y="5568432"/>
                  <a:ext cx="1177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99007F5-7514-F7A5-9D53-B613DEA94D8A}"/>
                    </a:ext>
                  </a:extLst>
                </p14:cNvPr>
                <p14:cNvContentPartPr/>
                <p14:nvPr/>
              </p14:nvContentPartPr>
              <p14:xfrm>
                <a:off x="7634656" y="5443872"/>
                <a:ext cx="57240" cy="44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99007F5-7514-F7A5-9D53-B613DEA94D8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25656" y="5435232"/>
                  <a:ext cx="748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883DC07-277A-A004-0ABE-F57525F91DB7}"/>
                    </a:ext>
                  </a:extLst>
                </p14:cNvPr>
                <p14:cNvContentPartPr/>
                <p14:nvPr/>
              </p14:nvContentPartPr>
              <p14:xfrm>
                <a:off x="7628176" y="5434872"/>
                <a:ext cx="10080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883DC07-277A-A004-0ABE-F57525F91DB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19176" y="5426232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9D1CB65-26D3-26D2-B0D9-C6510913FCC2}"/>
                </a:ext>
              </a:extLst>
            </p:cNvPr>
            <p:cNvGrpSpPr/>
            <p:nvPr/>
          </p:nvGrpSpPr>
          <p:grpSpPr>
            <a:xfrm>
              <a:off x="7594336" y="5804592"/>
              <a:ext cx="227880" cy="250920"/>
              <a:chOff x="7594336" y="5804592"/>
              <a:chExt cx="227880" cy="25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86CEA7D7-B204-2DB1-A013-FA126C207F61}"/>
                      </a:ext>
                    </a:extLst>
                  </p14:cNvPr>
                  <p14:cNvContentPartPr/>
                  <p14:nvPr/>
                </p14:nvContentPartPr>
                <p14:xfrm>
                  <a:off x="7594336" y="5804592"/>
                  <a:ext cx="191160" cy="475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86CEA7D7-B204-2DB1-A013-FA126C207F61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585336" y="5795592"/>
                    <a:ext cx="20880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00D2191F-3EC1-5FAD-56BF-096661B2E903}"/>
                      </a:ext>
                    </a:extLst>
                  </p14:cNvPr>
                  <p14:cNvContentPartPr/>
                  <p14:nvPr/>
                </p14:nvContentPartPr>
                <p14:xfrm>
                  <a:off x="7670656" y="5867592"/>
                  <a:ext cx="151560" cy="1879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00D2191F-3EC1-5FAD-56BF-096661B2E903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662016" y="5858592"/>
                    <a:ext cx="169200" cy="205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1B96DE-13B0-C583-D1AC-869A713789C0}"/>
                </a:ext>
              </a:extLst>
            </p:cNvPr>
            <p:cNvSpPr/>
            <p:nvPr/>
          </p:nvSpPr>
          <p:spPr>
            <a:xfrm>
              <a:off x="7587496" y="5318295"/>
              <a:ext cx="337304" cy="89920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5200E1E-64A3-1D06-87B5-A73D9F9356B8}"/>
              </a:ext>
            </a:extLst>
          </p:cNvPr>
          <p:cNvGrpSpPr/>
          <p:nvPr/>
        </p:nvGrpSpPr>
        <p:grpSpPr>
          <a:xfrm>
            <a:off x="563148" y="3598932"/>
            <a:ext cx="3595610" cy="3261622"/>
            <a:chOff x="563148" y="3598932"/>
            <a:chExt cx="3595610" cy="326162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61599E2-4769-2D06-28B6-1EACB5CC65F2}"/>
                </a:ext>
              </a:extLst>
            </p:cNvPr>
            <p:cNvGrpSpPr/>
            <p:nvPr/>
          </p:nvGrpSpPr>
          <p:grpSpPr>
            <a:xfrm>
              <a:off x="563148" y="3598932"/>
              <a:ext cx="3595610" cy="3261622"/>
              <a:chOff x="563148" y="3598932"/>
              <a:chExt cx="3595610" cy="3261622"/>
            </a:xfrm>
          </p:grpSpPr>
          <p:pic>
            <p:nvPicPr>
              <p:cNvPr id="26" name="Picture 25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24792ACC-C6CE-67D5-095E-3F79DE6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8" y="3809999"/>
                <a:ext cx="3595610" cy="3016595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F9A6779-8E4F-0BFF-FBF3-1402996CDECF}"/>
                  </a:ext>
                </a:extLst>
              </p:cNvPr>
              <p:cNvGrpSpPr/>
              <p:nvPr/>
            </p:nvGrpSpPr>
            <p:grpSpPr>
              <a:xfrm>
                <a:off x="2150507" y="4123752"/>
                <a:ext cx="639000" cy="316800"/>
                <a:chOff x="6566896" y="4123752"/>
                <a:chExt cx="639000" cy="316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712D3D97-B9FC-094B-69E2-9F0A5A9992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4096" y="4183512"/>
                    <a:ext cx="159120" cy="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712D3D97-B9FC-094B-69E2-9F0A5A99928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6565096" y="4174872"/>
                      <a:ext cx="1767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806F3791-DAE7-66F8-02F4-503773DF1F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6896" y="4183512"/>
                    <a:ext cx="124200" cy="25704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806F3791-DAE7-66F8-02F4-503773DF1FB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6557896" y="4174872"/>
                      <a:ext cx="141840" cy="27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EAAE8F9F-DC44-B528-4E43-65BB4A691A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8536" y="4187112"/>
                    <a:ext cx="55800" cy="36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EAAE8F9F-DC44-B528-4E43-65BB4A691AF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6719536" y="4178112"/>
                      <a:ext cx="734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8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A6C8B2C-E6E5-872F-7785-DA24C1B964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4976" y="4123752"/>
                    <a:ext cx="102960" cy="28800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DA6C8B2C-E6E5-872F-7785-DA24C1B96443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6855976" y="4114752"/>
                      <a:ext cx="120600" cy="305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955BF156-E6CE-E0C2-81FA-AD393C6DE2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72696" y="4174152"/>
                    <a:ext cx="133200" cy="17028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955BF156-E6CE-E0C2-81FA-AD393C6DE205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7064056" y="4165512"/>
                      <a:ext cx="150840" cy="187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0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F86499BA-157B-3833-6BC7-21F04F9F6C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77576" y="4338672"/>
                    <a:ext cx="50040" cy="9288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F86499BA-157B-3833-6BC7-21F04F9F6C8D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6868936" y="4329672"/>
                      <a:ext cx="67680" cy="110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B7A2618-FBD5-E5B5-AB37-0A52CC537F8D}"/>
                  </a:ext>
                </a:extLst>
              </p:cNvPr>
              <p:cNvSpPr/>
              <p:nvPr/>
            </p:nvSpPr>
            <p:spPr>
              <a:xfrm>
                <a:off x="1348430" y="3598932"/>
                <a:ext cx="869616" cy="533400"/>
              </a:xfrm>
              <a:prstGeom prst="rect">
                <a:avLst/>
              </a:prstGeom>
              <a:solidFill>
                <a:srgbClr val="FFFF00">
                  <a:alpha val="35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D14CA8E-ED56-DEFB-61ED-CED78EDC54DD}"/>
                  </a:ext>
                </a:extLst>
              </p:cNvPr>
              <p:cNvSpPr/>
              <p:nvPr/>
            </p:nvSpPr>
            <p:spPr>
              <a:xfrm>
                <a:off x="1783216" y="6082841"/>
                <a:ext cx="1252813" cy="777713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3C8D058-4524-83C6-681A-3F5A70B8B9D6}"/>
                  </a:ext>
                </a:extLst>
              </p:cNvPr>
              <p:cNvGrpSpPr/>
              <p:nvPr/>
            </p:nvGrpSpPr>
            <p:grpSpPr>
              <a:xfrm>
                <a:off x="1473976" y="3752232"/>
                <a:ext cx="520560" cy="259920"/>
                <a:chOff x="1473976" y="3752232"/>
                <a:chExt cx="520560" cy="259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A0ECA4E3-2968-30EB-71D0-87BFDFBFB9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3976" y="3917832"/>
                    <a:ext cx="137520" cy="45720"/>
                  </p14:xfrm>
                </p:contentPart>
              </mc:Choice>
              <mc:Fallback xmlns="">
                <p:pic>
                  <p:nvPicPr>
                    <p:cNvPr id="50" name="Ink 49">
                      <a:extLst>
                        <a:ext uri="{FF2B5EF4-FFF2-40B4-BE49-F238E27FC236}">
                          <a16:creationId xmlns:a16="http://schemas.microsoft.com/office/drawing/2014/main" id="{A0ECA4E3-2968-30EB-71D0-87BFDFBFB952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1465336" y="3909192"/>
                      <a:ext cx="155160" cy="6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FEB0AA58-A895-D474-193B-2E3D03F69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06896" y="3877872"/>
                    <a:ext cx="152640" cy="134280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FEB0AA58-A895-D474-193B-2E3D03F69DC9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1698256" y="3869232"/>
                      <a:ext cx="170280" cy="151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F64859C7-1170-8BD1-F5C8-AB682AFB2B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52696" y="3760152"/>
                    <a:ext cx="64080" cy="7272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F64859C7-1170-8BD1-F5C8-AB682AFB2BA6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1843696" y="3751152"/>
                      <a:ext cx="81720" cy="9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34B27406-0885-2763-B03B-67452D403F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44056" y="3752232"/>
                    <a:ext cx="150480" cy="36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34B27406-0885-2763-B03B-67452D403FCF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1835416" y="3743592"/>
                      <a:ext cx="1681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4A4DB86-3A12-0259-ED61-85AE176EA41B}"/>
                </a:ext>
              </a:extLst>
            </p:cNvPr>
            <p:cNvGrpSpPr/>
            <p:nvPr/>
          </p:nvGrpSpPr>
          <p:grpSpPr>
            <a:xfrm>
              <a:off x="2928376" y="5883072"/>
              <a:ext cx="264600" cy="307800"/>
              <a:chOff x="2928376" y="5883072"/>
              <a:chExt cx="264600" cy="30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81EC69B5-935D-D9A6-C38B-4AA6939B688D}"/>
                      </a:ext>
                    </a:extLst>
                  </p14:cNvPr>
                  <p14:cNvContentPartPr/>
                  <p14:nvPr/>
                </p14:nvContentPartPr>
                <p14:xfrm>
                  <a:off x="2928376" y="6043632"/>
                  <a:ext cx="106560" cy="1472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81EC69B5-935D-D9A6-C38B-4AA6939B688D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2919376" y="6034632"/>
                    <a:ext cx="12420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F2208608-E38B-C3E8-B85F-40C85E24B817}"/>
                      </a:ext>
                    </a:extLst>
                  </p14:cNvPr>
                  <p14:cNvContentPartPr/>
                  <p14:nvPr/>
                </p14:nvContentPartPr>
                <p14:xfrm>
                  <a:off x="2966536" y="5951832"/>
                  <a:ext cx="71640" cy="3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F2208608-E38B-C3E8-B85F-40C85E24B81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2957896" y="5943192"/>
                    <a:ext cx="89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15FA601F-81DC-943E-78FF-995DD633A59A}"/>
                      </a:ext>
                    </a:extLst>
                  </p14:cNvPr>
                  <p14:cNvContentPartPr/>
                  <p14:nvPr/>
                </p14:nvContentPartPr>
                <p14:xfrm>
                  <a:off x="3082456" y="5883072"/>
                  <a:ext cx="51120" cy="1224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15FA601F-81DC-943E-78FF-995DD633A59A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073816" y="5874432"/>
                    <a:ext cx="6876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3DAFE7D7-B81D-7605-AA44-CFF132B4D094}"/>
                      </a:ext>
                    </a:extLst>
                  </p14:cNvPr>
                  <p14:cNvContentPartPr/>
                  <p14:nvPr/>
                </p14:nvContentPartPr>
                <p14:xfrm>
                  <a:off x="3068776" y="5886312"/>
                  <a:ext cx="124200" cy="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DAFE7D7-B81D-7605-AA44-CFF132B4D094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059776" y="5877312"/>
                    <a:ext cx="1418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15CBD5D-0A03-B678-92B9-0CC31FE98AAE}"/>
                </a:ext>
              </a:extLst>
            </p:cNvPr>
            <p:cNvSpPr/>
            <p:nvPr/>
          </p:nvSpPr>
          <p:spPr>
            <a:xfrm>
              <a:off x="2855672" y="5511949"/>
              <a:ext cx="337304" cy="89920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F58802-7E8D-EFA8-A429-7EAC42EC4C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2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720"/>
    </mc:Choice>
    <mc:Fallback xmlns="">
      <p:transition advClick="0" advTm="11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DB8C3-8C98-69C6-E4BD-EC0D10E8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C57CAB-33CE-4C84-C286-9D41E228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12" y="-7732"/>
            <a:ext cx="7944804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Off-diagonal terms are spreading states around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Use it like temperature !!!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6CFEACC-6311-5611-0A40-4AEF26EE2A72}"/>
              </a:ext>
            </a:extLst>
          </p:cNvPr>
          <p:cNvGrpSpPr/>
          <p:nvPr/>
        </p:nvGrpSpPr>
        <p:grpSpPr>
          <a:xfrm>
            <a:off x="4953000" y="1910281"/>
            <a:ext cx="3689350" cy="3037438"/>
            <a:chOff x="5092061" y="3656313"/>
            <a:chExt cx="3689350" cy="3037438"/>
          </a:xfrm>
        </p:grpSpPr>
        <p:pic>
          <p:nvPicPr>
            <p:cNvPr id="7" name="Picture 6" descr="A graph with red and blue bars&#10;&#10;Description automatically generated">
              <a:extLst>
                <a:ext uri="{FF2B5EF4-FFF2-40B4-BE49-F238E27FC236}">
                  <a16:creationId xmlns:a16="http://schemas.microsoft.com/office/drawing/2014/main" id="{DCDE04BE-8795-25C6-D76B-982E7A109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061" y="3790423"/>
              <a:ext cx="3689350" cy="290332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91FEAE-970B-1698-FFAA-0CE67725777A}"/>
                </a:ext>
              </a:extLst>
            </p:cNvPr>
            <p:cNvGrpSpPr/>
            <p:nvPr/>
          </p:nvGrpSpPr>
          <p:grpSpPr>
            <a:xfrm>
              <a:off x="6719296" y="4123752"/>
              <a:ext cx="639000" cy="316800"/>
              <a:chOff x="6566896" y="4123752"/>
              <a:chExt cx="639000" cy="31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C8138AC-85CA-FAE6-12D7-4D259DEFDEC4}"/>
                      </a:ext>
                    </a:extLst>
                  </p14:cNvPr>
                  <p14:cNvContentPartPr/>
                  <p14:nvPr/>
                </p14:nvContentPartPr>
                <p14:xfrm>
                  <a:off x="6574096" y="4183512"/>
                  <a:ext cx="15912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C8138AC-85CA-FAE6-12D7-4D259DEFDEC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565096" y="4174872"/>
                    <a:ext cx="176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830DCE1-B0CD-C929-7BA7-2873978722FE}"/>
                      </a:ext>
                    </a:extLst>
                  </p14:cNvPr>
                  <p14:cNvContentPartPr/>
                  <p14:nvPr/>
                </p14:nvContentPartPr>
                <p14:xfrm>
                  <a:off x="6566896" y="4183512"/>
                  <a:ext cx="124200" cy="2570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830DCE1-B0CD-C929-7BA7-2873978722F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557896" y="4174872"/>
                    <a:ext cx="14184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EEFD6336-DBF0-6AEE-A63F-99DF14DFA57D}"/>
                      </a:ext>
                    </a:extLst>
                  </p14:cNvPr>
                  <p14:cNvContentPartPr/>
                  <p14:nvPr/>
                </p14:nvContentPartPr>
                <p14:xfrm>
                  <a:off x="6728536" y="4187112"/>
                  <a:ext cx="5580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FD6336-DBF0-6AEE-A63F-99DF14DFA57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719536" y="4178112"/>
                    <a:ext cx="73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7114AE2-421B-9BD6-1A67-E367AB98F72D}"/>
                      </a:ext>
                    </a:extLst>
                  </p14:cNvPr>
                  <p14:cNvContentPartPr/>
                  <p14:nvPr/>
                </p14:nvContentPartPr>
                <p14:xfrm>
                  <a:off x="6864976" y="4123752"/>
                  <a:ext cx="102960" cy="2880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7114AE2-421B-9BD6-1A67-E367AB98F72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55976" y="4114752"/>
                    <a:ext cx="120600" cy="30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5FADB4AE-7993-DDE7-74FD-F7175E38412A}"/>
                      </a:ext>
                    </a:extLst>
                  </p14:cNvPr>
                  <p14:cNvContentPartPr/>
                  <p14:nvPr/>
                </p14:nvContentPartPr>
                <p14:xfrm>
                  <a:off x="7072696" y="4174152"/>
                  <a:ext cx="133200" cy="1702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5FADB4AE-7993-DDE7-74FD-F7175E38412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064056" y="4165512"/>
                    <a:ext cx="150840" cy="18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3337001-EBA5-C442-238F-D1A9DF8A4D77}"/>
                      </a:ext>
                    </a:extLst>
                  </p14:cNvPr>
                  <p14:cNvContentPartPr/>
                  <p14:nvPr/>
                </p14:nvContentPartPr>
                <p14:xfrm>
                  <a:off x="6877576" y="4338672"/>
                  <a:ext cx="50040" cy="928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3337001-EBA5-C442-238F-D1A9DF8A4D77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868936" y="4329672"/>
                    <a:ext cx="67680" cy="11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ECBB0F-21F1-C27F-7581-39BEA881B175}"/>
                </a:ext>
              </a:extLst>
            </p:cNvPr>
            <p:cNvSpPr/>
            <p:nvPr/>
          </p:nvSpPr>
          <p:spPr>
            <a:xfrm>
              <a:off x="5863635" y="3656313"/>
              <a:ext cx="869616" cy="53340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9122860-5828-1BC2-9FEA-4D3624E07DEF}"/>
                </a:ext>
              </a:extLst>
            </p:cNvPr>
            <p:cNvSpPr/>
            <p:nvPr/>
          </p:nvSpPr>
          <p:spPr>
            <a:xfrm>
              <a:off x="6442449" y="4716912"/>
              <a:ext cx="1252813" cy="777713"/>
            </a:xfrm>
            <a:prstGeom prst="ellipse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516F857-AA5B-1B5F-2466-E93FCC911B9E}"/>
                </a:ext>
              </a:extLst>
            </p:cNvPr>
            <p:cNvGrpSpPr/>
            <p:nvPr/>
          </p:nvGrpSpPr>
          <p:grpSpPr>
            <a:xfrm>
              <a:off x="6126256" y="3774552"/>
              <a:ext cx="529920" cy="270360"/>
              <a:chOff x="6126256" y="3774552"/>
              <a:chExt cx="529920" cy="27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B5328F23-1CF9-50BB-0858-EF4BEE524910}"/>
                      </a:ext>
                    </a:extLst>
                  </p14:cNvPr>
                  <p14:cNvContentPartPr/>
                  <p14:nvPr/>
                </p14:nvContentPartPr>
                <p14:xfrm>
                  <a:off x="6126256" y="3955992"/>
                  <a:ext cx="96480" cy="288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B5328F23-1CF9-50BB-0858-EF4BEE52491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117256" y="3946992"/>
                    <a:ext cx="114120" cy="4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DA5DB7F-FD04-96EA-CE80-4015946F6FAA}"/>
                      </a:ext>
                    </a:extLst>
                  </p14:cNvPr>
                  <p14:cNvContentPartPr/>
                  <p14:nvPr/>
                </p14:nvContentPartPr>
                <p14:xfrm>
                  <a:off x="6291496" y="3873552"/>
                  <a:ext cx="166680" cy="171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4DA5DB7F-FD04-96EA-CE80-4015946F6FA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282496" y="3864552"/>
                    <a:ext cx="18432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D391E112-DD92-0847-D900-3FE76C2E779C}"/>
                      </a:ext>
                    </a:extLst>
                  </p14:cNvPr>
                  <p14:cNvContentPartPr/>
                  <p14:nvPr/>
                </p14:nvContentPartPr>
                <p14:xfrm>
                  <a:off x="6592816" y="3865632"/>
                  <a:ext cx="360" cy="25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D391E112-DD92-0847-D900-3FE76C2E779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583816" y="3856992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88EB8D89-C95B-44B0-7198-00877C3796D7}"/>
                      </a:ext>
                    </a:extLst>
                  </p14:cNvPr>
                  <p14:cNvContentPartPr/>
                  <p14:nvPr/>
                </p14:nvContentPartPr>
                <p14:xfrm>
                  <a:off x="6510016" y="3805512"/>
                  <a:ext cx="73440" cy="784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88EB8D89-C95B-44B0-7198-00877C3796D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501016" y="3796872"/>
                    <a:ext cx="9108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62117216-AE9B-6A63-7177-4655EA045110}"/>
                      </a:ext>
                    </a:extLst>
                  </p14:cNvPr>
                  <p14:cNvContentPartPr/>
                  <p14:nvPr/>
                </p14:nvContentPartPr>
                <p14:xfrm>
                  <a:off x="6497416" y="3774552"/>
                  <a:ext cx="158760" cy="162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62117216-AE9B-6A63-7177-4655EA04511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488416" y="3765552"/>
                    <a:ext cx="176400" cy="33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BFBB915-540F-9510-6C85-95BB9CDE45EB}"/>
                    </a:ext>
                  </a:extLst>
                </p14:cNvPr>
                <p14:cNvContentPartPr/>
                <p14:nvPr/>
              </p14:nvContentPartPr>
              <p14:xfrm>
                <a:off x="7587496" y="5577432"/>
                <a:ext cx="100080" cy="174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BFBB915-540F-9510-6C85-95BB9CDE45E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578856" y="5568432"/>
                  <a:ext cx="1177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99007F5-7514-F7A5-9D53-B613DEA94D8A}"/>
                    </a:ext>
                  </a:extLst>
                </p14:cNvPr>
                <p14:cNvContentPartPr/>
                <p14:nvPr/>
              </p14:nvContentPartPr>
              <p14:xfrm>
                <a:off x="7634656" y="5443872"/>
                <a:ext cx="57240" cy="44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99007F5-7514-F7A5-9D53-B613DEA94D8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625656" y="5435232"/>
                  <a:ext cx="748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883DC07-277A-A004-0ABE-F57525F91DB7}"/>
                    </a:ext>
                  </a:extLst>
                </p14:cNvPr>
                <p14:cNvContentPartPr/>
                <p14:nvPr/>
              </p14:nvContentPartPr>
              <p14:xfrm>
                <a:off x="7628176" y="5434872"/>
                <a:ext cx="10080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883DC07-277A-A004-0ABE-F57525F91DB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19176" y="5426232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9D1CB65-26D3-26D2-B0D9-C6510913FCC2}"/>
                </a:ext>
              </a:extLst>
            </p:cNvPr>
            <p:cNvGrpSpPr/>
            <p:nvPr/>
          </p:nvGrpSpPr>
          <p:grpSpPr>
            <a:xfrm>
              <a:off x="7594336" y="5804592"/>
              <a:ext cx="227880" cy="250920"/>
              <a:chOff x="7594336" y="5804592"/>
              <a:chExt cx="227880" cy="25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86CEA7D7-B204-2DB1-A013-FA126C207F61}"/>
                      </a:ext>
                    </a:extLst>
                  </p14:cNvPr>
                  <p14:cNvContentPartPr/>
                  <p14:nvPr/>
                </p14:nvContentPartPr>
                <p14:xfrm>
                  <a:off x="7594336" y="5804592"/>
                  <a:ext cx="191160" cy="475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86CEA7D7-B204-2DB1-A013-FA126C207F6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7585336" y="5795592"/>
                    <a:ext cx="20880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00D2191F-3EC1-5FAD-56BF-096661B2E903}"/>
                      </a:ext>
                    </a:extLst>
                  </p14:cNvPr>
                  <p14:cNvContentPartPr/>
                  <p14:nvPr/>
                </p14:nvContentPartPr>
                <p14:xfrm>
                  <a:off x="7670656" y="5867592"/>
                  <a:ext cx="151560" cy="1879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00D2191F-3EC1-5FAD-56BF-096661B2E903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662016" y="5858592"/>
                    <a:ext cx="169200" cy="205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1B96DE-13B0-C583-D1AC-869A713789C0}"/>
                </a:ext>
              </a:extLst>
            </p:cNvPr>
            <p:cNvSpPr/>
            <p:nvPr/>
          </p:nvSpPr>
          <p:spPr>
            <a:xfrm>
              <a:off x="7587496" y="5318295"/>
              <a:ext cx="337304" cy="89920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5200E1E-64A3-1D06-87B5-A73D9F9356B8}"/>
              </a:ext>
            </a:extLst>
          </p:cNvPr>
          <p:cNvGrpSpPr/>
          <p:nvPr/>
        </p:nvGrpSpPr>
        <p:grpSpPr>
          <a:xfrm>
            <a:off x="424087" y="1852900"/>
            <a:ext cx="3595610" cy="3261622"/>
            <a:chOff x="563148" y="3598932"/>
            <a:chExt cx="3595610" cy="326162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61599E2-4769-2D06-28B6-1EACB5CC65F2}"/>
                </a:ext>
              </a:extLst>
            </p:cNvPr>
            <p:cNvGrpSpPr/>
            <p:nvPr/>
          </p:nvGrpSpPr>
          <p:grpSpPr>
            <a:xfrm>
              <a:off x="563148" y="3598932"/>
              <a:ext cx="3595610" cy="3261622"/>
              <a:chOff x="563148" y="3598932"/>
              <a:chExt cx="3595610" cy="3261622"/>
            </a:xfrm>
          </p:grpSpPr>
          <p:pic>
            <p:nvPicPr>
              <p:cNvPr id="26" name="Picture 25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24792ACC-C6CE-67D5-095E-3F79DE679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48" y="3809999"/>
                <a:ext cx="3595610" cy="3016595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F9A6779-8E4F-0BFF-FBF3-1402996CDECF}"/>
                  </a:ext>
                </a:extLst>
              </p:cNvPr>
              <p:cNvGrpSpPr/>
              <p:nvPr/>
            </p:nvGrpSpPr>
            <p:grpSpPr>
              <a:xfrm>
                <a:off x="2150507" y="4123752"/>
                <a:ext cx="639000" cy="316800"/>
                <a:chOff x="6566896" y="4123752"/>
                <a:chExt cx="639000" cy="316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712D3D97-B9FC-094B-69E2-9F0A5A9992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74096" y="4183512"/>
                    <a:ext cx="159120" cy="36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712D3D97-B9FC-094B-69E2-9F0A5A999286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565096" y="4174872"/>
                      <a:ext cx="1767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806F3791-DAE7-66F8-02F4-503773DF1F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66896" y="4183512"/>
                    <a:ext cx="124200" cy="25704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806F3791-DAE7-66F8-02F4-503773DF1FBD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557896" y="4174872"/>
                      <a:ext cx="141840" cy="27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EAAE8F9F-DC44-B528-4E43-65BB4A691A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8536" y="4187112"/>
                    <a:ext cx="55800" cy="36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EAAE8F9F-DC44-B528-4E43-65BB4A691AF5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6719536" y="4178112"/>
                      <a:ext cx="734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DA6C8B2C-E6E5-872F-7785-DA24C1B964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4976" y="4123752"/>
                    <a:ext cx="102960" cy="28800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DA6C8B2C-E6E5-872F-7785-DA24C1B96443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6855976" y="4114752"/>
                      <a:ext cx="120600" cy="305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955BF156-E6CE-E0C2-81FA-AD393C6DE2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72696" y="4174152"/>
                    <a:ext cx="133200" cy="17028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955BF156-E6CE-E0C2-81FA-AD393C6DE205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7064056" y="4165512"/>
                      <a:ext cx="150840" cy="187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F86499BA-157B-3833-6BC7-21F04F9F6C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77576" y="4338672"/>
                    <a:ext cx="50040" cy="9288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F86499BA-157B-3833-6BC7-21F04F9F6C8D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6868936" y="4329672"/>
                      <a:ext cx="67680" cy="110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B7A2618-FBD5-E5B5-AB37-0A52CC537F8D}"/>
                  </a:ext>
                </a:extLst>
              </p:cNvPr>
              <p:cNvSpPr/>
              <p:nvPr/>
            </p:nvSpPr>
            <p:spPr>
              <a:xfrm>
                <a:off x="1348430" y="3598932"/>
                <a:ext cx="869616" cy="533400"/>
              </a:xfrm>
              <a:prstGeom prst="rect">
                <a:avLst/>
              </a:prstGeom>
              <a:solidFill>
                <a:srgbClr val="FFFF00">
                  <a:alpha val="35000"/>
                </a:srgbClr>
              </a:solidFill>
              <a:ln w="38100" cmpd="sng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D14CA8E-ED56-DEFB-61ED-CED78EDC54DD}"/>
                  </a:ext>
                </a:extLst>
              </p:cNvPr>
              <p:cNvSpPr/>
              <p:nvPr/>
            </p:nvSpPr>
            <p:spPr>
              <a:xfrm>
                <a:off x="1783216" y="6082841"/>
                <a:ext cx="1252813" cy="777713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3C8D058-4524-83C6-681A-3F5A70B8B9D6}"/>
                  </a:ext>
                </a:extLst>
              </p:cNvPr>
              <p:cNvGrpSpPr/>
              <p:nvPr/>
            </p:nvGrpSpPr>
            <p:grpSpPr>
              <a:xfrm>
                <a:off x="1473976" y="3752232"/>
                <a:ext cx="520560" cy="259920"/>
                <a:chOff x="1473976" y="3752232"/>
                <a:chExt cx="520560" cy="259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A0ECA4E3-2968-30EB-71D0-87BFDFBFB9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3976" y="3917832"/>
                    <a:ext cx="137520" cy="45720"/>
                  </p14:xfrm>
                </p:contentPart>
              </mc:Choice>
              <mc:Fallback xmlns="">
                <p:pic>
                  <p:nvPicPr>
                    <p:cNvPr id="50" name="Ink 49">
                      <a:extLst>
                        <a:ext uri="{FF2B5EF4-FFF2-40B4-BE49-F238E27FC236}">
                          <a16:creationId xmlns:a16="http://schemas.microsoft.com/office/drawing/2014/main" id="{A0ECA4E3-2968-30EB-71D0-87BFDFBFB952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1465336" y="3909192"/>
                      <a:ext cx="155160" cy="6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FEB0AA58-A895-D474-193B-2E3D03F69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06896" y="3877872"/>
                    <a:ext cx="152640" cy="134280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FEB0AA58-A895-D474-193B-2E3D03F69DC9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1698256" y="3869232"/>
                      <a:ext cx="170280" cy="151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F64859C7-1170-8BD1-F5C8-AB682AFB2B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52696" y="3760152"/>
                    <a:ext cx="64080" cy="7272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F64859C7-1170-8BD1-F5C8-AB682AFB2BA6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1843696" y="3751152"/>
                      <a:ext cx="81720" cy="9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34B27406-0885-2763-B03B-67452D403F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44056" y="3752232"/>
                    <a:ext cx="150480" cy="36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34B27406-0885-2763-B03B-67452D403FCF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1835416" y="3743592"/>
                      <a:ext cx="1681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4A4DB86-3A12-0259-ED61-85AE176EA41B}"/>
                </a:ext>
              </a:extLst>
            </p:cNvPr>
            <p:cNvGrpSpPr/>
            <p:nvPr/>
          </p:nvGrpSpPr>
          <p:grpSpPr>
            <a:xfrm>
              <a:off x="2928376" y="5883072"/>
              <a:ext cx="264600" cy="307800"/>
              <a:chOff x="2928376" y="5883072"/>
              <a:chExt cx="264600" cy="30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81EC69B5-935D-D9A6-C38B-4AA6939B688D}"/>
                      </a:ext>
                    </a:extLst>
                  </p14:cNvPr>
                  <p14:cNvContentPartPr/>
                  <p14:nvPr/>
                </p14:nvContentPartPr>
                <p14:xfrm>
                  <a:off x="2928376" y="6043632"/>
                  <a:ext cx="106560" cy="1472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81EC69B5-935D-D9A6-C38B-4AA6939B68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2919376" y="6034632"/>
                    <a:ext cx="12420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F2208608-E38B-C3E8-B85F-40C85E24B817}"/>
                      </a:ext>
                    </a:extLst>
                  </p14:cNvPr>
                  <p14:cNvContentPartPr/>
                  <p14:nvPr/>
                </p14:nvContentPartPr>
                <p14:xfrm>
                  <a:off x="2966536" y="5951832"/>
                  <a:ext cx="71640" cy="36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F2208608-E38B-C3E8-B85F-40C85E24B817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2957896" y="5943192"/>
                    <a:ext cx="89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15FA601F-81DC-943E-78FF-995DD633A59A}"/>
                      </a:ext>
                    </a:extLst>
                  </p14:cNvPr>
                  <p14:cNvContentPartPr/>
                  <p14:nvPr/>
                </p14:nvContentPartPr>
                <p14:xfrm>
                  <a:off x="3082456" y="5883072"/>
                  <a:ext cx="51120" cy="1224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15FA601F-81DC-943E-78FF-995DD633A59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073816" y="5874432"/>
                    <a:ext cx="6876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3DAFE7D7-B81D-7605-AA44-CFF132B4D094}"/>
                      </a:ext>
                    </a:extLst>
                  </p14:cNvPr>
                  <p14:cNvContentPartPr/>
                  <p14:nvPr/>
                </p14:nvContentPartPr>
                <p14:xfrm>
                  <a:off x="3068776" y="5886312"/>
                  <a:ext cx="124200" cy="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DAFE7D7-B81D-7605-AA44-CFF132B4D09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059776" y="5877312"/>
                    <a:ext cx="1418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15CBD5D-0A03-B678-92B9-0CC31FE98AAE}"/>
                </a:ext>
              </a:extLst>
            </p:cNvPr>
            <p:cNvSpPr/>
            <p:nvPr/>
          </p:nvSpPr>
          <p:spPr>
            <a:xfrm>
              <a:off x="2855672" y="5511949"/>
              <a:ext cx="337304" cy="899205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0E610B-C71C-4D72-FA3D-05A2A1D5DB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7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165"/>
    </mc:Choice>
    <mc:Fallback xmlns="">
      <p:transition advClick="0" advTm="4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DB8C3-8C98-69C6-E4BD-EC0D10E8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C57CAB-33CE-4C84-C286-9D41E228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022" y="-7732"/>
            <a:ext cx="452399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Sz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+ </a:t>
            </a:r>
            <a:r>
              <a:rPr lang="en-US" altLang="en-US" sz="2700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Sx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create a new qubit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6005B7-9CB6-AC68-C405-32DB698EA349}"/>
              </a:ext>
            </a:extLst>
          </p:cNvPr>
          <p:cNvGrpSpPr/>
          <p:nvPr/>
        </p:nvGrpSpPr>
        <p:grpSpPr>
          <a:xfrm>
            <a:off x="1249029" y="992520"/>
            <a:ext cx="309240" cy="1287360"/>
            <a:chOff x="1249029" y="992520"/>
            <a:chExt cx="309240" cy="128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CD5F517-4EAD-27B4-E0A3-9081C9475B51}"/>
                    </a:ext>
                  </a:extLst>
                </p14:cNvPr>
                <p14:cNvContentPartPr/>
                <p14:nvPr/>
              </p14:nvContentPartPr>
              <p14:xfrm>
                <a:off x="1249029" y="992520"/>
                <a:ext cx="277560" cy="1287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CD5F517-4EAD-27B4-E0A3-9081C9475B5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0389" y="983880"/>
                  <a:ext cx="295200" cy="13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D0ADE52-CEC2-4B35-243C-E0F545FCC729}"/>
                    </a:ext>
                  </a:extLst>
                </p14:cNvPr>
                <p14:cNvContentPartPr/>
                <p14:nvPr/>
              </p14:nvContentPartPr>
              <p14:xfrm>
                <a:off x="1557909" y="1112400"/>
                <a:ext cx="360" cy="276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D0ADE52-CEC2-4B35-243C-E0F545FCC72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49269" y="1103400"/>
                  <a:ext cx="18000" cy="29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74D597F-787F-274A-96D4-49720CD95D26}"/>
                  </a:ext>
                </a:extLst>
              </p14:cNvPr>
              <p14:cNvContentPartPr/>
              <p14:nvPr/>
            </p14:nvContentPartPr>
            <p14:xfrm>
              <a:off x="1564029" y="1878840"/>
              <a:ext cx="184680" cy="247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74D597F-787F-274A-96D4-49720CD95D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5389" y="1870200"/>
                <a:ext cx="202320" cy="26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55CE3AC-613A-2152-96C2-9C7581B702CE}"/>
              </a:ext>
            </a:extLst>
          </p:cNvPr>
          <p:cNvGrpSpPr/>
          <p:nvPr/>
        </p:nvGrpSpPr>
        <p:grpSpPr>
          <a:xfrm>
            <a:off x="2100429" y="994320"/>
            <a:ext cx="729000" cy="1175760"/>
            <a:chOff x="2100429" y="994320"/>
            <a:chExt cx="729000" cy="11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8A62332-E6DE-2629-3D04-89F3124B6F85}"/>
                    </a:ext>
                  </a:extLst>
                </p14:cNvPr>
                <p14:cNvContentPartPr/>
                <p14:nvPr/>
              </p14:nvContentPartPr>
              <p14:xfrm>
                <a:off x="2167389" y="1121040"/>
                <a:ext cx="170640" cy="230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8A62332-E6DE-2629-3D04-89F3124B6F8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58389" y="1112400"/>
                  <a:ext cx="18828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F8FF098-0DFF-034A-DD2E-48227EA5A462}"/>
                    </a:ext>
                  </a:extLst>
                </p14:cNvPr>
                <p14:cNvContentPartPr/>
                <p14:nvPr/>
              </p14:nvContentPartPr>
              <p14:xfrm>
                <a:off x="2100429" y="1958040"/>
                <a:ext cx="202320" cy="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F8FF098-0DFF-034A-DD2E-48227EA5A46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91429" y="1949040"/>
                  <a:ext cx="219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8E383FD-6CC1-A910-9CA7-72BB81116629}"/>
                    </a:ext>
                  </a:extLst>
                </p14:cNvPr>
                <p14:cNvContentPartPr/>
                <p14:nvPr/>
              </p14:nvContentPartPr>
              <p14:xfrm>
                <a:off x="2446749" y="1794600"/>
                <a:ext cx="360" cy="299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8E383FD-6CC1-A910-9CA7-72BB8111662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38109" y="1785600"/>
                  <a:ext cx="18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189C23F-D23E-CEE1-2427-FAB99C6C6EE1}"/>
                    </a:ext>
                  </a:extLst>
                </p14:cNvPr>
                <p14:cNvContentPartPr/>
                <p14:nvPr/>
              </p14:nvContentPartPr>
              <p14:xfrm>
                <a:off x="2547909" y="994320"/>
                <a:ext cx="281520" cy="1175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189C23F-D23E-CEE1-2427-FAB99C6C6EE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38909" y="985680"/>
                  <a:ext cx="299160" cy="11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C3136F7-05C4-067B-70D3-D8F8D5CC0472}"/>
                    </a:ext>
                  </a:extLst>
                </p14:cNvPr>
                <p14:cNvContentPartPr/>
                <p14:nvPr/>
              </p14:nvContentPartPr>
              <p14:xfrm>
                <a:off x="2200869" y="1111680"/>
                <a:ext cx="202680" cy="232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C3136F7-05C4-067B-70D3-D8F8D5CC047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92229" y="1103040"/>
                  <a:ext cx="220320" cy="25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2D4FF7-9FD3-E4D1-F5CB-E3BE31C4CD4E}"/>
              </a:ext>
            </a:extLst>
          </p:cNvPr>
          <p:cNvGrpSpPr/>
          <p:nvPr/>
        </p:nvGrpSpPr>
        <p:grpSpPr>
          <a:xfrm>
            <a:off x="3110949" y="1434960"/>
            <a:ext cx="298440" cy="332640"/>
            <a:chOff x="3110949" y="1434960"/>
            <a:chExt cx="29844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344B11D-0F39-BF2D-3C4A-1F6153A17C25}"/>
                    </a:ext>
                  </a:extLst>
                </p14:cNvPr>
                <p14:cNvContentPartPr/>
                <p14:nvPr/>
              </p14:nvContentPartPr>
              <p14:xfrm>
                <a:off x="3110949" y="1589040"/>
                <a:ext cx="29844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344B11D-0F39-BF2D-3C4A-1F6153A17C2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1949" y="1580040"/>
                  <a:ext cx="316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1E5EA4-46B9-D9FB-540F-688913E49D4F}"/>
                    </a:ext>
                  </a:extLst>
                </p14:cNvPr>
                <p14:cNvContentPartPr/>
                <p14:nvPr/>
              </p14:nvContentPartPr>
              <p14:xfrm>
                <a:off x="3272589" y="1434960"/>
                <a:ext cx="360" cy="332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1E5EA4-46B9-D9FB-540F-688913E49D4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63949" y="1426320"/>
                  <a:ext cx="18000" cy="35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DE082D-3F98-E480-8EDF-4DE7DCA4B161}"/>
              </a:ext>
            </a:extLst>
          </p:cNvPr>
          <p:cNvGrpSpPr/>
          <p:nvPr/>
        </p:nvGrpSpPr>
        <p:grpSpPr>
          <a:xfrm>
            <a:off x="3764709" y="931680"/>
            <a:ext cx="461880" cy="1279800"/>
            <a:chOff x="3764709" y="931680"/>
            <a:chExt cx="461880" cy="12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F7BB4D2-3070-4A23-D36A-EFF2E771D0D4}"/>
                    </a:ext>
                  </a:extLst>
                </p14:cNvPr>
                <p14:cNvContentPartPr/>
                <p14:nvPr/>
              </p14:nvContentPartPr>
              <p14:xfrm>
                <a:off x="3764709" y="931680"/>
                <a:ext cx="305280" cy="1279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F7BB4D2-3070-4A23-D36A-EFF2E771D0D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56069" y="923040"/>
                  <a:ext cx="322920" cy="12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7269606-9C96-2DD5-1466-E080D44C116A}"/>
                    </a:ext>
                  </a:extLst>
                </p14:cNvPr>
                <p14:cNvContentPartPr/>
                <p14:nvPr/>
              </p14:nvContentPartPr>
              <p14:xfrm>
                <a:off x="4069989" y="1035000"/>
                <a:ext cx="156600" cy="187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7269606-9C96-2DD5-1466-E080D44C116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60989" y="1026360"/>
                  <a:ext cx="174240" cy="20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3FF1A98-8E45-31F8-EE3D-38E8F4C4C954}"/>
                  </a:ext>
                </a:extLst>
              </p14:cNvPr>
              <p14:cNvContentPartPr/>
              <p14:nvPr/>
            </p14:nvContentPartPr>
            <p14:xfrm>
              <a:off x="4171869" y="1700280"/>
              <a:ext cx="360" cy="260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3FF1A98-8E45-31F8-EE3D-38E8F4C4C95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63229" y="1691280"/>
                <a:ext cx="18000" cy="27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587E6766-A68C-4AB9-7920-E6AA903D35FD}"/>
              </a:ext>
            </a:extLst>
          </p:cNvPr>
          <p:cNvGrpSpPr/>
          <p:nvPr/>
        </p:nvGrpSpPr>
        <p:grpSpPr>
          <a:xfrm>
            <a:off x="4654989" y="926280"/>
            <a:ext cx="603720" cy="1099080"/>
            <a:chOff x="4654989" y="926280"/>
            <a:chExt cx="603720" cy="109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40E1106-61D6-2025-4873-C534F505F699}"/>
                    </a:ext>
                  </a:extLst>
                </p14:cNvPr>
                <p14:cNvContentPartPr/>
                <p14:nvPr/>
              </p14:nvContentPartPr>
              <p14:xfrm>
                <a:off x="4744269" y="1038600"/>
                <a:ext cx="2880" cy="187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40E1106-61D6-2025-4873-C534F505F69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35269" y="1029960"/>
                  <a:ext cx="205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B2DAD9C-BD44-B096-70E0-01197057D811}"/>
                    </a:ext>
                  </a:extLst>
                </p14:cNvPr>
                <p14:cNvContentPartPr/>
                <p14:nvPr/>
              </p14:nvContentPartPr>
              <p14:xfrm>
                <a:off x="4654989" y="1737000"/>
                <a:ext cx="160560" cy="231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B2DAD9C-BD44-B096-70E0-01197057D81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45989" y="1728000"/>
                  <a:ext cx="1782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B3593CB-EA93-644B-105B-5A0F3F364120}"/>
                    </a:ext>
                  </a:extLst>
                </p14:cNvPr>
                <p14:cNvContentPartPr/>
                <p14:nvPr/>
              </p14:nvContentPartPr>
              <p14:xfrm>
                <a:off x="4996629" y="926280"/>
                <a:ext cx="262080" cy="1099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B3593CB-EA93-644B-105B-5A0F3F36412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87989" y="917280"/>
                  <a:ext cx="279720" cy="111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0A164D-17C2-D96D-6C1A-7920ECA7F153}"/>
              </a:ext>
            </a:extLst>
          </p:cNvPr>
          <p:cNvGrpSpPr/>
          <p:nvPr/>
        </p:nvGrpSpPr>
        <p:grpSpPr>
          <a:xfrm>
            <a:off x="5551389" y="1456920"/>
            <a:ext cx="270360" cy="107280"/>
            <a:chOff x="5551389" y="1456920"/>
            <a:chExt cx="270360" cy="1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254442E-DAE3-5F6B-EA9F-2D19A126A151}"/>
                    </a:ext>
                  </a:extLst>
                </p14:cNvPr>
                <p14:cNvContentPartPr/>
                <p14:nvPr/>
              </p14:nvContentPartPr>
              <p14:xfrm>
                <a:off x="5551389" y="1456920"/>
                <a:ext cx="2149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254442E-DAE3-5F6B-EA9F-2D19A126A15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542749" y="1447920"/>
                  <a:ext cx="232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A5B3BDC-28E5-2323-6298-4ECEE6659D40}"/>
                    </a:ext>
                  </a:extLst>
                </p14:cNvPr>
                <p14:cNvContentPartPr/>
                <p14:nvPr/>
              </p14:nvContentPartPr>
              <p14:xfrm>
                <a:off x="5560029" y="1563840"/>
                <a:ext cx="2617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A5B3BDC-28E5-2323-6298-4ECEE6659D4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51029" y="1555200"/>
                  <a:ext cx="2793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37C94D-3425-74F2-049A-09F2E3D88EF3}"/>
              </a:ext>
            </a:extLst>
          </p:cNvPr>
          <p:cNvGrpSpPr/>
          <p:nvPr/>
        </p:nvGrpSpPr>
        <p:grpSpPr>
          <a:xfrm>
            <a:off x="6078429" y="1001160"/>
            <a:ext cx="310680" cy="1114920"/>
            <a:chOff x="6078429" y="1001160"/>
            <a:chExt cx="310680" cy="111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D41BF8E-5645-E749-16CD-0DCB23A4E807}"/>
                    </a:ext>
                  </a:extLst>
                </p14:cNvPr>
                <p14:cNvContentPartPr/>
                <p14:nvPr/>
              </p14:nvContentPartPr>
              <p14:xfrm>
                <a:off x="6078429" y="1001160"/>
                <a:ext cx="300960" cy="1114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D41BF8E-5645-E749-16CD-0DCB23A4E80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069429" y="992520"/>
                  <a:ext cx="318600" cy="11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86B010D-9497-6799-8DE1-289D083F6638}"/>
                    </a:ext>
                  </a:extLst>
                </p14:cNvPr>
                <p14:cNvContentPartPr/>
                <p14:nvPr/>
              </p14:nvContentPartPr>
              <p14:xfrm>
                <a:off x="6388749" y="1072080"/>
                <a:ext cx="360" cy="241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86B010D-9497-6799-8DE1-289D083F663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380109" y="1063440"/>
                  <a:ext cx="18000" cy="25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A790E9B-2B11-3BC8-C836-E1771E0464B5}"/>
                  </a:ext>
                </a:extLst>
              </p14:cNvPr>
              <p14:cNvContentPartPr/>
              <p14:nvPr/>
            </p14:nvContentPartPr>
            <p14:xfrm>
              <a:off x="6423309" y="1707120"/>
              <a:ext cx="360" cy="2610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A790E9B-2B11-3BC8-C836-E1771E0464B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14669" y="1698120"/>
                <a:ext cx="18000" cy="27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DDEA1D58-1F82-C46B-4C3C-70713BEC02FE}"/>
              </a:ext>
            </a:extLst>
          </p:cNvPr>
          <p:cNvGrpSpPr/>
          <p:nvPr/>
        </p:nvGrpSpPr>
        <p:grpSpPr>
          <a:xfrm>
            <a:off x="6890949" y="884160"/>
            <a:ext cx="648000" cy="1231920"/>
            <a:chOff x="6890949" y="884160"/>
            <a:chExt cx="648000" cy="12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6575B87-D39D-B4CA-EC0A-EDE7EB944D56}"/>
                    </a:ext>
                  </a:extLst>
                </p14:cNvPr>
                <p14:cNvContentPartPr/>
                <p14:nvPr/>
              </p14:nvContentPartPr>
              <p14:xfrm>
                <a:off x="7049709" y="1021680"/>
                <a:ext cx="3240" cy="276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6575B87-D39D-B4CA-EC0A-EDE7EB944D5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40709" y="1012680"/>
                  <a:ext cx="2088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13511B1-CD58-2B20-3C2E-89F73BC9A087}"/>
                    </a:ext>
                  </a:extLst>
                </p14:cNvPr>
                <p14:cNvContentPartPr/>
                <p14:nvPr/>
              </p14:nvContentPartPr>
              <p14:xfrm>
                <a:off x="6890949" y="1801800"/>
                <a:ext cx="238680" cy="2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13511B1-CD58-2B20-3C2E-89F73BC9A08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881949" y="1793160"/>
                  <a:ext cx="256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BC2680D-E1D0-9503-FEFF-C954154301E6}"/>
                    </a:ext>
                  </a:extLst>
                </p14:cNvPr>
                <p14:cNvContentPartPr/>
                <p14:nvPr/>
              </p14:nvContentPartPr>
              <p14:xfrm>
                <a:off x="7198029" y="1705320"/>
                <a:ext cx="35280" cy="272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BC2680D-E1D0-9503-FEFF-C954154301E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89389" y="1696320"/>
                  <a:ext cx="529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48C2063-07D5-872A-5B90-43BE3FB1F1B4}"/>
                    </a:ext>
                  </a:extLst>
                </p14:cNvPr>
                <p14:cNvContentPartPr/>
                <p14:nvPr/>
              </p14:nvContentPartPr>
              <p14:xfrm>
                <a:off x="7146189" y="884160"/>
                <a:ext cx="392760" cy="1231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48C2063-07D5-872A-5B90-43BE3FB1F1B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137549" y="875520"/>
                  <a:ext cx="410400" cy="124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4B7B5AE-C7E6-9C52-CA67-D0008CAF4C12}"/>
              </a:ext>
            </a:extLst>
          </p:cNvPr>
          <p:cNvGrpSpPr/>
          <p:nvPr/>
        </p:nvGrpSpPr>
        <p:grpSpPr>
          <a:xfrm>
            <a:off x="5593149" y="2148480"/>
            <a:ext cx="492120" cy="645480"/>
            <a:chOff x="5593149" y="2148480"/>
            <a:chExt cx="492120" cy="64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F6AAE5E-B206-1F5C-6048-68D96DD2A2EE}"/>
                    </a:ext>
                  </a:extLst>
                </p14:cNvPr>
                <p14:cNvContentPartPr/>
                <p14:nvPr/>
              </p14:nvContentPartPr>
              <p14:xfrm>
                <a:off x="5593869" y="2148480"/>
                <a:ext cx="491400" cy="604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F6AAE5E-B206-1F5C-6048-68D96DD2A2E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84869" y="2139840"/>
                  <a:ext cx="509040" cy="62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D0F4218-A114-DA4B-0443-957A073F70B3}"/>
                    </a:ext>
                  </a:extLst>
                </p14:cNvPr>
                <p14:cNvContentPartPr/>
                <p14:nvPr/>
              </p14:nvContentPartPr>
              <p14:xfrm>
                <a:off x="5593149" y="2609280"/>
                <a:ext cx="144000" cy="1846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D0F4218-A114-DA4B-0443-957A073F70B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584149" y="2600640"/>
                  <a:ext cx="161640" cy="20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C020CF7B-1A51-77D5-08A2-E29435AEA31C}"/>
                  </a:ext>
                </a:extLst>
              </p14:cNvPr>
              <p14:cNvContentPartPr/>
              <p14:nvPr/>
            </p14:nvContentPartPr>
            <p14:xfrm>
              <a:off x="5071509" y="5575985"/>
              <a:ext cx="953640" cy="8305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C020CF7B-1A51-77D5-08A2-E29435AEA31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062869" y="5567345"/>
                <a:ext cx="971280" cy="84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B5ED090-7897-4568-0BFA-698BDA716CA0}"/>
                  </a:ext>
                </a:extLst>
              </p14:cNvPr>
              <p14:cNvContentPartPr/>
              <p14:nvPr/>
            </p14:nvContentPartPr>
            <p14:xfrm>
              <a:off x="5463189" y="6179345"/>
              <a:ext cx="865800" cy="5151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B5ED090-7897-4568-0BFA-698BDA716CA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54189" y="6170705"/>
                <a:ext cx="88344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B9B5B6B-C3B4-B87C-D3C9-704B849CFC8C}"/>
                  </a:ext>
                </a:extLst>
              </p14:cNvPr>
              <p14:cNvContentPartPr/>
              <p14:nvPr/>
            </p14:nvContentPartPr>
            <p14:xfrm>
              <a:off x="5955309" y="3571145"/>
              <a:ext cx="201600" cy="2001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B9B5B6B-C3B4-B87C-D3C9-704B849CFC8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946309" y="3562145"/>
                <a:ext cx="21924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B5014369-9BA7-580A-CD8B-C6DA652797E3}"/>
                  </a:ext>
                </a:extLst>
              </p14:cNvPr>
              <p14:cNvContentPartPr/>
              <p14:nvPr/>
            </p14:nvContentPartPr>
            <p14:xfrm>
              <a:off x="6046749" y="3643145"/>
              <a:ext cx="9360" cy="18446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B5014369-9BA7-580A-CD8B-C6DA652797E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037749" y="3634145"/>
                <a:ext cx="27000" cy="18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8668052D-0768-000B-05B1-2D20FEC6FD4C}"/>
                  </a:ext>
                </a:extLst>
              </p14:cNvPr>
              <p14:cNvContentPartPr/>
              <p14:nvPr/>
            </p14:nvContentPartPr>
            <p14:xfrm>
              <a:off x="5794749" y="5459705"/>
              <a:ext cx="2197800" cy="41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8668052D-0768-000B-05B1-2D20FEC6FD4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786109" y="5450705"/>
                <a:ext cx="221544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706D613-8B9F-CB54-468C-78E066DB8E3F}"/>
                  </a:ext>
                </a:extLst>
              </p14:cNvPr>
              <p14:cNvContentPartPr/>
              <p14:nvPr/>
            </p14:nvContentPartPr>
            <p14:xfrm>
              <a:off x="7890669" y="5390225"/>
              <a:ext cx="147960" cy="207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706D613-8B9F-CB54-468C-78E066DB8E3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1669" y="5381585"/>
                <a:ext cx="1656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AC9F5011-49A3-116B-D4DF-833291488299}"/>
                  </a:ext>
                </a:extLst>
              </p14:cNvPr>
              <p14:cNvContentPartPr/>
              <p14:nvPr/>
            </p14:nvContentPartPr>
            <p14:xfrm>
              <a:off x="8234469" y="5564465"/>
              <a:ext cx="263160" cy="17388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AC9F5011-49A3-116B-D4DF-83329148829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225829" y="5555465"/>
                <a:ext cx="28080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E9E9CE9-EBE7-735A-D428-E1F6D74E467E}"/>
                  </a:ext>
                </a:extLst>
              </p14:cNvPr>
              <p14:cNvContentPartPr/>
              <p14:nvPr/>
            </p14:nvContentPartPr>
            <p14:xfrm>
              <a:off x="8245989" y="5517665"/>
              <a:ext cx="176400" cy="184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E9E9CE9-EBE7-735A-D428-E1F6D74E467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237349" y="5508665"/>
                <a:ext cx="19404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70396CEB-15E3-4F4F-677B-A08A87347470}"/>
                  </a:ext>
                </a:extLst>
              </p14:cNvPr>
              <p14:cNvContentPartPr/>
              <p14:nvPr/>
            </p14:nvContentPartPr>
            <p14:xfrm>
              <a:off x="5862789" y="3350825"/>
              <a:ext cx="263880" cy="2012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70396CEB-15E3-4F4F-677B-A08A8734747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853789" y="3341825"/>
                <a:ext cx="28152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49E857D-F4F9-0349-E4BB-42CF808818D8}"/>
                  </a:ext>
                </a:extLst>
              </p14:cNvPr>
              <p14:cNvContentPartPr/>
              <p14:nvPr/>
            </p14:nvContentPartPr>
            <p14:xfrm>
              <a:off x="5898429" y="3382505"/>
              <a:ext cx="289800" cy="777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49E857D-F4F9-0349-E4BB-42CF808818D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89789" y="3373865"/>
                <a:ext cx="3074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71DE600-1B29-F29F-4253-4412AEFA663A}"/>
                  </a:ext>
                </a:extLst>
              </p14:cNvPr>
              <p14:cNvContentPartPr/>
              <p14:nvPr/>
            </p14:nvContentPartPr>
            <p14:xfrm>
              <a:off x="7113789" y="4459265"/>
              <a:ext cx="361080" cy="3308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71DE600-1B29-F29F-4253-4412AEFA663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105149" y="4450265"/>
                <a:ext cx="378720" cy="34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D3EEF32-D927-0EC1-6380-125CA5621F86}"/>
              </a:ext>
            </a:extLst>
          </p:cNvPr>
          <p:cNvGrpSpPr/>
          <p:nvPr/>
        </p:nvGrpSpPr>
        <p:grpSpPr>
          <a:xfrm>
            <a:off x="5145669" y="4736825"/>
            <a:ext cx="1849680" cy="1639440"/>
            <a:chOff x="5145669" y="4736825"/>
            <a:chExt cx="1849680" cy="163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6013BB1-1CA9-5795-343B-EA8186745607}"/>
                    </a:ext>
                  </a:extLst>
                </p14:cNvPr>
                <p14:cNvContentPartPr/>
                <p14:nvPr/>
              </p14:nvContentPartPr>
              <p14:xfrm>
                <a:off x="5145669" y="5612705"/>
                <a:ext cx="891720" cy="763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6013BB1-1CA9-5795-343B-EA818674560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136669" y="5604065"/>
                  <a:ext cx="909360" cy="78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DB7395E-BEFF-728A-F5CA-2920DC4CAB51}"/>
                    </a:ext>
                  </a:extLst>
                </p14:cNvPr>
                <p14:cNvContentPartPr/>
                <p14:nvPr/>
              </p14:nvContentPartPr>
              <p14:xfrm>
                <a:off x="6201189" y="5305265"/>
                <a:ext cx="47160" cy="56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DB7395E-BEFF-728A-F5CA-2920DC4CAB5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92549" y="5296625"/>
                  <a:ext cx="648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82350AB-819D-BC89-5878-AD49BE88B030}"/>
                    </a:ext>
                  </a:extLst>
                </p14:cNvPr>
                <p14:cNvContentPartPr/>
                <p14:nvPr/>
              </p14:nvContentPartPr>
              <p14:xfrm>
                <a:off x="6356349" y="5137865"/>
                <a:ext cx="105480" cy="82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82350AB-819D-BC89-5878-AD49BE88B03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47709" y="5128865"/>
                  <a:ext cx="1231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15A6834-34D3-44F7-A9DA-7E68275362F9}"/>
                    </a:ext>
                  </a:extLst>
                </p14:cNvPr>
                <p14:cNvContentPartPr/>
                <p14:nvPr/>
              </p14:nvContentPartPr>
              <p14:xfrm>
                <a:off x="6529509" y="4944185"/>
                <a:ext cx="136440" cy="137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15A6834-34D3-44F7-A9DA-7E68275362F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520509" y="4935545"/>
                  <a:ext cx="1540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FA6806D-A614-056F-5697-5D3C51386068}"/>
                    </a:ext>
                  </a:extLst>
                </p14:cNvPr>
                <p14:cNvContentPartPr/>
                <p14:nvPr/>
              </p14:nvContentPartPr>
              <p14:xfrm>
                <a:off x="6759549" y="4850945"/>
                <a:ext cx="43920" cy="360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FA6806D-A614-056F-5697-5D3C5138606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50549" y="4842305"/>
                  <a:ext cx="615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A0F2940-54F8-51F4-FB52-88AEEBC3FED2}"/>
                    </a:ext>
                  </a:extLst>
                </p14:cNvPr>
                <p14:cNvContentPartPr/>
                <p14:nvPr/>
              </p14:nvContentPartPr>
              <p14:xfrm>
                <a:off x="6200469" y="4861745"/>
                <a:ext cx="664920" cy="591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A0F2940-54F8-51F4-FB52-88AEEBC3FED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91469" y="4852745"/>
                  <a:ext cx="68256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BA1E33C-0B09-FEBD-49C0-956A1DAD8402}"/>
                    </a:ext>
                  </a:extLst>
                </p14:cNvPr>
                <p14:cNvContentPartPr/>
                <p14:nvPr/>
              </p14:nvContentPartPr>
              <p14:xfrm>
                <a:off x="6226389" y="4736825"/>
                <a:ext cx="768960" cy="621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BA1E33C-0B09-FEBD-49C0-956A1DAD840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17389" y="4727825"/>
                  <a:ext cx="78660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F39D621-E42C-3AC1-6BD8-852FB4CB1627}"/>
                    </a:ext>
                  </a:extLst>
                </p14:cNvPr>
                <p14:cNvContentPartPr/>
                <p14:nvPr/>
              </p14:nvContentPartPr>
              <p14:xfrm>
                <a:off x="6161229" y="4754465"/>
                <a:ext cx="797400" cy="686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F39D621-E42C-3AC1-6BD8-852FB4CB16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152229" y="4745465"/>
                  <a:ext cx="815040" cy="70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6BB3BAF-E244-980A-17E5-7DCB4330F91A}"/>
              </a:ext>
            </a:extLst>
          </p:cNvPr>
          <p:cNvGrpSpPr/>
          <p:nvPr/>
        </p:nvGrpSpPr>
        <p:grpSpPr>
          <a:xfrm>
            <a:off x="362605" y="4093164"/>
            <a:ext cx="1148760" cy="1021680"/>
            <a:chOff x="374949" y="3644640"/>
            <a:chExt cx="1148760" cy="10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6359788-DF70-A110-15A4-FB2A9E25E025}"/>
                    </a:ext>
                  </a:extLst>
                </p14:cNvPr>
                <p14:cNvContentPartPr/>
                <p14:nvPr/>
              </p14:nvContentPartPr>
              <p14:xfrm>
                <a:off x="526149" y="3769560"/>
                <a:ext cx="997560" cy="8863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6359788-DF70-A110-15A4-FB2A9E25E02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17509" y="3760560"/>
                  <a:ext cx="1015200" cy="90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EF0DC92-B6CB-B3F7-EAE7-9A2CD7F80B44}"/>
                    </a:ext>
                  </a:extLst>
                </p14:cNvPr>
                <p14:cNvContentPartPr/>
                <p14:nvPr/>
              </p14:nvContentPartPr>
              <p14:xfrm>
                <a:off x="1373229" y="4442400"/>
                <a:ext cx="105480" cy="209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EF0DC92-B6CB-B3F7-EAE7-9A2CD7F80B4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364229" y="4433400"/>
                  <a:ext cx="1231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AD94252-DE31-A706-E1F2-5A4C009FD36E}"/>
                    </a:ext>
                  </a:extLst>
                </p14:cNvPr>
                <p14:cNvContentPartPr/>
                <p14:nvPr/>
              </p14:nvContentPartPr>
              <p14:xfrm>
                <a:off x="421389" y="3644640"/>
                <a:ext cx="239760" cy="274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AD94252-DE31-A706-E1F2-5A4C009FD36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2749" y="3636000"/>
                  <a:ext cx="2574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41E6C09-BE95-85E6-B5C4-A8BEA1607A7E}"/>
                    </a:ext>
                  </a:extLst>
                </p14:cNvPr>
                <p14:cNvContentPartPr/>
                <p14:nvPr/>
              </p14:nvContentPartPr>
              <p14:xfrm>
                <a:off x="374949" y="4097880"/>
                <a:ext cx="252720" cy="568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41E6C09-BE95-85E6-B5C4-A8BEA1607A7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5949" y="4088880"/>
                  <a:ext cx="270360" cy="58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DEEB42F-1CD1-EEAB-E7C8-A739BF1494C6}"/>
              </a:ext>
            </a:extLst>
          </p:cNvPr>
          <p:cNvGrpSpPr/>
          <p:nvPr/>
        </p:nvGrpSpPr>
        <p:grpSpPr>
          <a:xfrm rot="18545680">
            <a:off x="-383572" y="4469905"/>
            <a:ext cx="1849680" cy="1639440"/>
            <a:chOff x="5145669" y="4736825"/>
            <a:chExt cx="1849680" cy="163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35B1195-B3CD-FF47-60C9-C148137FA821}"/>
                    </a:ext>
                  </a:extLst>
                </p14:cNvPr>
                <p14:cNvContentPartPr/>
                <p14:nvPr/>
              </p14:nvContentPartPr>
              <p14:xfrm>
                <a:off x="5145669" y="5612705"/>
                <a:ext cx="891720" cy="7635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35B1195-B3CD-FF47-60C9-C148137FA82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136669" y="5604065"/>
                  <a:ext cx="909360" cy="78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C48130B-BE23-F941-9D89-1D32877753C5}"/>
                    </a:ext>
                  </a:extLst>
                </p14:cNvPr>
                <p14:cNvContentPartPr/>
                <p14:nvPr/>
              </p14:nvContentPartPr>
              <p14:xfrm>
                <a:off x="6201189" y="5305265"/>
                <a:ext cx="47160" cy="56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C48130B-BE23-F941-9D89-1D32877753C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92549" y="5296625"/>
                  <a:ext cx="648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382D4F1-F807-EA51-382A-456833A027DE}"/>
                    </a:ext>
                  </a:extLst>
                </p14:cNvPr>
                <p14:cNvContentPartPr/>
                <p14:nvPr/>
              </p14:nvContentPartPr>
              <p14:xfrm>
                <a:off x="6356349" y="5137865"/>
                <a:ext cx="105480" cy="82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382D4F1-F807-EA51-382A-456833A027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47709" y="5128865"/>
                  <a:ext cx="1231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072589B-3925-A5CA-DDE7-720C49C8184C}"/>
                    </a:ext>
                  </a:extLst>
                </p14:cNvPr>
                <p14:cNvContentPartPr/>
                <p14:nvPr/>
              </p14:nvContentPartPr>
              <p14:xfrm>
                <a:off x="6529509" y="4944185"/>
                <a:ext cx="136440" cy="137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072589B-3925-A5CA-DDE7-720C49C8184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520509" y="4935545"/>
                  <a:ext cx="1540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B78F522-3ABE-5EA8-FC29-96D19F46820D}"/>
                    </a:ext>
                  </a:extLst>
                </p14:cNvPr>
                <p14:cNvContentPartPr/>
                <p14:nvPr/>
              </p14:nvContentPartPr>
              <p14:xfrm>
                <a:off x="6759549" y="4850945"/>
                <a:ext cx="43920" cy="36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B78F522-3ABE-5EA8-FC29-96D19F46820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50549" y="4842305"/>
                  <a:ext cx="615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BD609CA-1203-8A13-33BB-1311B419EB15}"/>
                    </a:ext>
                  </a:extLst>
                </p14:cNvPr>
                <p14:cNvContentPartPr/>
                <p14:nvPr/>
              </p14:nvContentPartPr>
              <p14:xfrm>
                <a:off x="6200469" y="4861745"/>
                <a:ext cx="664920" cy="591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BD609CA-1203-8A13-33BB-1311B419EB1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91469" y="4852745"/>
                  <a:ext cx="68256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A82BFFC-09E4-497D-432E-45F592C54BA9}"/>
                    </a:ext>
                  </a:extLst>
                </p14:cNvPr>
                <p14:cNvContentPartPr/>
                <p14:nvPr/>
              </p14:nvContentPartPr>
              <p14:xfrm>
                <a:off x="6226389" y="4736825"/>
                <a:ext cx="768960" cy="6217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A82BFFC-09E4-497D-432E-45F592C54BA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17389" y="4727825"/>
                  <a:ext cx="78660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4C4C3D4-08B9-AF20-417E-5D01A09EAAAC}"/>
                    </a:ext>
                  </a:extLst>
                </p14:cNvPr>
                <p14:cNvContentPartPr/>
                <p14:nvPr/>
              </p14:nvContentPartPr>
              <p14:xfrm>
                <a:off x="6161229" y="4754465"/>
                <a:ext cx="797400" cy="6868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4C4C3D4-08B9-AF20-417E-5D01A09EAAA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152229" y="4745465"/>
                  <a:ext cx="815040" cy="70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88BB942-52F3-9A27-03BB-E5E5727C1935}"/>
              </a:ext>
            </a:extLst>
          </p:cNvPr>
          <p:cNvGrpSpPr/>
          <p:nvPr/>
        </p:nvGrpSpPr>
        <p:grpSpPr>
          <a:xfrm rot="2459249">
            <a:off x="2459579" y="4173424"/>
            <a:ext cx="1849680" cy="1639440"/>
            <a:chOff x="5145669" y="4736825"/>
            <a:chExt cx="1849680" cy="163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040EE32-397B-2B26-88AF-DD5C6B63290A}"/>
                    </a:ext>
                  </a:extLst>
                </p14:cNvPr>
                <p14:cNvContentPartPr/>
                <p14:nvPr/>
              </p14:nvContentPartPr>
              <p14:xfrm>
                <a:off x="5145669" y="5612705"/>
                <a:ext cx="891720" cy="763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040EE32-397B-2B26-88AF-DD5C6B63290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136669" y="5604065"/>
                  <a:ext cx="909360" cy="78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41441797-D44F-2DE9-0534-22D5CEB6D158}"/>
                    </a:ext>
                  </a:extLst>
                </p14:cNvPr>
                <p14:cNvContentPartPr/>
                <p14:nvPr/>
              </p14:nvContentPartPr>
              <p14:xfrm>
                <a:off x="6201189" y="5305265"/>
                <a:ext cx="47160" cy="56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41441797-D44F-2DE9-0534-22D5CEB6D15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92549" y="5296625"/>
                  <a:ext cx="648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1101711-A4A3-BE91-377A-FC82FD566357}"/>
                    </a:ext>
                  </a:extLst>
                </p14:cNvPr>
                <p14:cNvContentPartPr/>
                <p14:nvPr/>
              </p14:nvContentPartPr>
              <p14:xfrm>
                <a:off x="6356349" y="5137865"/>
                <a:ext cx="105480" cy="820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1101711-A4A3-BE91-377A-FC82FD5663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347709" y="5128865"/>
                  <a:ext cx="1231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B97FBB5-4D47-9CBD-46E6-7E1590D7465F}"/>
                    </a:ext>
                  </a:extLst>
                </p14:cNvPr>
                <p14:cNvContentPartPr/>
                <p14:nvPr/>
              </p14:nvContentPartPr>
              <p14:xfrm>
                <a:off x="6529509" y="4944185"/>
                <a:ext cx="136440" cy="137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B97FBB5-4D47-9CBD-46E6-7E1590D7465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520509" y="4935545"/>
                  <a:ext cx="1540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4554D04-82FA-0FA2-891C-A0253F9A730F}"/>
                    </a:ext>
                  </a:extLst>
                </p14:cNvPr>
                <p14:cNvContentPartPr/>
                <p14:nvPr/>
              </p14:nvContentPartPr>
              <p14:xfrm>
                <a:off x="6759549" y="4850945"/>
                <a:ext cx="43920" cy="36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4554D04-82FA-0FA2-891C-A0253F9A730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750549" y="4842305"/>
                  <a:ext cx="615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4CD6C67-F119-3C84-F510-BF36B55D5811}"/>
                    </a:ext>
                  </a:extLst>
                </p14:cNvPr>
                <p14:cNvContentPartPr/>
                <p14:nvPr/>
              </p14:nvContentPartPr>
              <p14:xfrm>
                <a:off x="6200469" y="4861745"/>
                <a:ext cx="664920" cy="591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4CD6C67-F119-3C84-F510-BF36B55D581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91469" y="4852745"/>
                  <a:ext cx="68256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B6EF1FF-F0E0-FB6B-1B93-213621807151}"/>
                    </a:ext>
                  </a:extLst>
                </p14:cNvPr>
                <p14:cNvContentPartPr/>
                <p14:nvPr/>
              </p14:nvContentPartPr>
              <p14:xfrm>
                <a:off x="6226389" y="4736825"/>
                <a:ext cx="768960" cy="6217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B6EF1FF-F0E0-FB6B-1B93-21362180715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17389" y="4727825"/>
                  <a:ext cx="78660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E1FC4ED-2DAC-D126-E6B7-30A969123626}"/>
                    </a:ext>
                  </a:extLst>
                </p14:cNvPr>
                <p14:cNvContentPartPr/>
                <p14:nvPr/>
              </p14:nvContentPartPr>
              <p14:xfrm>
                <a:off x="6161229" y="4754465"/>
                <a:ext cx="797400" cy="6868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E1FC4ED-2DAC-D126-E6B7-30A96912362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152229" y="4745465"/>
                  <a:ext cx="815040" cy="70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0BF694F-7ECF-CAD7-1B13-0DF50D5E8521}"/>
              </a:ext>
            </a:extLst>
          </p:cNvPr>
          <p:cNvGrpSpPr/>
          <p:nvPr/>
        </p:nvGrpSpPr>
        <p:grpSpPr>
          <a:xfrm>
            <a:off x="3182009" y="4040008"/>
            <a:ext cx="1148760" cy="1021680"/>
            <a:chOff x="374949" y="3644640"/>
            <a:chExt cx="1148760" cy="10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6A63726-E969-A632-A647-1E9DA7D78961}"/>
                    </a:ext>
                  </a:extLst>
                </p14:cNvPr>
                <p14:cNvContentPartPr/>
                <p14:nvPr/>
              </p14:nvContentPartPr>
              <p14:xfrm>
                <a:off x="526149" y="3769560"/>
                <a:ext cx="997560" cy="886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6A63726-E969-A632-A647-1E9DA7D7896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17509" y="3760560"/>
                  <a:ext cx="1015200" cy="90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5A7451D-8B5C-5C72-2E99-23AD294F0C02}"/>
                    </a:ext>
                  </a:extLst>
                </p14:cNvPr>
                <p14:cNvContentPartPr/>
                <p14:nvPr/>
              </p14:nvContentPartPr>
              <p14:xfrm>
                <a:off x="1373229" y="4442400"/>
                <a:ext cx="105480" cy="2091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5A7451D-8B5C-5C72-2E99-23AD294F0C0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364229" y="4433400"/>
                  <a:ext cx="1231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0F3DF76-A783-2544-53B5-8FB2F645F316}"/>
                    </a:ext>
                  </a:extLst>
                </p14:cNvPr>
                <p14:cNvContentPartPr/>
                <p14:nvPr/>
              </p14:nvContentPartPr>
              <p14:xfrm>
                <a:off x="421389" y="3644640"/>
                <a:ext cx="239760" cy="274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0F3DF76-A783-2544-53B5-8FB2F645F31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2749" y="3636000"/>
                  <a:ext cx="2574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C10EFF5-8F3F-CEB2-62A7-EF7BAA4E0B73}"/>
                    </a:ext>
                  </a:extLst>
                </p14:cNvPr>
                <p14:cNvContentPartPr/>
                <p14:nvPr/>
              </p14:nvContentPartPr>
              <p14:xfrm>
                <a:off x="374949" y="4097880"/>
                <a:ext cx="252720" cy="5684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C10EFF5-8F3F-CEB2-62A7-EF7BAA4E0B7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5949" y="4088880"/>
                  <a:ext cx="270360" cy="58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83A4F2D-D3D1-6BA7-016A-4CFB21664A64}"/>
              </a:ext>
            </a:extLst>
          </p:cNvPr>
          <p:cNvGrpSpPr/>
          <p:nvPr/>
        </p:nvGrpSpPr>
        <p:grpSpPr>
          <a:xfrm>
            <a:off x="1588611" y="4069800"/>
            <a:ext cx="491760" cy="587520"/>
            <a:chOff x="1588611" y="4069800"/>
            <a:chExt cx="491760" cy="58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46E012D-E4C7-1183-750B-360D0106752A}"/>
                    </a:ext>
                  </a:extLst>
                </p14:cNvPr>
                <p14:cNvContentPartPr/>
                <p14:nvPr/>
              </p14:nvContentPartPr>
              <p14:xfrm>
                <a:off x="1588611" y="4288320"/>
                <a:ext cx="491760" cy="640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46E012D-E4C7-1183-750B-360D0106752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579611" y="4279320"/>
                  <a:ext cx="5094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A1BAF6C-2DA3-3DBF-0C11-520040D995BE}"/>
                    </a:ext>
                  </a:extLst>
                </p14:cNvPr>
                <p14:cNvContentPartPr/>
                <p14:nvPr/>
              </p14:nvContentPartPr>
              <p14:xfrm>
                <a:off x="1824051" y="4069800"/>
                <a:ext cx="360" cy="5875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A1BAF6C-2DA3-3DBF-0C11-520040D995B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815051" y="4060800"/>
                  <a:ext cx="18000" cy="60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D4FC5D8-61BC-8496-C7D3-99D89697B642}"/>
              </a:ext>
            </a:extLst>
          </p:cNvPr>
          <p:cNvGrpSpPr/>
          <p:nvPr/>
        </p:nvGrpSpPr>
        <p:grpSpPr>
          <a:xfrm>
            <a:off x="5342691" y="4455720"/>
            <a:ext cx="335880" cy="108720"/>
            <a:chOff x="5342691" y="4455720"/>
            <a:chExt cx="335880" cy="10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38C2B34-5F7D-B072-21E1-7CE7B215CAC5}"/>
                    </a:ext>
                  </a:extLst>
                </p14:cNvPr>
                <p14:cNvContentPartPr/>
                <p14:nvPr/>
              </p14:nvContentPartPr>
              <p14:xfrm>
                <a:off x="5342691" y="4455720"/>
                <a:ext cx="335880" cy="2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38C2B34-5F7D-B072-21E1-7CE7B215CAC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33691" y="4446720"/>
                  <a:ext cx="353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612760A-AD1A-354F-0FA8-5920C3738EBB}"/>
                    </a:ext>
                  </a:extLst>
                </p14:cNvPr>
                <p14:cNvContentPartPr/>
                <p14:nvPr/>
              </p14:nvContentPartPr>
              <p14:xfrm>
                <a:off x="5414331" y="4554000"/>
                <a:ext cx="221400" cy="104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612760A-AD1A-354F-0FA8-5920C3738EB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405691" y="4545360"/>
                  <a:ext cx="239040" cy="28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352888B-8F98-BB57-C3D8-FD9FC63EA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165"/>
    </mc:Choice>
    <mc:Fallback xmlns="">
      <p:transition advClick="0" advTm="3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0019B-9B8A-DAFC-F2F0-0213005D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57DC288-7114-9DA1-48AD-6DAFD3A13FE1}"/>
              </a:ext>
            </a:extLst>
          </p:cNvPr>
          <p:cNvGrpSpPr/>
          <p:nvPr/>
        </p:nvGrpSpPr>
        <p:grpSpPr>
          <a:xfrm>
            <a:off x="2524538" y="2334436"/>
            <a:ext cx="353090" cy="638558"/>
            <a:chOff x="2764628" y="304800"/>
            <a:chExt cx="353090" cy="6385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BEF463-5258-F949-097B-2E15371BB633}"/>
                </a:ext>
              </a:extLst>
            </p:cNvPr>
            <p:cNvSpPr/>
            <p:nvPr/>
          </p:nvSpPr>
          <p:spPr>
            <a:xfrm>
              <a:off x="2774464" y="326318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4E8A90-77DB-5A5C-C7C7-811648A77FC1}"/>
                </a:ext>
              </a:extLst>
            </p:cNvPr>
            <p:cNvSpPr/>
            <p:nvPr/>
          </p:nvSpPr>
          <p:spPr>
            <a:xfrm>
              <a:off x="2774464" y="638558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69A9DC-CBB4-9974-907E-7667A79A9BE8}"/>
                </a:ext>
              </a:extLst>
            </p:cNvPr>
            <p:cNvSpPr txBox="1"/>
            <p:nvPr/>
          </p:nvSpPr>
          <p:spPr>
            <a:xfrm>
              <a:off x="2764628" y="304800"/>
              <a:ext cx="348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C856FD-818D-003E-F515-AA0E6A0F50E1}"/>
                </a:ext>
              </a:extLst>
            </p:cNvPr>
            <p:cNvSpPr txBox="1"/>
            <p:nvPr/>
          </p:nvSpPr>
          <p:spPr>
            <a:xfrm>
              <a:off x="2790384" y="604804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071959-AAFC-0313-DDED-7868568C008C}"/>
              </a:ext>
            </a:extLst>
          </p:cNvPr>
          <p:cNvGrpSpPr/>
          <p:nvPr/>
        </p:nvGrpSpPr>
        <p:grpSpPr>
          <a:xfrm>
            <a:off x="2350710" y="3159200"/>
            <a:ext cx="852120" cy="521640"/>
            <a:chOff x="3821488" y="5323427"/>
            <a:chExt cx="852120" cy="52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2CA45F7-2006-B916-3551-9C051E91A72A}"/>
                    </a:ext>
                  </a:extLst>
                </p14:cNvPr>
                <p14:cNvContentPartPr/>
                <p14:nvPr/>
              </p14:nvContentPartPr>
              <p14:xfrm>
                <a:off x="4527808" y="5323427"/>
                <a:ext cx="145800" cy="521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C77B68BE-833A-CA53-8442-9B1318593AE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519168" y="5314427"/>
                  <a:ext cx="16344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577599A-7A4A-7A2C-E61C-8BEEFC7572C7}"/>
                    </a:ext>
                  </a:extLst>
                </p14:cNvPr>
                <p14:cNvContentPartPr/>
                <p14:nvPr/>
              </p14:nvContentPartPr>
              <p14:xfrm>
                <a:off x="3821488" y="5521427"/>
                <a:ext cx="199440" cy="1544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516D0BF-FE23-0B52-789C-047A4A22C6A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2848" y="5512427"/>
                  <a:ext cx="2170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EA2C298-007B-04E7-E415-FB994E247D04}"/>
                    </a:ext>
                  </a:extLst>
                </p14:cNvPr>
                <p14:cNvContentPartPr/>
                <p14:nvPr/>
              </p14:nvContentPartPr>
              <p14:xfrm>
                <a:off x="4122808" y="5632307"/>
                <a:ext cx="360" cy="1951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68623A0-3575-52C6-4B42-D92AAC87EEF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113808" y="5623307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043CA78-944A-BCB0-40F3-94F2D00D6453}"/>
                    </a:ext>
                  </a:extLst>
                </p14:cNvPr>
                <p14:cNvContentPartPr/>
                <p14:nvPr/>
              </p14:nvContentPartPr>
              <p14:xfrm>
                <a:off x="4202008" y="5564267"/>
                <a:ext cx="42120" cy="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1986371-F1D4-07C6-F9D8-0A8B7442E15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193368" y="5555627"/>
                  <a:ext cx="5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748B872-27EE-96BD-FDF5-59F1624A262A}"/>
                    </a:ext>
                  </a:extLst>
                </p14:cNvPr>
                <p14:cNvContentPartPr/>
                <p14:nvPr/>
              </p14:nvContentPartPr>
              <p14:xfrm>
                <a:off x="4216408" y="5609627"/>
                <a:ext cx="5148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2FA884E-8B2D-6AC1-C84D-F6B9B3524D3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408" y="5600627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C56191-AB25-7540-F591-E4A1B0B726B1}"/>
                    </a:ext>
                  </a:extLst>
                </p14:cNvPr>
                <p14:cNvContentPartPr/>
                <p14:nvPr/>
              </p14:nvContentPartPr>
              <p14:xfrm>
                <a:off x="4329088" y="5478227"/>
                <a:ext cx="14400" cy="264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80EA203-7F6E-6C44-A0D2-68DB63A3471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320448" y="5469227"/>
                  <a:ext cx="32040" cy="28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F85362-6FE9-5C40-F165-52521F81F76C}"/>
              </a:ext>
            </a:extLst>
          </p:cNvPr>
          <p:cNvGrpSpPr/>
          <p:nvPr/>
        </p:nvGrpSpPr>
        <p:grpSpPr>
          <a:xfrm>
            <a:off x="4964235" y="2340793"/>
            <a:ext cx="353090" cy="638558"/>
            <a:chOff x="7692303" y="5043370"/>
            <a:chExt cx="353090" cy="63855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5404A93-6EEB-EE79-D3A6-B79D0CC30A05}"/>
                </a:ext>
              </a:extLst>
            </p:cNvPr>
            <p:cNvSpPr/>
            <p:nvPr/>
          </p:nvSpPr>
          <p:spPr>
            <a:xfrm>
              <a:off x="7702139" y="5064888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916E03-F2F8-E9BE-B9B8-498C8831F7F1}"/>
                </a:ext>
              </a:extLst>
            </p:cNvPr>
            <p:cNvSpPr/>
            <p:nvPr/>
          </p:nvSpPr>
          <p:spPr>
            <a:xfrm>
              <a:off x="7702139" y="5377128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6B49CEC-AB6C-272D-0C80-C086CB07C142}"/>
                </a:ext>
              </a:extLst>
            </p:cNvPr>
            <p:cNvSpPr txBox="1"/>
            <p:nvPr/>
          </p:nvSpPr>
          <p:spPr>
            <a:xfrm>
              <a:off x="7692303" y="5043370"/>
              <a:ext cx="348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C3C460-1020-B679-D2C6-35292CECEA1D}"/>
                </a:ext>
              </a:extLst>
            </p:cNvPr>
            <p:cNvSpPr txBox="1"/>
            <p:nvPr/>
          </p:nvSpPr>
          <p:spPr>
            <a:xfrm>
              <a:off x="7718059" y="5343374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7614800-381E-70AC-8B31-D499B783AC59}"/>
                  </a:ext>
                </a:extLst>
              </p14:cNvPr>
              <p14:cNvContentPartPr/>
              <p14:nvPr/>
            </p14:nvContentPartPr>
            <p14:xfrm>
              <a:off x="5935950" y="3238293"/>
              <a:ext cx="136800" cy="171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7614800-381E-70AC-8B31-D499B783AC5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926950" y="3229293"/>
                <a:ext cx="1544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1B1CC6E-A210-C3BE-FD17-D53FCAEE13FC}"/>
                  </a:ext>
                </a:extLst>
              </p14:cNvPr>
              <p14:cNvContentPartPr/>
              <p14:nvPr/>
            </p14:nvContentPartPr>
            <p14:xfrm>
              <a:off x="6115060" y="3359613"/>
              <a:ext cx="112680" cy="107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1B1CC6E-A210-C3BE-FD17-D53FCAEE13F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106060" y="3350613"/>
                <a:ext cx="13032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2B9CA4B-C4B0-7410-3784-438FF93695B9}"/>
                  </a:ext>
                </a:extLst>
              </p14:cNvPr>
              <p14:cNvContentPartPr/>
              <p14:nvPr/>
            </p14:nvContentPartPr>
            <p14:xfrm>
              <a:off x="6218190" y="3406413"/>
              <a:ext cx="8640" cy="177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2B9CA4B-C4B0-7410-3784-438FF93695B9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208799" y="3397431"/>
                <a:ext cx="27047" cy="195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1E757F-36C6-F224-4B04-8FC07BFB13D4}"/>
                  </a:ext>
                </a:extLst>
              </p14:cNvPr>
              <p14:cNvContentPartPr/>
              <p14:nvPr/>
            </p14:nvContentPartPr>
            <p14:xfrm>
              <a:off x="5482561" y="3249900"/>
              <a:ext cx="149040" cy="375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1E757F-36C6-F224-4B04-8FC07BFB13D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473561" y="3240900"/>
                <a:ext cx="16668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052AD72-1E23-9CA1-4E29-6EC499D244BC}"/>
                  </a:ext>
                </a:extLst>
              </p14:cNvPr>
              <p14:cNvContentPartPr/>
              <p14:nvPr/>
            </p14:nvContentPartPr>
            <p14:xfrm>
              <a:off x="6818775" y="3159801"/>
              <a:ext cx="214920" cy="413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052AD72-1E23-9CA1-4E29-6EC499D244B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809760" y="3150809"/>
                <a:ext cx="232590" cy="430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667E15A-8705-5F0A-8DF6-E97ABB4248F0}"/>
                  </a:ext>
                </a:extLst>
              </p14:cNvPr>
              <p14:cNvContentPartPr/>
              <p14:nvPr/>
            </p14:nvContentPartPr>
            <p14:xfrm>
              <a:off x="4643896" y="3381281"/>
              <a:ext cx="186840" cy="162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667E15A-8705-5F0A-8DF6-E97ABB4248F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634879" y="3372261"/>
                <a:ext cx="204514" cy="179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1DD801-A5E1-AA4F-D9D8-7D6C8C396DAC}"/>
                  </a:ext>
                </a:extLst>
              </p14:cNvPr>
              <p14:cNvContentPartPr/>
              <p14:nvPr/>
            </p14:nvContentPartPr>
            <p14:xfrm>
              <a:off x="4891576" y="3536801"/>
              <a:ext cx="108000" cy="198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1DD801-A5E1-AA4F-D9D8-7D6C8C396DA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82546" y="3527817"/>
                <a:ext cx="125699" cy="215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2AC70DC-EEA1-E885-CAC7-336CDBE3FB2C}"/>
                  </a:ext>
                </a:extLst>
              </p14:cNvPr>
              <p14:cNvContentPartPr/>
              <p14:nvPr/>
            </p14:nvContentPartPr>
            <p14:xfrm>
              <a:off x="5048260" y="3497561"/>
              <a:ext cx="80280" cy="7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2AC70DC-EEA1-E885-CAC7-336CDBE3FB2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039260" y="3488087"/>
                <a:ext cx="97920" cy="25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269A86-FB52-A910-4E55-966C35DEC179}"/>
                  </a:ext>
                </a:extLst>
              </p14:cNvPr>
              <p14:cNvContentPartPr/>
              <p14:nvPr/>
            </p14:nvContentPartPr>
            <p14:xfrm>
              <a:off x="5093260" y="3552281"/>
              <a:ext cx="47520" cy="3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269A86-FB52-A910-4E55-966C35DEC179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084260" y="3544181"/>
                <a:ext cx="65160" cy="19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87C8266-343B-2FC9-5E8D-1A365EB95FA5}"/>
                  </a:ext>
                </a:extLst>
              </p14:cNvPr>
              <p14:cNvContentPartPr/>
              <p14:nvPr/>
            </p14:nvContentPartPr>
            <p14:xfrm>
              <a:off x="5341216" y="3311441"/>
              <a:ext cx="360" cy="297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87C8266-343B-2FC9-5E8D-1A365EB95FA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332216" y="3302441"/>
                <a:ext cx="18000" cy="3146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BE61490-1166-2099-81A6-120908ECDF85}"/>
              </a:ext>
            </a:extLst>
          </p:cNvPr>
          <p:cNvSpPr/>
          <p:nvPr/>
        </p:nvSpPr>
        <p:spPr>
          <a:xfrm>
            <a:off x="3640860" y="2370258"/>
            <a:ext cx="328500" cy="304800"/>
          </a:xfrm>
          <a:prstGeom prst="rect">
            <a:avLst/>
          </a:prstGeom>
          <a:solidFill>
            <a:srgbClr val="0000FF">
              <a:alpha val="39387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5E67D4-2404-B723-C11E-6F07CCE2FE96}"/>
              </a:ext>
            </a:extLst>
          </p:cNvPr>
          <p:cNvSpPr/>
          <p:nvPr/>
        </p:nvSpPr>
        <p:spPr>
          <a:xfrm>
            <a:off x="3640860" y="2682498"/>
            <a:ext cx="328500" cy="304800"/>
          </a:xfrm>
          <a:prstGeom prst="rect">
            <a:avLst/>
          </a:prstGeom>
          <a:solidFill>
            <a:srgbClr val="FF0000">
              <a:alpha val="39387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11F18B-FA41-CC0D-F949-96B166F0E7B6}"/>
              </a:ext>
            </a:extLst>
          </p:cNvPr>
          <p:cNvSpPr txBox="1"/>
          <p:nvPr/>
        </p:nvSpPr>
        <p:spPr>
          <a:xfrm>
            <a:off x="3663504" y="235708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F18FF2-D5F3-536C-DE54-CA6E5C8F843A}"/>
              </a:ext>
            </a:extLst>
          </p:cNvPr>
          <p:cNvSpPr txBox="1"/>
          <p:nvPr/>
        </p:nvSpPr>
        <p:spPr>
          <a:xfrm>
            <a:off x="3662025" y="2659130"/>
            <a:ext cx="3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B638ED-5283-832E-22D6-4970D91173E2}"/>
              </a:ext>
            </a:extLst>
          </p:cNvPr>
          <p:cNvGrpSpPr/>
          <p:nvPr/>
        </p:nvGrpSpPr>
        <p:grpSpPr>
          <a:xfrm>
            <a:off x="6183863" y="2362200"/>
            <a:ext cx="369337" cy="640596"/>
            <a:chOff x="6463402" y="5038695"/>
            <a:chExt cx="369337" cy="64059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7E4EDE-DE3F-E200-A270-384638C2FB7D}"/>
                </a:ext>
              </a:extLst>
            </p:cNvPr>
            <p:cNvSpPr/>
            <p:nvPr/>
          </p:nvSpPr>
          <p:spPr>
            <a:xfrm>
              <a:off x="6463402" y="5051865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4F4E3BD-C204-B856-6E6E-6E97DDC05A9B}"/>
                </a:ext>
              </a:extLst>
            </p:cNvPr>
            <p:cNvSpPr/>
            <p:nvPr/>
          </p:nvSpPr>
          <p:spPr>
            <a:xfrm>
              <a:off x="6463402" y="5364105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6D7B60-5DBD-4CAE-2D82-C7EAE6448B95}"/>
                </a:ext>
              </a:extLst>
            </p:cNvPr>
            <p:cNvSpPr txBox="1"/>
            <p:nvPr/>
          </p:nvSpPr>
          <p:spPr>
            <a:xfrm>
              <a:off x="6486046" y="5038695"/>
              <a:ext cx="3273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525C26E-9B17-1CBB-DCF0-F63742E7F9BB}"/>
                </a:ext>
              </a:extLst>
            </p:cNvPr>
            <p:cNvSpPr txBox="1"/>
            <p:nvPr/>
          </p:nvSpPr>
          <p:spPr>
            <a:xfrm>
              <a:off x="6484567" y="5340737"/>
              <a:ext cx="348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88916C-D3BD-D48D-3196-52FA8B11EAD4}"/>
              </a:ext>
            </a:extLst>
          </p:cNvPr>
          <p:cNvGrpSpPr/>
          <p:nvPr/>
        </p:nvGrpSpPr>
        <p:grpSpPr>
          <a:xfrm>
            <a:off x="3389880" y="3129660"/>
            <a:ext cx="913680" cy="674280"/>
            <a:chOff x="4894820" y="5818700"/>
            <a:chExt cx="91368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C9C9953-F5D5-0057-B7D4-C659ADA7D65A}"/>
                    </a:ext>
                  </a:extLst>
                </p14:cNvPr>
                <p14:cNvContentPartPr/>
                <p14:nvPr/>
              </p14:nvContentPartPr>
              <p14:xfrm>
                <a:off x="4894820" y="6032180"/>
                <a:ext cx="174960" cy="1677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07B4F7C-44F0-3CF8-27A7-03662F5D42C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885820" y="6023540"/>
                  <a:ext cx="192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FA7BD98-7553-D2E9-72E3-2BAE35566D7A}"/>
                    </a:ext>
                  </a:extLst>
                </p14:cNvPr>
                <p14:cNvContentPartPr/>
                <p14:nvPr/>
              </p14:nvContentPartPr>
              <p14:xfrm>
                <a:off x="5055380" y="6199940"/>
                <a:ext cx="125640" cy="2282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A22C694B-5D3D-78D8-A07F-9E11B58142F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046380" y="6190940"/>
                  <a:ext cx="1432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A8D58F4-BFA3-9C02-D766-98256438E92D}"/>
                    </a:ext>
                  </a:extLst>
                </p14:cNvPr>
                <p14:cNvContentPartPr/>
                <p14:nvPr/>
              </p14:nvContentPartPr>
              <p14:xfrm>
                <a:off x="5184260" y="6160340"/>
                <a:ext cx="90720" cy="32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E3372E4B-9686-7C79-2445-D37A9C1913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175620" y="6151700"/>
                  <a:ext cx="108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0D23FD9-319D-6A95-252D-FC4FA059D2E9}"/>
                    </a:ext>
                  </a:extLst>
                </p14:cNvPr>
                <p14:cNvContentPartPr/>
                <p14:nvPr/>
              </p14:nvContentPartPr>
              <p14:xfrm>
                <a:off x="5179940" y="6251780"/>
                <a:ext cx="120600" cy="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66D919C-5E18-1717-B2E6-F00EC40FBE6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171300" y="6243140"/>
                  <a:ext cx="13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564085-BAA8-B310-6478-D6ACD5A44B31}"/>
                    </a:ext>
                  </a:extLst>
                </p14:cNvPr>
                <p14:cNvContentPartPr/>
                <p14:nvPr/>
              </p14:nvContentPartPr>
              <p14:xfrm>
                <a:off x="5424380" y="6117500"/>
                <a:ext cx="56160" cy="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25C0645-10DF-E364-F6E2-79FF6B33440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415380" y="6108860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774815D-4949-188F-8E5F-3EBEBDB9EAD8}"/>
                    </a:ext>
                  </a:extLst>
                </p14:cNvPr>
                <p14:cNvContentPartPr/>
                <p14:nvPr/>
              </p14:nvContentPartPr>
              <p14:xfrm>
                <a:off x="5562620" y="6028580"/>
                <a:ext cx="360" cy="2538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29487EB-E7C4-F5CC-9A56-791CDF3BB17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553620" y="6019940"/>
                  <a:ext cx="180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70C2048-D2BF-5B6D-BDBE-A4EE8932EA2A}"/>
                    </a:ext>
                  </a:extLst>
                </p14:cNvPr>
                <p14:cNvContentPartPr/>
                <p14:nvPr/>
              </p14:nvContentPartPr>
              <p14:xfrm>
                <a:off x="5670980" y="5818700"/>
                <a:ext cx="137520" cy="6742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48161616-0099-BEE2-001A-523CA0B9DD1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662340" y="5809700"/>
                  <a:ext cx="155160" cy="69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D5419A-EE4E-1B9A-9B48-4AF6F3A31CD2}"/>
              </a:ext>
            </a:extLst>
          </p:cNvPr>
          <p:cNvGrpSpPr/>
          <p:nvPr/>
        </p:nvGrpSpPr>
        <p:grpSpPr>
          <a:xfrm>
            <a:off x="6419860" y="3203820"/>
            <a:ext cx="284180" cy="289080"/>
            <a:chOff x="7924800" y="5892860"/>
            <a:chExt cx="28418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BE9250-85CC-D582-E44B-C8681612C4C0}"/>
                    </a:ext>
                  </a:extLst>
                </p14:cNvPr>
                <p14:cNvContentPartPr/>
                <p14:nvPr/>
              </p14:nvContentPartPr>
              <p14:xfrm>
                <a:off x="7924800" y="6000053"/>
                <a:ext cx="42840" cy="36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8918F0F-ED8C-17E2-2474-F2379BA3433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915800" y="5991413"/>
                  <a:ext cx="60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A5E464B-DDC0-C3A6-CB44-4CEEC525F068}"/>
                    </a:ext>
                  </a:extLst>
                </p14:cNvPr>
                <p14:cNvContentPartPr/>
                <p14:nvPr/>
              </p14:nvContentPartPr>
              <p14:xfrm>
                <a:off x="7930560" y="6079973"/>
                <a:ext cx="57240" cy="32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2D6D9E3-2934-3C2C-7D1F-47D51A21A29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921560" y="6070973"/>
                  <a:ext cx="74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4600643-D706-CFE3-72BC-07CBAAC40831}"/>
                    </a:ext>
                  </a:extLst>
                </p14:cNvPr>
                <p14:cNvContentPartPr/>
                <p14:nvPr/>
              </p14:nvContentPartPr>
              <p14:xfrm>
                <a:off x="8058140" y="6031820"/>
                <a:ext cx="62280" cy="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90605BDB-7D1B-E4EE-E5BA-C8E3DA50199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049500" y="6022820"/>
                  <a:ext cx="7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35BE8D-A8A1-00AF-8DD0-D695F88973D0}"/>
                    </a:ext>
                  </a:extLst>
                </p14:cNvPr>
                <p14:cNvContentPartPr/>
                <p14:nvPr/>
              </p14:nvContentPartPr>
              <p14:xfrm>
                <a:off x="8208620" y="5892860"/>
                <a:ext cx="360" cy="2890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A801A6D-C67A-3CAF-BA25-DCF82A556DC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199620" y="5884220"/>
                  <a:ext cx="18000" cy="306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2F77E4-7215-CD20-F2C6-1874D52B3DFA}"/>
              </a:ext>
            </a:extLst>
          </p:cNvPr>
          <p:cNvSpPr txBox="1"/>
          <p:nvPr/>
        </p:nvSpPr>
        <p:spPr>
          <a:xfrm>
            <a:off x="35638" y="-89745"/>
            <a:ext cx="9220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Recap magnetic encoding of a state (1010)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8A19D4-A4E2-065F-84DE-AF6F69C35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738"/>
    </mc:Choice>
    <mc:Fallback xmlns="">
      <p:transition advTm="2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DB8C3-8C98-69C6-E4BD-EC0D10E8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C57CAB-33CE-4C84-C286-9D41E228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240" y="-7732"/>
            <a:ext cx="557556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Application – Quantum Annealing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3A6B2B-A213-52B9-9340-5C63E3573683}"/>
                  </a:ext>
                </a:extLst>
              </p14:cNvPr>
              <p14:cNvContentPartPr/>
              <p14:nvPr/>
            </p14:nvContentPartPr>
            <p14:xfrm>
              <a:off x="806229" y="1371600"/>
              <a:ext cx="2526120" cy="1710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3A6B2B-A213-52B9-9340-5C63E35736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589" y="1362600"/>
                <a:ext cx="2543760" cy="172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C1470E3-6577-5A61-981C-C02E66A82675}"/>
                  </a:ext>
                </a:extLst>
              </p14:cNvPr>
              <p14:cNvContentPartPr/>
              <p14:nvPr/>
            </p14:nvContentPartPr>
            <p14:xfrm>
              <a:off x="1387989" y="1424520"/>
              <a:ext cx="529200" cy="454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C1470E3-6577-5A61-981C-C02E66A826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8989" y="1415880"/>
                <a:ext cx="546840" cy="47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1B96C54C-B45F-957D-98EF-8100F30FC65E}"/>
              </a:ext>
            </a:extLst>
          </p:cNvPr>
          <p:cNvGrpSpPr/>
          <p:nvPr/>
        </p:nvGrpSpPr>
        <p:grpSpPr>
          <a:xfrm>
            <a:off x="1033389" y="3062520"/>
            <a:ext cx="2944800" cy="588960"/>
            <a:chOff x="1033389" y="3062520"/>
            <a:chExt cx="2944800" cy="58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DA0955C-1443-3E8D-84D1-AA76E8AF36FD}"/>
                    </a:ext>
                  </a:extLst>
                </p14:cNvPr>
                <p14:cNvContentPartPr/>
                <p14:nvPr/>
              </p14:nvContentPartPr>
              <p14:xfrm>
                <a:off x="1033389" y="3271320"/>
                <a:ext cx="2471040" cy="88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DA0955C-1443-3E8D-84D1-AA76E8AF36F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24749" y="3262680"/>
                  <a:ext cx="24886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A5CD491-1F8E-B38D-EE50-13CDD963085D}"/>
                    </a:ext>
                  </a:extLst>
                </p14:cNvPr>
                <p14:cNvContentPartPr/>
                <p14:nvPr/>
              </p14:nvContentPartPr>
              <p14:xfrm>
                <a:off x="3421269" y="3091320"/>
                <a:ext cx="170640" cy="334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A5CD491-1F8E-B38D-EE50-13CDD963085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12269" y="3082680"/>
                  <a:ext cx="18828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3724086-853C-4A96-7FD9-23BF91445DE8}"/>
                    </a:ext>
                  </a:extLst>
                </p14:cNvPr>
                <p14:cNvContentPartPr/>
                <p14:nvPr/>
              </p14:nvContentPartPr>
              <p14:xfrm>
                <a:off x="3744909" y="3333600"/>
                <a:ext cx="173520" cy="317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3724086-853C-4A96-7FD9-23BF91445D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36269" y="3324960"/>
                  <a:ext cx="1911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612A717-BC34-1832-0677-6679B19014ED}"/>
                    </a:ext>
                  </a:extLst>
                </p14:cNvPr>
                <p14:cNvContentPartPr/>
                <p14:nvPr/>
              </p14:nvContentPartPr>
              <p14:xfrm>
                <a:off x="3725829" y="3478680"/>
                <a:ext cx="155520" cy="2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612A717-BC34-1832-0677-6679B19014E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16829" y="3470040"/>
                  <a:ext cx="1731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93AB419-CD9E-8A1E-E394-12305F27F707}"/>
                    </a:ext>
                  </a:extLst>
                </p14:cNvPr>
                <p14:cNvContentPartPr/>
                <p14:nvPr/>
              </p14:nvContentPartPr>
              <p14:xfrm>
                <a:off x="3702429" y="3062520"/>
                <a:ext cx="275760" cy="177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93AB419-CD9E-8A1E-E394-12305F27F70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93789" y="3053880"/>
                  <a:ext cx="293400" cy="19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2D209FA-7DE9-1462-7779-9D8AF4DCA3B8}"/>
                  </a:ext>
                </a:extLst>
              </p14:cNvPr>
              <p14:cNvContentPartPr/>
              <p14:nvPr/>
            </p14:nvContentPartPr>
            <p14:xfrm>
              <a:off x="1651149" y="1765080"/>
              <a:ext cx="140760" cy="56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2D209FA-7DE9-1462-7779-9D8AF4DCA3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42509" y="1756440"/>
                <a:ext cx="158400" cy="738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404D1BC7-1620-E2DA-59FA-DD5B118D15D7}"/>
              </a:ext>
            </a:extLst>
          </p:cNvPr>
          <p:cNvSpPr txBox="1"/>
          <p:nvPr/>
        </p:nvSpPr>
        <p:spPr>
          <a:xfrm>
            <a:off x="615098" y="4371061"/>
            <a:ext cx="5434501" cy="2111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At high temperature, the results get spread around</a:t>
            </a:r>
          </a:p>
          <a:p>
            <a:pPr algn="l">
              <a:buNone/>
            </a:pPr>
            <a:endParaRPr lang="en-US" sz="1600" dirty="0"/>
          </a:p>
          <a:p>
            <a:pPr algn="l">
              <a:buNone/>
            </a:pPr>
            <a:r>
              <a:rPr lang="en-US" sz="1600" dirty="0"/>
              <a:t>But at low temperature, you could be stuck in a local</a:t>
            </a:r>
          </a:p>
          <a:p>
            <a:pPr algn="l">
              <a:buNone/>
            </a:pPr>
            <a:r>
              <a:rPr lang="en-US" sz="1600" dirty="0"/>
              <a:t>minimum (metastable state)</a:t>
            </a:r>
          </a:p>
          <a:p>
            <a:pPr algn="l">
              <a:buNone/>
            </a:pPr>
            <a:endParaRPr lang="en-US" sz="1600" dirty="0"/>
          </a:p>
          <a:p>
            <a:pPr algn="l">
              <a:buNone/>
            </a:pPr>
            <a:r>
              <a:rPr lang="en-US" sz="1600" dirty="0"/>
              <a:t>Annealing: Start at high temperature so the system</a:t>
            </a:r>
          </a:p>
          <a:p>
            <a:pPr algn="l">
              <a:buNone/>
            </a:pPr>
            <a:r>
              <a:rPr lang="en-US" sz="1600" dirty="0"/>
              <a:t>finds its minima quickly, then lower temperature slowly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677AB86-409C-5913-0404-70B75F5F1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005"/>
    </mc:Choice>
    <mc:Fallback xmlns="">
      <p:transition advTm="8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DB8C3-8C98-69C6-E4BD-EC0D10E8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C57CAB-33CE-4C84-C286-9D41E228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37" y="-7732"/>
            <a:ext cx="7811754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Quantum Annealing: Start at low temperature, 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but high </a:t>
            </a:r>
            <a:r>
              <a:rPr lang="en-US" altLang="en-US" sz="2700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h</a:t>
            </a:r>
            <a:r>
              <a:rPr lang="en-US" altLang="en-US" sz="2700" baseline="-25000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-fields to spread, then reduce </a:t>
            </a:r>
            <a:r>
              <a:rPr lang="en-US" altLang="en-US" sz="2700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h</a:t>
            </a:r>
            <a:r>
              <a:rPr lang="en-US" altLang="en-US" sz="2700" baseline="-25000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en-US" altLang="en-US" sz="2700" baseline="-250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A2C080C-FE50-165F-323D-D3E097A1FAA7}"/>
              </a:ext>
            </a:extLst>
          </p:cNvPr>
          <p:cNvGrpSpPr/>
          <p:nvPr/>
        </p:nvGrpSpPr>
        <p:grpSpPr>
          <a:xfrm>
            <a:off x="878663" y="2073360"/>
            <a:ext cx="1300320" cy="654840"/>
            <a:chOff x="777069" y="1182240"/>
            <a:chExt cx="1300320" cy="65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41F36A4-E560-DD3A-8237-21B3708B4749}"/>
                    </a:ext>
                  </a:extLst>
                </p14:cNvPr>
                <p14:cNvContentPartPr/>
                <p14:nvPr/>
              </p14:nvContentPartPr>
              <p14:xfrm>
                <a:off x="797589" y="1396800"/>
                <a:ext cx="360" cy="435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41F36A4-E560-DD3A-8237-21B3708B474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88589" y="1387800"/>
                  <a:ext cx="180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B174E11-7DA4-28E6-420E-116C240FACAE}"/>
                    </a:ext>
                  </a:extLst>
                </p14:cNvPr>
                <p14:cNvContentPartPr/>
                <p14:nvPr/>
              </p14:nvContentPartPr>
              <p14:xfrm>
                <a:off x="796509" y="1600920"/>
                <a:ext cx="221760" cy="2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B174E11-7DA4-28E6-420E-116C240FACA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7509" y="1592280"/>
                  <a:ext cx="239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C868665-3CD5-B32B-5A5D-BB0AE2856A83}"/>
                    </a:ext>
                  </a:extLst>
                </p14:cNvPr>
                <p14:cNvContentPartPr/>
                <p14:nvPr/>
              </p14:nvContentPartPr>
              <p14:xfrm>
                <a:off x="1012149" y="1384920"/>
                <a:ext cx="6120" cy="452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C868665-3CD5-B32B-5A5D-BB0AE2856A8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3149" y="1376280"/>
                  <a:ext cx="2376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B5C8CBC-7A93-BE70-8EE5-D5932630D5FE}"/>
                    </a:ext>
                  </a:extLst>
                </p14:cNvPr>
                <p14:cNvContentPartPr/>
                <p14:nvPr/>
              </p14:nvContentPartPr>
              <p14:xfrm>
                <a:off x="777069" y="1182240"/>
                <a:ext cx="215280" cy="96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B5C8CBC-7A93-BE70-8EE5-D5932630D5F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8069" y="1173240"/>
                  <a:ext cx="2329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532C858-0902-869D-C3FD-8F71BDD835DE}"/>
                    </a:ext>
                  </a:extLst>
                </p14:cNvPr>
                <p14:cNvContentPartPr/>
                <p14:nvPr/>
              </p14:nvContentPartPr>
              <p14:xfrm>
                <a:off x="1219869" y="1584000"/>
                <a:ext cx="93600" cy="2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532C858-0902-869D-C3FD-8F71BDD835D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1229" y="1575360"/>
                  <a:ext cx="111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9500E35-B6D7-35CE-07D9-6AB461895E3F}"/>
                    </a:ext>
                  </a:extLst>
                </p14:cNvPr>
                <p14:cNvContentPartPr/>
                <p14:nvPr/>
              </p14:nvContentPartPr>
              <p14:xfrm>
                <a:off x="1244709" y="1656000"/>
                <a:ext cx="8712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9500E35-B6D7-35CE-07D9-6AB461895E3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35709" y="1647000"/>
                  <a:ext cx="10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CDC6F12-4723-6101-5D2D-19822503F066}"/>
                    </a:ext>
                  </a:extLst>
                </p14:cNvPr>
                <p14:cNvContentPartPr/>
                <p14:nvPr/>
              </p14:nvContentPartPr>
              <p14:xfrm>
                <a:off x="1541709" y="1488240"/>
                <a:ext cx="169560" cy="13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CDC6F12-4723-6101-5D2D-19822503F06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33069" y="1479600"/>
                  <a:ext cx="187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772DAF9-6EC6-86A9-0311-7A4AE0558302}"/>
                    </a:ext>
                  </a:extLst>
                </p14:cNvPr>
                <p14:cNvContentPartPr/>
                <p14:nvPr/>
              </p14:nvContentPartPr>
              <p14:xfrm>
                <a:off x="1774269" y="1296720"/>
                <a:ext cx="30312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772DAF9-6EC6-86A9-0311-7A4AE05583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765269" y="1288080"/>
                  <a:ext cx="320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349EBDF-CF6E-A43D-5279-FF5B84670E5B}"/>
                    </a:ext>
                  </a:extLst>
                </p14:cNvPr>
                <p14:cNvContentPartPr/>
                <p14:nvPr/>
              </p14:nvContentPartPr>
              <p14:xfrm>
                <a:off x="1808829" y="1307880"/>
                <a:ext cx="177120" cy="3646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49EBDF-CF6E-A43D-5279-FF5B84670E5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00189" y="1298880"/>
                  <a:ext cx="194760" cy="38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B08B8B0-209E-8724-7D55-734D442BB0AE}"/>
              </a:ext>
            </a:extLst>
          </p:cNvPr>
          <p:cNvGrpSpPr/>
          <p:nvPr/>
        </p:nvGrpSpPr>
        <p:grpSpPr>
          <a:xfrm>
            <a:off x="2348543" y="1652520"/>
            <a:ext cx="615600" cy="1521360"/>
            <a:chOff x="2246949" y="761400"/>
            <a:chExt cx="615600" cy="15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2EA3BB4-449A-2AE3-E51C-DC65F5416965}"/>
                    </a:ext>
                  </a:extLst>
                </p14:cNvPr>
                <p14:cNvContentPartPr/>
                <p14:nvPr/>
              </p14:nvContentPartPr>
              <p14:xfrm>
                <a:off x="2246949" y="761400"/>
                <a:ext cx="295920" cy="1521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2EA3BB4-449A-2AE3-E51C-DC65F541696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38309" y="752760"/>
                  <a:ext cx="313560" cy="153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F8FA06C-566B-D9B2-D237-52706BE91EB4}"/>
                    </a:ext>
                  </a:extLst>
                </p14:cNvPr>
                <p14:cNvContentPartPr/>
                <p14:nvPr/>
              </p14:nvContentPartPr>
              <p14:xfrm>
                <a:off x="2480949" y="939240"/>
                <a:ext cx="360" cy="169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F8FA06C-566B-D9B2-D237-52706BE91EB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72309" y="930240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07D1646-730C-FAE2-AD22-E7F96FFD5EDE}"/>
                    </a:ext>
                  </a:extLst>
                </p14:cNvPr>
                <p14:cNvContentPartPr/>
                <p14:nvPr/>
              </p14:nvContentPartPr>
              <p14:xfrm>
                <a:off x="2737629" y="917640"/>
                <a:ext cx="124920" cy="130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07D1646-730C-FAE2-AD22-E7F96FFD5ED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728629" y="908640"/>
                  <a:ext cx="142560" cy="14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4A7F40F8-A7C3-A36A-F787-0A221755B90A}"/>
                  </a:ext>
                </a:extLst>
              </p14:cNvPr>
              <p14:cNvContentPartPr/>
              <p14:nvPr/>
            </p14:nvContentPartPr>
            <p14:xfrm>
              <a:off x="3267263" y="1771320"/>
              <a:ext cx="108000" cy="1090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4A7F40F8-A7C3-A36A-F787-0A221755B90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258263" y="1762680"/>
                <a:ext cx="12564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B2E16CF-E3B2-8A5D-D095-0BA73EB4C8BC}"/>
                  </a:ext>
                </a:extLst>
              </p14:cNvPr>
              <p14:cNvContentPartPr/>
              <p14:nvPr/>
            </p14:nvContentPartPr>
            <p14:xfrm>
              <a:off x="3639143" y="1773840"/>
              <a:ext cx="171360" cy="1112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B2E16CF-E3B2-8A5D-D095-0BA73EB4C8B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30143" y="1765200"/>
                <a:ext cx="189000" cy="12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2B3BC53-4A29-EB2E-A867-2680E77CB1A3}"/>
              </a:ext>
            </a:extLst>
          </p:cNvPr>
          <p:cNvGrpSpPr/>
          <p:nvPr/>
        </p:nvGrpSpPr>
        <p:grpSpPr>
          <a:xfrm>
            <a:off x="2568503" y="2227080"/>
            <a:ext cx="495000" cy="202680"/>
            <a:chOff x="2466909" y="1335960"/>
            <a:chExt cx="495000" cy="20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671B580-4C99-C85B-8074-23DDF48000E3}"/>
                    </a:ext>
                  </a:extLst>
                </p14:cNvPr>
                <p14:cNvContentPartPr/>
                <p14:nvPr/>
              </p14:nvContentPartPr>
              <p14:xfrm>
                <a:off x="2466909" y="1386000"/>
                <a:ext cx="138600" cy="152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671B580-4C99-C85B-8074-23DDF48000E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58269" y="1377360"/>
                  <a:ext cx="1562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675CB47-0C15-B0CA-B5FE-B7B3C2BB8CAB}"/>
                    </a:ext>
                  </a:extLst>
                </p14:cNvPr>
                <p14:cNvContentPartPr/>
                <p14:nvPr/>
              </p14:nvContentPartPr>
              <p14:xfrm>
                <a:off x="2779749" y="1434240"/>
                <a:ext cx="107280" cy="2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675CB47-0C15-B0CA-B5FE-B7B3C2BB8CA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70749" y="1425600"/>
                  <a:ext cx="124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35B04B5-4349-D708-6896-BBD2FA4C7CAF}"/>
                    </a:ext>
                  </a:extLst>
                </p14:cNvPr>
                <p14:cNvContentPartPr/>
                <p14:nvPr/>
              </p14:nvContentPartPr>
              <p14:xfrm>
                <a:off x="2959029" y="1335960"/>
                <a:ext cx="2880" cy="180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35B04B5-4349-D708-6896-BBD2FA4C7CA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50389" y="1327320"/>
                  <a:ext cx="20520" cy="19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680DBCE-2A00-7671-721A-A431BF79F481}"/>
                  </a:ext>
                </a:extLst>
              </p14:cNvPr>
              <p14:cNvContentPartPr/>
              <p14:nvPr/>
            </p14:nvContentPartPr>
            <p14:xfrm>
              <a:off x="3351863" y="2210520"/>
              <a:ext cx="131040" cy="1702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680DBCE-2A00-7671-721A-A431BF79F48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43223" y="2201520"/>
                <a:ext cx="14868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F184605-E38F-E904-C6AD-17032055BB06}"/>
                  </a:ext>
                </a:extLst>
              </p14:cNvPr>
              <p14:cNvContentPartPr/>
              <p14:nvPr/>
            </p14:nvContentPartPr>
            <p14:xfrm>
              <a:off x="3820223" y="2198280"/>
              <a:ext cx="132840" cy="1008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F184605-E38F-E904-C6AD-17032055BB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11223" y="2189280"/>
                <a:ext cx="1504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56175C0-7969-B3B0-0887-3FAE2A01C23C}"/>
                  </a:ext>
                </a:extLst>
              </p14:cNvPr>
              <p14:cNvContentPartPr/>
              <p14:nvPr/>
            </p14:nvContentPartPr>
            <p14:xfrm>
              <a:off x="2611343" y="2641800"/>
              <a:ext cx="122040" cy="1335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56175C0-7969-B3B0-0887-3FAE2A01C23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02703" y="2633160"/>
                <a:ext cx="1396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0A91E798-8096-7E94-4FCE-992F0EEB85F2}"/>
                  </a:ext>
                </a:extLst>
              </p14:cNvPr>
              <p14:cNvContentPartPr/>
              <p14:nvPr/>
            </p14:nvContentPartPr>
            <p14:xfrm>
              <a:off x="2981063" y="2621280"/>
              <a:ext cx="161640" cy="2005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0A91E798-8096-7E94-4FCE-992F0EEB85F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972063" y="2612640"/>
                <a:ext cx="179280" cy="21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0860474-7601-12C4-825E-58AAFE675CD6}"/>
              </a:ext>
            </a:extLst>
          </p:cNvPr>
          <p:cNvGrpSpPr/>
          <p:nvPr/>
        </p:nvGrpSpPr>
        <p:grpSpPr>
          <a:xfrm>
            <a:off x="3407663" y="2577720"/>
            <a:ext cx="134280" cy="178200"/>
            <a:chOff x="3306069" y="1686600"/>
            <a:chExt cx="13428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066A4D1-6D4C-864F-E4F9-AC4867B63751}"/>
                    </a:ext>
                  </a:extLst>
                </p14:cNvPr>
                <p14:cNvContentPartPr/>
                <p14:nvPr/>
              </p14:nvContentPartPr>
              <p14:xfrm>
                <a:off x="3306069" y="1765440"/>
                <a:ext cx="8532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066A4D1-6D4C-864F-E4F9-AC4867B6375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97429" y="1756440"/>
                  <a:ext cx="102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4365CAE-E7AA-548B-ED59-FECE88989B00}"/>
                    </a:ext>
                  </a:extLst>
                </p14:cNvPr>
                <p14:cNvContentPartPr/>
                <p14:nvPr/>
              </p14:nvContentPartPr>
              <p14:xfrm>
                <a:off x="3439989" y="1686600"/>
                <a:ext cx="360" cy="178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4365CAE-E7AA-548B-ED59-FECE88989B0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31349" y="1677600"/>
                  <a:ext cx="1800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B9C8FDF3-FC10-4DA5-091F-30CEE33CCC11}"/>
                  </a:ext>
                </a:extLst>
              </p14:cNvPr>
              <p14:cNvContentPartPr/>
              <p14:nvPr/>
            </p14:nvContentPartPr>
            <p14:xfrm>
              <a:off x="3791783" y="2600400"/>
              <a:ext cx="136080" cy="1159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B9C8FDF3-FC10-4DA5-091F-30CEE33CCC1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82783" y="2591400"/>
                <a:ext cx="1537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C6BFB003-BAF6-D4E3-34B7-79D1A365C18E}"/>
                  </a:ext>
                </a:extLst>
              </p14:cNvPr>
              <p14:cNvContentPartPr/>
              <p14:nvPr/>
            </p14:nvContentPartPr>
            <p14:xfrm>
              <a:off x="2688023" y="2978760"/>
              <a:ext cx="135720" cy="1292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C6BFB003-BAF6-D4E3-34B7-79D1A365C18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679383" y="2970120"/>
                <a:ext cx="1533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9B9D11C0-01BF-0856-D522-0D51F9BB8E39}"/>
                  </a:ext>
                </a:extLst>
              </p14:cNvPr>
              <p14:cNvContentPartPr/>
              <p14:nvPr/>
            </p14:nvContentPartPr>
            <p14:xfrm>
              <a:off x="3113183" y="2924400"/>
              <a:ext cx="143640" cy="1382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9B9D11C0-01BF-0856-D522-0D51F9BB8E3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104183" y="2915400"/>
                <a:ext cx="1612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8D0BE6D-3137-C9E9-7BC1-56AB9F534CC3}"/>
                  </a:ext>
                </a:extLst>
              </p14:cNvPr>
              <p14:cNvContentPartPr/>
              <p14:nvPr/>
            </p14:nvContentPartPr>
            <p14:xfrm>
              <a:off x="3553823" y="2903880"/>
              <a:ext cx="109800" cy="11808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8D0BE6D-3137-C9E9-7BC1-56AB9F534CC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545183" y="2895240"/>
                <a:ext cx="1274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F5044F9B-F34E-8777-9203-06B67CA2583B}"/>
                  </a:ext>
                </a:extLst>
              </p14:cNvPr>
              <p14:cNvContentPartPr/>
              <p14:nvPr/>
            </p14:nvContentPartPr>
            <p14:xfrm>
              <a:off x="4947023" y="2456400"/>
              <a:ext cx="160560" cy="201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F5044F9B-F34E-8777-9203-06B67CA2583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938383" y="2447400"/>
                <a:ext cx="178200" cy="3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3880F100-FBA8-A8AC-45FE-096A6A9519A6}"/>
              </a:ext>
            </a:extLst>
          </p:cNvPr>
          <p:cNvGrpSpPr/>
          <p:nvPr/>
        </p:nvGrpSpPr>
        <p:grpSpPr>
          <a:xfrm>
            <a:off x="5233943" y="1295400"/>
            <a:ext cx="3429360" cy="592560"/>
            <a:chOff x="5132349" y="404280"/>
            <a:chExt cx="3429360" cy="59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2D2242C-6E0E-7831-4FC1-7B3C7359DF3C}"/>
                    </a:ext>
                  </a:extLst>
                </p14:cNvPr>
                <p14:cNvContentPartPr/>
                <p14:nvPr/>
              </p14:nvContentPartPr>
              <p14:xfrm>
                <a:off x="5132349" y="775440"/>
                <a:ext cx="2145240" cy="221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2D2242C-6E0E-7831-4FC1-7B3C7359DF3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123709" y="766800"/>
                  <a:ext cx="21628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858F6DF-157A-0ED3-9C93-62CFDC19F67E}"/>
                    </a:ext>
                  </a:extLst>
                </p14:cNvPr>
                <p14:cNvContentPartPr/>
                <p14:nvPr/>
              </p14:nvContentPartPr>
              <p14:xfrm>
                <a:off x="6466149" y="476280"/>
                <a:ext cx="222480" cy="1998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858F6DF-157A-0ED3-9C93-62CFDC19F67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57149" y="467640"/>
                  <a:ext cx="2401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90ACEEB-870C-D711-9E60-630BBFC8D179}"/>
                    </a:ext>
                  </a:extLst>
                </p14:cNvPr>
                <p14:cNvContentPartPr/>
                <p14:nvPr/>
              </p14:nvContentPartPr>
              <p14:xfrm>
                <a:off x="6698709" y="621720"/>
                <a:ext cx="360" cy="576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90ACEEB-870C-D711-9E60-630BBFC8D17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89709" y="613080"/>
                  <a:ext cx="180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C17C5BE-6E74-7819-A153-E356E0E510C1}"/>
                    </a:ext>
                  </a:extLst>
                </p14:cNvPr>
                <p14:cNvContentPartPr/>
                <p14:nvPr/>
              </p14:nvContentPartPr>
              <p14:xfrm>
                <a:off x="6771789" y="581040"/>
                <a:ext cx="94680" cy="115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C17C5BE-6E74-7819-A153-E356E0E510C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763149" y="572400"/>
                  <a:ext cx="1123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A47EC84-49E2-C2E2-E403-7609C27B6647}"/>
                    </a:ext>
                  </a:extLst>
                </p14:cNvPr>
                <p14:cNvContentPartPr/>
                <p14:nvPr/>
              </p14:nvContentPartPr>
              <p14:xfrm>
                <a:off x="6775749" y="630000"/>
                <a:ext cx="94680" cy="118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A47EC84-49E2-C2E2-E403-7609C27B664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66749" y="621360"/>
                  <a:ext cx="1123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BCA28B0-AE97-09A5-0A38-A4BEF8994059}"/>
                    </a:ext>
                  </a:extLst>
                </p14:cNvPr>
                <p14:cNvContentPartPr/>
                <p14:nvPr/>
              </p14:nvContentPartPr>
              <p14:xfrm>
                <a:off x="7007589" y="532800"/>
                <a:ext cx="110520" cy="65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BCA28B0-AE97-09A5-0A38-A4BEF899405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98589" y="524160"/>
                  <a:ext cx="1281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59E0602-9C4E-5BC6-DF93-3103CBDA11D2}"/>
                    </a:ext>
                  </a:extLst>
                </p14:cNvPr>
                <p14:cNvContentPartPr/>
                <p14:nvPr/>
              </p14:nvContentPartPr>
              <p14:xfrm>
                <a:off x="7020909" y="537120"/>
                <a:ext cx="88560" cy="802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59E0602-9C4E-5BC6-DF93-3103CBDA11D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011909" y="528480"/>
                  <a:ext cx="1062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C396AA8-8C72-9B79-8F3D-A930AA9F5D35}"/>
                    </a:ext>
                  </a:extLst>
                </p14:cNvPr>
                <p14:cNvContentPartPr/>
                <p14:nvPr/>
              </p14:nvContentPartPr>
              <p14:xfrm>
                <a:off x="6992829" y="494640"/>
                <a:ext cx="172440" cy="150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C396AA8-8C72-9B79-8F3D-A930AA9F5D3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983829" y="485640"/>
                  <a:ext cx="1900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1DC8167-D499-BCA0-E610-8C67A37BEF4C}"/>
                    </a:ext>
                  </a:extLst>
                </p14:cNvPr>
                <p14:cNvContentPartPr/>
                <p14:nvPr/>
              </p14:nvContentPartPr>
              <p14:xfrm>
                <a:off x="7281549" y="470520"/>
                <a:ext cx="3240" cy="189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1DC8167-D499-BCA0-E610-8C67A37BEF4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72909" y="461880"/>
                  <a:ext cx="208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FAC2A4F-63CF-E729-A33B-09EC97CDA804}"/>
                    </a:ext>
                  </a:extLst>
                </p14:cNvPr>
                <p14:cNvContentPartPr/>
                <p14:nvPr/>
              </p14:nvContentPartPr>
              <p14:xfrm>
                <a:off x="7421589" y="563040"/>
                <a:ext cx="15768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FAC2A4F-63CF-E729-A33B-09EC97CDA80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12949" y="554040"/>
                  <a:ext cx="17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6141DF9-1331-80C6-63FE-CA22C10DA14E}"/>
                    </a:ext>
                  </a:extLst>
                </p14:cNvPr>
                <p14:cNvContentPartPr/>
                <p14:nvPr/>
              </p14:nvContentPartPr>
              <p14:xfrm>
                <a:off x="7526349" y="505440"/>
                <a:ext cx="360" cy="1519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6141DF9-1331-80C6-63FE-CA22C10DA14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517349" y="496440"/>
                  <a:ext cx="180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1433E63-C2F2-1D53-4C4D-5939A80CB8EC}"/>
                    </a:ext>
                  </a:extLst>
                </p14:cNvPr>
                <p14:cNvContentPartPr/>
                <p14:nvPr/>
              </p14:nvContentPartPr>
              <p14:xfrm>
                <a:off x="7891029" y="533880"/>
                <a:ext cx="82440" cy="554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1433E63-C2F2-1D53-4C4D-5939A80CB8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82389" y="525240"/>
                  <a:ext cx="1000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2EAB297-ABBD-68B5-7B36-DB88BD405194}"/>
                    </a:ext>
                  </a:extLst>
                </p14:cNvPr>
                <p14:cNvContentPartPr/>
                <p14:nvPr/>
              </p14:nvContentPartPr>
              <p14:xfrm>
                <a:off x="7903269" y="520560"/>
                <a:ext cx="64080" cy="799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2EAB297-ABBD-68B5-7B36-DB88BD40519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894629" y="511920"/>
                  <a:ext cx="817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1CDDFB1-D2B6-FA0D-7279-5C3405BE2198}"/>
                    </a:ext>
                  </a:extLst>
                </p14:cNvPr>
                <p14:cNvContentPartPr/>
                <p14:nvPr/>
              </p14:nvContentPartPr>
              <p14:xfrm>
                <a:off x="7786989" y="465840"/>
                <a:ext cx="208080" cy="1767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1CDDFB1-D2B6-FA0D-7279-5C3405BE219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778349" y="457200"/>
                  <a:ext cx="2257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F870A47-3AC8-B402-31AE-78C1C5499A43}"/>
                    </a:ext>
                  </a:extLst>
                </p14:cNvPr>
                <p14:cNvContentPartPr/>
                <p14:nvPr/>
              </p14:nvContentPartPr>
              <p14:xfrm>
                <a:off x="8119629" y="404280"/>
                <a:ext cx="207360" cy="177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F870A47-3AC8-B402-31AE-78C1C5499A4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110629" y="395280"/>
                  <a:ext cx="225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0720F06-C94A-FF38-C112-42756EF8AA20}"/>
                    </a:ext>
                  </a:extLst>
                </p14:cNvPr>
                <p14:cNvContentPartPr/>
                <p14:nvPr/>
              </p14:nvContentPartPr>
              <p14:xfrm>
                <a:off x="8255349" y="577440"/>
                <a:ext cx="108000" cy="1346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0720F06-C94A-FF38-C112-42756EF8AA2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246709" y="568440"/>
                  <a:ext cx="1256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D38C16B2-DBDD-8270-827D-637ACE876FF8}"/>
                    </a:ext>
                  </a:extLst>
                </p14:cNvPr>
                <p14:cNvContentPartPr/>
                <p14:nvPr/>
              </p14:nvContentPartPr>
              <p14:xfrm>
                <a:off x="8410149" y="609120"/>
                <a:ext cx="116280" cy="141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D38C16B2-DBDD-8270-827D-637ACE876FF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401509" y="600480"/>
                  <a:ext cx="1339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28EDC20-528D-80BB-19DE-83B613E1089A}"/>
                    </a:ext>
                  </a:extLst>
                </p14:cNvPr>
                <p14:cNvContentPartPr/>
                <p14:nvPr/>
              </p14:nvContentPartPr>
              <p14:xfrm>
                <a:off x="8413749" y="649440"/>
                <a:ext cx="147960" cy="55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28EDC20-528D-80BB-19DE-83B613E1089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404749" y="640440"/>
                  <a:ext cx="1656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1E6039A-359E-C1C9-9C63-5FD122708228}"/>
                    </a:ext>
                  </a:extLst>
                </p14:cNvPr>
                <p14:cNvContentPartPr/>
                <p14:nvPr/>
              </p14:nvContentPartPr>
              <p14:xfrm>
                <a:off x="7705989" y="468720"/>
                <a:ext cx="6120" cy="276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1E6039A-359E-C1C9-9C63-5FD12270822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696989" y="460080"/>
                  <a:ext cx="23760" cy="29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0E5E059-8C93-71D1-43B5-FBA7F98515F8}"/>
              </a:ext>
            </a:extLst>
          </p:cNvPr>
          <p:cNvGrpSpPr/>
          <p:nvPr/>
        </p:nvGrpSpPr>
        <p:grpSpPr>
          <a:xfrm>
            <a:off x="3906623" y="1694280"/>
            <a:ext cx="1620000" cy="1729080"/>
            <a:chOff x="3805029" y="803160"/>
            <a:chExt cx="1620000" cy="172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A8CE7F1-D7CA-E8FD-CD54-90403BF74817}"/>
                    </a:ext>
                  </a:extLst>
                </p14:cNvPr>
                <p14:cNvContentPartPr/>
                <p14:nvPr/>
              </p14:nvContentPartPr>
              <p14:xfrm>
                <a:off x="3805029" y="2030400"/>
                <a:ext cx="360" cy="197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A8CE7F1-D7CA-E8FD-CD54-90403BF7481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796029" y="2021400"/>
                  <a:ext cx="180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830348C-2FA1-3064-5435-D8C38C4B28F7}"/>
                    </a:ext>
                  </a:extLst>
                </p14:cNvPr>
                <p14:cNvContentPartPr/>
                <p14:nvPr/>
              </p14:nvContentPartPr>
              <p14:xfrm>
                <a:off x="3916269" y="803160"/>
                <a:ext cx="251280" cy="1436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830348C-2FA1-3064-5435-D8C38C4B28F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907269" y="794160"/>
                  <a:ext cx="268920" cy="145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3090C5E-B6C0-88B3-56C8-99D8B911F60F}"/>
                    </a:ext>
                  </a:extLst>
                </p14:cNvPr>
                <p14:cNvContentPartPr/>
                <p14:nvPr/>
              </p14:nvContentPartPr>
              <p14:xfrm>
                <a:off x="4287069" y="1530720"/>
                <a:ext cx="163440" cy="9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3090C5E-B6C0-88B3-56C8-99D8B911F60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278429" y="1521720"/>
                  <a:ext cx="181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0A5A366-59C5-8377-31B4-1DFE2542227B}"/>
                    </a:ext>
                  </a:extLst>
                </p14:cNvPr>
                <p14:cNvContentPartPr/>
                <p14:nvPr/>
              </p14:nvContentPartPr>
              <p14:xfrm>
                <a:off x="4630149" y="1191240"/>
                <a:ext cx="142200" cy="401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0A5A366-59C5-8377-31B4-1DFE2542227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621509" y="1182240"/>
                  <a:ext cx="15984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03FCCE3-AECE-F221-D9A1-8FEC39DBECED}"/>
                    </a:ext>
                  </a:extLst>
                </p14:cNvPr>
                <p14:cNvContentPartPr/>
                <p14:nvPr/>
              </p14:nvContentPartPr>
              <p14:xfrm>
                <a:off x="4856949" y="1481400"/>
                <a:ext cx="106560" cy="213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03FCCE3-AECE-F221-D9A1-8FEC39DBECE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48309" y="1472400"/>
                  <a:ext cx="1242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20DCBD9-907E-F5B0-CF14-17E602D6AEBD}"/>
                    </a:ext>
                  </a:extLst>
                </p14:cNvPr>
                <p14:cNvContentPartPr/>
                <p14:nvPr/>
              </p14:nvContentPartPr>
              <p14:xfrm>
                <a:off x="4857669" y="1544040"/>
                <a:ext cx="125280" cy="60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20DCBD9-907E-F5B0-CF14-17E602D6AEB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48669" y="1535400"/>
                  <a:ext cx="1429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5A70291-C8DD-B238-8A0C-63A4BE358A81}"/>
                    </a:ext>
                  </a:extLst>
                </p14:cNvPr>
                <p14:cNvContentPartPr/>
                <p14:nvPr/>
              </p14:nvContentPartPr>
              <p14:xfrm>
                <a:off x="5129469" y="981360"/>
                <a:ext cx="295560" cy="15508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5A70291-C8DD-B238-8A0C-63A4BE358A8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20469" y="972720"/>
                  <a:ext cx="313200" cy="156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BABE2B23-2262-F0D6-A6AF-3E334BCFEDDE}"/>
                  </a:ext>
                </a:extLst>
              </p14:cNvPr>
              <p14:cNvContentPartPr/>
              <p14:nvPr/>
            </p14:nvContentPartPr>
            <p14:xfrm>
              <a:off x="7285943" y="1900920"/>
              <a:ext cx="349200" cy="15087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BABE2B23-2262-F0D6-A6AF-3E334BCFEDD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276943" y="1891920"/>
                <a:ext cx="366840" cy="15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BBE08939-AEE7-D487-FC83-B42589452246}"/>
                  </a:ext>
                </a:extLst>
              </p14:cNvPr>
              <p14:cNvContentPartPr/>
              <p14:nvPr/>
            </p14:nvContentPartPr>
            <p14:xfrm>
              <a:off x="5592503" y="1975080"/>
              <a:ext cx="153720" cy="21024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BBE08939-AEE7-D487-FC83-B42589452246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583503" y="1966440"/>
                <a:ext cx="17136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8C9C7A06-4CCB-0F13-5205-AF57E3A3888E}"/>
                  </a:ext>
                </a:extLst>
              </p14:cNvPr>
              <p14:cNvContentPartPr/>
              <p14:nvPr/>
            </p14:nvContentPartPr>
            <p14:xfrm>
              <a:off x="6040703" y="1964640"/>
              <a:ext cx="113400" cy="17532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8C9C7A06-4CCB-0F13-5205-AF57E3A3888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032063" y="1956000"/>
                <a:ext cx="13104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6CE17FEF-A831-8BA9-0D4D-30D715A1B39D}"/>
                  </a:ext>
                </a:extLst>
              </p14:cNvPr>
              <p14:cNvContentPartPr/>
              <p14:nvPr/>
            </p14:nvContentPartPr>
            <p14:xfrm>
              <a:off x="6436343" y="1952040"/>
              <a:ext cx="147240" cy="2408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6CE17FEF-A831-8BA9-0D4D-30D715A1B39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427703" y="1943400"/>
                <a:ext cx="1648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2D9B51C0-0E4C-49E3-0B4A-84FF875E28F0}"/>
                  </a:ext>
                </a:extLst>
              </p14:cNvPr>
              <p14:cNvContentPartPr/>
              <p14:nvPr/>
            </p14:nvContentPartPr>
            <p14:xfrm>
              <a:off x="6854663" y="1852680"/>
              <a:ext cx="162720" cy="19692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2D9B51C0-0E4C-49E3-0B4A-84FF875E28F0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845663" y="1844040"/>
                <a:ext cx="18036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014BFF5-22D1-7F80-4ED1-FFFAEC77C192}"/>
                  </a:ext>
                </a:extLst>
              </p14:cNvPr>
              <p14:cNvContentPartPr/>
              <p14:nvPr/>
            </p14:nvContentPartPr>
            <p14:xfrm>
              <a:off x="5676383" y="2328240"/>
              <a:ext cx="92880" cy="16740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014BFF5-22D1-7F80-4ED1-FFFAEC77C1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667383" y="2319240"/>
                <a:ext cx="11052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032D9168-2FEA-5543-810F-D1B2E196B038}"/>
                  </a:ext>
                </a:extLst>
              </p14:cNvPr>
              <p14:cNvContentPartPr/>
              <p14:nvPr/>
            </p14:nvContentPartPr>
            <p14:xfrm>
              <a:off x="6146903" y="2329320"/>
              <a:ext cx="130680" cy="17100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032D9168-2FEA-5543-810F-D1B2E196B038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137903" y="2320320"/>
                <a:ext cx="14832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166F438C-42F7-9A98-EA8F-2D0C78F7152E}"/>
                  </a:ext>
                </a:extLst>
              </p14:cNvPr>
              <p14:cNvContentPartPr/>
              <p14:nvPr/>
            </p14:nvContentPartPr>
            <p14:xfrm>
              <a:off x="6611303" y="2316720"/>
              <a:ext cx="119160" cy="1479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166F438C-42F7-9A98-EA8F-2D0C78F7152E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602663" y="2307720"/>
                <a:ext cx="13680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69CF28BE-4E88-45C9-C2B5-DE63B2ABE161}"/>
                  </a:ext>
                </a:extLst>
              </p14:cNvPr>
              <p14:cNvContentPartPr/>
              <p14:nvPr/>
            </p14:nvContentPartPr>
            <p14:xfrm>
              <a:off x="7005143" y="2264160"/>
              <a:ext cx="114480" cy="17388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69CF28BE-4E88-45C9-C2B5-DE63B2ABE161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996503" y="2255520"/>
                <a:ext cx="1321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908C2717-6BF6-1646-CBED-37B9A80C91E4}"/>
                  </a:ext>
                </a:extLst>
              </p14:cNvPr>
              <p14:cNvContentPartPr/>
              <p14:nvPr/>
            </p14:nvContentPartPr>
            <p14:xfrm>
              <a:off x="5582063" y="2727480"/>
              <a:ext cx="149760" cy="2296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908C2717-6BF6-1646-CBED-37B9A80C91E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573063" y="2718840"/>
                <a:ext cx="1674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52C36812-5149-ACBD-18D4-DAD1F08D967C}"/>
                  </a:ext>
                </a:extLst>
              </p14:cNvPr>
              <p14:cNvContentPartPr/>
              <p14:nvPr/>
            </p14:nvContentPartPr>
            <p14:xfrm>
              <a:off x="6204143" y="2731080"/>
              <a:ext cx="107640" cy="15156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52C36812-5149-ACBD-18D4-DAD1F08D967C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195143" y="2722080"/>
                <a:ext cx="12528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A59DEE3-19EC-370C-7A87-53ADC3BFE73A}"/>
                  </a:ext>
                </a:extLst>
              </p14:cNvPr>
              <p14:cNvContentPartPr/>
              <p14:nvPr/>
            </p14:nvContentPartPr>
            <p14:xfrm>
              <a:off x="6703463" y="2737200"/>
              <a:ext cx="106200" cy="1137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A59DEE3-19EC-370C-7A87-53ADC3BFE73A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694463" y="2728560"/>
                <a:ext cx="12384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D2E66AF4-34A3-D327-2B18-1A6346EC4825}"/>
                  </a:ext>
                </a:extLst>
              </p14:cNvPr>
              <p14:cNvContentPartPr/>
              <p14:nvPr/>
            </p14:nvContentPartPr>
            <p14:xfrm>
              <a:off x="7091183" y="2685720"/>
              <a:ext cx="115560" cy="14544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D2E66AF4-34A3-D327-2B18-1A6346EC4825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082543" y="2677080"/>
                <a:ext cx="1332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229FCCB3-B354-31F2-1D71-15EDA85679FC}"/>
                  </a:ext>
                </a:extLst>
              </p14:cNvPr>
              <p14:cNvContentPartPr/>
              <p14:nvPr/>
            </p14:nvContentPartPr>
            <p14:xfrm>
              <a:off x="5741183" y="3146160"/>
              <a:ext cx="123840" cy="1857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229FCCB3-B354-31F2-1D71-15EDA85679FC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732183" y="3137520"/>
                <a:ext cx="1414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60CE23F2-CDFC-DD87-CD76-C0D76C52CBD3}"/>
                  </a:ext>
                </a:extLst>
              </p14:cNvPr>
              <p14:cNvContentPartPr/>
              <p14:nvPr/>
            </p14:nvContentPartPr>
            <p14:xfrm>
              <a:off x="6229703" y="3081720"/>
              <a:ext cx="126360" cy="20592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60CE23F2-CDFC-DD87-CD76-C0D76C52CBD3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220703" y="3073080"/>
                <a:ext cx="14400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DBF99D8E-FD9F-2F8F-1211-6B59311B496E}"/>
                  </a:ext>
                </a:extLst>
              </p14:cNvPr>
              <p14:cNvContentPartPr/>
              <p14:nvPr/>
            </p14:nvContentPartPr>
            <p14:xfrm>
              <a:off x="6682943" y="3047880"/>
              <a:ext cx="114120" cy="2264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DBF99D8E-FD9F-2F8F-1211-6B59311B496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674303" y="3038880"/>
                <a:ext cx="13176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97F5C08F-0AE6-1303-3B69-7D284CD91D73}"/>
                  </a:ext>
                </a:extLst>
              </p14:cNvPr>
              <p14:cNvContentPartPr/>
              <p14:nvPr/>
            </p14:nvContentPartPr>
            <p14:xfrm>
              <a:off x="7092983" y="3074520"/>
              <a:ext cx="128520" cy="3672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97F5C08F-0AE6-1303-3B69-7D284CD91D7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083983" y="3065880"/>
                <a:ext cx="14616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EE5F35E9-7B56-0D97-2DC2-6DC9397FDDDC}"/>
                  </a:ext>
                </a:extLst>
              </p14:cNvPr>
              <p14:cNvContentPartPr/>
              <p14:nvPr/>
            </p14:nvContentPartPr>
            <p14:xfrm>
              <a:off x="7271183" y="2973000"/>
              <a:ext cx="184320" cy="2451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EE5F35E9-7B56-0D97-2DC2-6DC9397FDDDC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262183" y="2964360"/>
                <a:ext cx="2019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2662912D-EFFF-AAFB-DEE0-B975DF330A60}"/>
                  </a:ext>
                </a:extLst>
              </p14:cNvPr>
              <p14:cNvContentPartPr/>
              <p14:nvPr/>
            </p14:nvContentPartPr>
            <p14:xfrm>
              <a:off x="7454783" y="3189360"/>
              <a:ext cx="360" cy="3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2662912D-EFFF-AAFB-DEE0-B975DF330A6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446143" y="3180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5AF67425-7E09-E66D-CFED-BF76786BD368}"/>
                  </a:ext>
                </a:extLst>
              </p14:cNvPr>
              <p14:cNvContentPartPr/>
              <p14:nvPr/>
            </p14:nvContentPartPr>
            <p14:xfrm>
              <a:off x="1046423" y="4172160"/>
              <a:ext cx="163800" cy="39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5AF67425-7E09-E66D-CFED-BF76786BD368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037423" y="4163160"/>
                <a:ext cx="1814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944F507A-E0F0-BADE-ECA1-B71472675B5F}"/>
                  </a:ext>
                </a:extLst>
              </p14:cNvPr>
              <p14:cNvContentPartPr/>
              <p14:nvPr/>
            </p14:nvContentPartPr>
            <p14:xfrm>
              <a:off x="1441703" y="3849960"/>
              <a:ext cx="291600" cy="51228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944F507A-E0F0-BADE-ECA1-B71472675B5F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432703" y="3841320"/>
                <a:ext cx="309240" cy="52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85E2278A-099B-1A5C-C08F-634BA00DA1D6}"/>
                  </a:ext>
                </a:extLst>
              </p14:cNvPr>
              <p14:cNvContentPartPr/>
              <p14:nvPr/>
            </p14:nvContentPartPr>
            <p14:xfrm>
              <a:off x="1822223" y="4266480"/>
              <a:ext cx="105120" cy="12564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85E2278A-099B-1A5C-C08F-634BA00DA1D6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813223" y="4257480"/>
                <a:ext cx="122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A1E4EA51-D3AC-C570-8A18-D18802AFBB73}"/>
                  </a:ext>
                </a:extLst>
              </p14:cNvPr>
              <p14:cNvContentPartPr/>
              <p14:nvPr/>
            </p14:nvContentPartPr>
            <p14:xfrm>
              <a:off x="1812863" y="4302840"/>
              <a:ext cx="108000" cy="1252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A1E4EA51-D3AC-C570-8A18-D18802AFBB7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804223" y="4294200"/>
                <a:ext cx="12564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92155BAB-ACA7-B2D0-57A9-B5C75299DCAA}"/>
                  </a:ext>
                </a:extLst>
              </p14:cNvPr>
              <p14:cNvContentPartPr/>
              <p14:nvPr/>
            </p14:nvContentPartPr>
            <p14:xfrm>
              <a:off x="2113823" y="3581400"/>
              <a:ext cx="338760" cy="13399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92155BAB-ACA7-B2D0-57A9-B5C75299DCAA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105183" y="3572400"/>
                <a:ext cx="356400" cy="13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E0683341-B710-FF41-61CE-83848CBE7A80}"/>
                  </a:ext>
                </a:extLst>
              </p14:cNvPr>
              <p14:cNvContentPartPr/>
              <p14:nvPr/>
            </p14:nvContentPartPr>
            <p14:xfrm>
              <a:off x="2419823" y="3738000"/>
              <a:ext cx="175320" cy="1454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E0683341-B710-FF41-61CE-83848CBE7A80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411183" y="3729000"/>
                <a:ext cx="1929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EFC2BCE3-8DF4-A804-5A6B-E2F42D777950}"/>
                  </a:ext>
                </a:extLst>
              </p14:cNvPr>
              <p14:cNvContentPartPr/>
              <p14:nvPr/>
            </p14:nvContentPartPr>
            <p14:xfrm>
              <a:off x="2906543" y="3718200"/>
              <a:ext cx="2880" cy="13068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EFC2BCE3-8DF4-A804-5A6B-E2F42D777950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897543" y="3709200"/>
                <a:ext cx="205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BAF9763A-454E-2F0B-0BFE-01A4C87F1A55}"/>
                  </a:ext>
                </a:extLst>
              </p14:cNvPr>
              <p14:cNvContentPartPr/>
              <p14:nvPr/>
            </p14:nvContentPartPr>
            <p14:xfrm>
              <a:off x="2474903" y="4097640"/>
              <a:ext cx="8640" cy="18864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BAF9763A-454E-2F0B-0BFE-01A4C87F1A55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466263" y="4088640"/>
                <a:ext cx="2628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BC976CA0-9031-EE05-3901-7845A7E27264}"/>
                  </a:ext>
                </a:extLst>
              </p14:cNvPr>
              <p14:cNvContentPartPr/>
              <p14:nvPr/>
            </p14:nvContentPartPr>
            <p14:xfrm>
              <a:off x="2781623" y="4128960"/>
              <a:ext cx="145440" cy="12852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BC976CA0-9031-EE05-3901-7845A7E27264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772623" y="4120320"/>
                <a:ext cx="1630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7423045C-ADB3-DE62-3713-59A4DE1F77AC}"/>
                  </a:ext>
                </a:extLst>
              </p14:cNvPr>
              <p14:cNvContentPartPr/>
              <p14:nvPr/>
            </p14:nvContentPartPr>
            <p14:xfrm>
              <a:off x="3512423" y="3663120"/>
              <a:ext cx="360" cy="21996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7423045C-ADB3-DE62-3713-59A4DE1F77AC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3503423" y="3654120"/>
                <a:ext cx="1800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879AE839-CB86-271E-7A91-A5BE11AD86C3}"/>
                  </a:ext>
                </a:extLst>
              </p14:cNvPr>
              <p14:cNvContentPartPr/>
              <p14:nvPr/>
            </p14:nvContentPartPr>
            <p14:xfrm>
              <a:off x="3691343" y="3666720"/>
              <a:ext cx="124560" cy="1461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879AE839-CB86-271E-7A91-A5BE11AD86C3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682703" y="3657720"/>
                <a:ext cx="1422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5D0B9630-DCB7-2B77-3FBA-348DFCD60A51}"/>
                  </a:ext>
                </a:extLst>
              </p14:cNvPr>
              <p14:cNvContentPartPr/>
              <p14:nvPr/>
            </p14:nvContentPartPr>
            <p14:xfrm>
              <a:off x="3529343" y="4056600"/>
              <a:ext cx="140040" cy="1713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5D0B9630-DCB7-2B77-3FBA-348DFCD60A5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3520703" y="4047600"/>
                <a:ext cx="15768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F09C597D-841A-DE8B-08AC-924579F12672}"/>
                  </a:ext>
                </a:extLst>
              </p14:cNvPr>
              <p14:cNvContentPartPr/>
              <p14:nvPr/>
            </p14:nvContentPartPr>
            <p14:xfrm>
              <a:off x="3891143" y="3993240"/>
              <a:ext cx="6480" cy="2307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F09C597D-841A-DE8B-08AC-924579F12672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3882503" y="3984600"/>
                <a:ext cx="241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5543078A-A98F-1396-24FA-061D67EE6727}"/>
                  </a:ext>
                </a:extLst>
              </p14:cNvPr>
              <p14:cNvContentPartPr/>
              <p14:nvPr/>
            </p14:nvContentPartPr>
            <p14:xfrm>
              <a:off x="2500823" y="4481040"/>
              <a:ext cx="2880" cy="17064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5543078A-A98F-1396-24FA-061D67EE6727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491823" y="4472040"/>
                <a:ext cx="2052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9832DAFB-F9D6-C6B8-548A-20DB59DCFDB9}"/>
                  </a:ext>
                </a:extLst>
              </p14:cNvPr>
              <p14:cNvContentPartPr/>
              <p14:nvPr/>
            </p14:nvContentPartPr>
            <p14:xfrm>
              <a:off x="2764703" y="4484640"/>
              <a:ext cx="150840" cy="9468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9832DAFB-F9D6-C6B8-548A-20DB59DCFDB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756063" y="4476000"/>
                <a:ext cx="16848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255B90C7-59F2-CD1D-794C-09B0D599519B}"/>
                  </a:ext>
                </a:extLst>
              </p14:cNvPr>
              <p14:cNvContentPartPr/>
              <p14:nvPr/>
            </p14:nvContentPartPr>
            <p14:xfrm>
              <a:off x="2533583" y="4735560"/>
              <a:ext cx="134640" cy="13140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255B90C7-59F2-CD1D-794C-09B0D599519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524583" y="4726920"/>
                <a:ext cx="1522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C46F91EB-07E1-399B-3BF6-E5D84F9F020A}"/>
                  </a:ext>
                </a:extLst>
              </p14:cNvPr>
              <p14:cNvContentPartPr/>
              <p14:nvPr/>
            </p14:nvContentPartPr>
            <p14:xfrm>
              <a:off x="2932823" y="4730880"/>
              <a:ext cx="6120" cy="11484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C46F91EB-07E1-399B-3BF6-E5D84F9F020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2924183" y="4721880"/>
                <a:ext cx="2376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138C4830-D74D-43DF-5EA1-15A4966DC8C5}"/>
                  </a:ext>
                </a:extLst>
              </p14:cNvPr>
              <p14:cNvContentPartPr/>
              <p14:nvPr/>
            </p14:nvContentPartPr>
            <p14:xfrm>
              <a:off x="3453023" y="4414800"/>
              <a:ext cx="95400" cy="1555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138C4830-D74D-43DF-5EA1-15A4966DC8C5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444383" y="4406160"/>
                <a:ext cx="11304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1394EE1-E503-2C91-3B2C-2175C874DEBF}"/>
                  </a:ext>
                </a:extLst>
              </p14:cNvPr>
              <p14:cNvContentPartPr/>
              <p14:nvPr/>
            </p14:nvContentPartPr>
            <p14:xfrm>
              <a:off x="3871343" y="4332360"/>
              <a:ext cx="5760" cy="18432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1394EE1-E503-2C91-3B2C-2175C874DEBF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862343" y="4323360"/>
                <a:ext cx="234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4825831A-0256-57A4-D630-9429D34FDD34}"/>
                  </a:ext>
                </a:extLst>
              </p14:cNvPr>
              <p14:cNvContentPartPr/>
              <p14:nvPr/>
            </p14:nvContentPartPr>
            <p14:xfrm>
              <a:off x="3487943" y="4742760"/>
              <a:ext cx="360" cy="13824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4825831A-0256-57A4-D630-9429D34FDD34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478943" y="4734120"/>
                <a:ext cx="1800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6C05C11D-0A31-0EEC-A772-C527E29C2C38}"/>
                  </a:ext>
                </a:extLst>
              </p14:cNvPr>
              <p14:cNvContentPartPr/>
              <p14:nvPr/>
            </p14:nvContentPartPr>
            <p14:xfrm>
              <a:off x="3778103" y="4670760"/>
              <a:ext cx="136800" cy="18036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6C05C11D-0A31-0EEC-A772-C527E29C2C38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769463" y="4661760"/>
                <a:ext cx="15444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5CFE2688-CBEA-86E1-058D-E6A8A8F16F81}"/>
                  </a:ext>
                </a:extLst>
              </p14:cNvPr>
              <p14:cNvContentPartPr/>
              <p14:nvPr/>
            </p14:nvContentPartPr>
            <p14:xfrm>
              <a:off x="4037303" y="3609840"/>
              <a:ext cx="255600" cy="119520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5CFE2688-CBEA-86E1-058D-E6A8A8F16F81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028303" y="3601200"/>
                <a:ext cx="273240" cy="12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5F34E633-D434-B1E4-5A22-D2A966273431}"/>
                  </a:ext>
                </a:extLst>
              </p14:cNvPr>
              <p14:cNvContentPartPr/>
              <p14:nvPr/>
            </p14:nvContentPartPr>
            <p14:xfrm>
              <a:off x="669143" y="5815200"/>
              <a:ext cx="368640" cy="40716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5F34E633-D434-B1E4-5A22-D2A966273431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660143" y="5806560"/>
                <a:ext cx="38628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7B0D284C-5569-9B17-ECDA-E660EE9F6E66}"/>
                  </a:ext>
                </a:extLst>
              </p14:cNvPr>
              <p14:cNvContentPartPr/>
              <p14:nvPr/>
            </p14:nvContentPartPr>
            <p14:xfrm>
              <a:off x="796223" y="5632680"/>
              <a:ext cx="193320" cy="90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7B0D284C-5569-9B17-ECDA-E660EE9F6E66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787583" y="5623680"/>
                <a:ext cx="2109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DAF4E297-9BE0-87AF-D448-0E60591AD6A3}"/>
                  </a:ext>
                </a:extLst>
              </p14:cNvPr>
              <p14:cNvContentPartPr/>
              <p14:nvPr/>
            </p14:nvContentPartPr>
            <p14:xfrm>
              <a:off x="1141463" y="5408760"/>
              <a:ext cx="360" cy="43164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DAF4E297-9BE0-87AF-D448-0E60591AD6A3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1132463" y="5400120"/>
                <a:ext cx="1800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C55FAFDF-6627-7D71-A6F3-3A2BC7C6AF6D}"/>
                  </a:ext>
                </a:extLst>
              </p14:cNvPr>
              <p14:cNvContentPartPr/>
              <p14:nvPr/>
            </p14:nvContentPartPr>
            <p14:xfrm>
              <a:off x="1139663" y="5575080"/>
              <a:ext cx="213120" cy="493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C55FAFDF-6627-7D71-A6F3-3A2BC7C6AF6D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1131023" y="5566440"/>
                <a:ext cx="23076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711888C-001E-5BA6-00FA-1FC09CBC5FA0}"/>
                  </a:ext>
                </a:extLst>
              </p14:cNvPr>
              <p14:cNvContentPartPr/>
              <p14:nvPr/>
            </p14:nvContentPartPr>
            <p14:xfrm>
              <a:off x="1354943" y="5433600"/>
              <a:ext cx="360" cy="36612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711888C-001E-5BA6-00FA-1FC09CBC5FA0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346303" y="5424960"/>
                <a:ext cx="1800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B5B34226-BC1D-DDD8-10F4-EE97B9BAE89C}"/>
                  </a:ext>
                </a:extLst>
              </p14:cNvPr>
              <p14:cNvContentPartPr/>
              <p14:nvPr/>
            </p14:nvContentPartPr>
            <p14:xfrm>
              <a:off x="1087463" y="5239920"/>
              <a:ext cx="315360" cy="7560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B5B34226-BC1D-DDD8-10F4-EE97B9BAE89C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078463" y="5231280"/>
                <a:ext cx="3330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60B53AEC-4F03-9392-3E19-B4ABBEBC1BED}"/>
                  </a:ext>
                </a:extLst>
              </p14:cNvPr>
              <p14:cNvContentPartPr/>
              <p14:nvPr/>
            </p14:nvContentPartPr>
            <p14:xfrm>
              <a:off x="195383" y="5716200"/>
              <a:ext cx="240480" cy="50580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60B53AEC-4F03-9392-3E19-B4ABBEBC1BED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186743" y="5707560"/>
                <a:ext cx="25812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71B58A45-29AD-212B-A913-7E7C43188BB0}"/>
                  </a:ext>
                </a:extLst>
              </p14:cNvPr>
              <p14:cNvContentPartPr/>
              <p14:nvPr/>
            </p14:nvContentPartPr>
            <p14:xfrm>
              <a:off x="489143" y="5988000"/>
              <a:ext cx="66240" cy="32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71B58A45-29AD-212B-A913-7E7C43188BB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480143" y="5979360"/>
                <a:ext cx="83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A56FF51B-122D-7699-1425-A9206B2C3679}"/>
                  </a:ext>
                </a:extLst>
              </p14:cNvPr>
              <p14:cNvContentPartPr/>
              <p14:nvPr/>
            </p14:nvContentPartPr>
            <p14:xfrm>
              <a:off x="483383" y="6096720"/>
              <a:ext cx="72720" cy="36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A56FF51B-122D-7699-1425-A9206B2C3679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74743" y="6088080"/>
                <a:ext cx="90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2CB2C828-0435-4A7E-24BC-54F5AFD43DF5}"/>
                  </a:ext>
                </a:extLst>
              </p14:cNvPr>
              <p14:cNvContentPartPr/>
              <p14:nvPr/>
            </p14:nvContentPartPr>
            <p14:xfrm>
              <a:off x="1230383" y="5761200"/>
              <a:ext cx="320040" cy="60120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2CB2C828-0435-4A7E-24BC-54F5AFD43DF5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1221383" y="5752560"/>
                <a:ext cx="337680" cy="61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659C035-57B5-50F6-B837-49E831CA1F67}"/>
                  </a:ext>
                </a:extLst>
              </p14:cNvPr>
              <p14:cNvContentPartPr/>
              <p14:nvPr/>
            </p14:nvContentPartPr>
            <p14:xfrm>
              <a:off x="1440623" y="6122280"/>
              <a:ext cx="308880" cy="29628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659C035-57B5-50F6-B837-49E831CA1F67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1431983" y="6113280"/>
                <a:ext cx="32652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B44358C4-BF94-2FE5-6CE6-3F9BE447939E}"/>
                  </a:ext>
                </a:extLst>
              </p14:cNvPr>
              <p14:cNvContentPartPr/>
              <p14:nvPr/>
            </p14:nvContentPartPr>
            <p14:xfrm>
              <a:off x="1445303" y="6193920"/>
              <a:ext cx="268920" cy="237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B44358C4-BF94-2FE5-6CE6-3F9BE447939E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1436663" y="6185280"/>
                <a:ext cx="2865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3C777AD7-5B4D-E4B4-6BB3-C281B11A6B9A}"/>
                  </a:ext>
                </a:extLst>
              </p14:cNvPr>
              <p14:cNvContentPartPr/>
              <p14:nvPr/>
            </p14:nvContentPartPr>
            <p14:xfrm>
              <a:off x="2451143" y="5855520"/>
              <a:ext cx="400680" cy="36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3C777AD7-5B4D-E4B4-6BB3-C281B11A6B9A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2442143" y="5846520"/>
                <a:ext cx="418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3C9A4BA8-6410-2BA7-8F02-DE01B2A354E1}"/>
                  </a:ext>
                </a:extLst>
              </p14:cNvPr>
              <p14:cNvContentPartPr/>
              <p14:nvPr/>
            </p14:nvContentPartPr>
            <p14:xfrm>
              <a:off x="2479583" y="5954520"/>
              <a:ext cx="361800" cy="1476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3C9A4BA8-6410-2BA7-8F02-DE01B2A354E1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2470943" y="5945880"/>
                <a:ext cx="37944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773663B6-836D-5ED6-DF3B-7435AA5788EC}"/>
                  </a:ext>
                </a:extLst>
              </p14:cNvPr>
              <p14:cNvContentPartPr/>
              <p14:nvPr/>
            </p14:nvContentPartPr>
            <p14:xfrm>
              <a:off x="2706383" y="5720160"/>
              <a:ext cx="204480" cy="36720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773663B6-836D-5ED6-DF3B-7435AA5788EC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2697383" y="5711520"/>
                <a:ext cx="2221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B10B23A1-4EB0-E709-DBFE-9A1235F20D88}"/>
                  </a:ext>
                </a:extLst>
              </p14:cNvPr>
              <p14:cNvContentPartPr/>
              <p14:nvPr/>
            </p14:nvContentPartPr>
            <p14:xfrm>
              <a:off x="3489383" y="5723400"/>
              <a:ext cx="202680" cy="31356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B10B23A1-4EB0-E709-DBFE-9A1235F20D88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480383" y="5714760"/>
                <a:ext cx="22032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D9BF7859-220B-AF2F-10BE-0E85EACAC5FF}"/>
                  </a:ext>
                </a:extLst>
              </p14:cNvPr>
              <p14:cNvContentPartPr/>
              <p14:nvPr/>
            </p14:nvContentPartPr>
            <p14:xfrm>
              <a:off x="3599903" y="6160800"/>
              <a:ext cx="59760" cy="9324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D9BF7859-220B-AF2F-10BE-0E85EACAC5FF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590903" y="6152160"/>
                <a:ext cx="77400" cy="110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55ABF8-AE37-DB6A-A278-B707A96D9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1658"/>
    </mc:Choice>
    <mc:Fallback xmlns="">
      <p:transition advClick="0" advTm="3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with blue bars&#10;&#10;Description automatically generated">
            <a:extLst>
              <a:ext uri="{FF2B5EF4-FFF2-40B4-BE49-F238E27FC236}">
                <a16:creationId xmlns:a16="http://schemas.microsoft.com/office/drawing/2014/main" id="{3219FE91-CBE5-1D92-4D69-F98E43645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07571"/>
            <a:ext cx="3600170" cy="2705100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0E81BCC-4EFA-1E65-F59C-8DBEA762DD9B}"/>
              </a:ext>
            </a:extLst>
          </p:cNvPr>
          <p:cNvGrpSpPr/>
          <p:nvPr/>
        </p:nvGrpSpPr>
        <p:grpSpPr>
          <a:xfrm>
            <a:off x="413109" y="190800"/>
            <a:ext cx="442800" cy="325800"/>
            <a:chOff x="413109" y="190800"/>
            <a:chExt cx="44280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448D60E-D223-4A24-7044-8BF31D5A11A1}"/>
                    </a:ext>
                  </a:extLst>
                </p14:cNvPr>
                <p14:cNvContentPartPr/>
                <p14:nvPr/>
              </p14:nvContentPartPr>
              <p14:xfrm>
                <a:off x="418869" y="190800"/>
                <a:ext cx="335880" cy="27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448D60E-D223-4A24-7044-8BF31D5A11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0229" y="181800"/>
                  <a:ext cx="353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4C8CB87-F06C-98ED-DA06-2D002BE0F7DF}"/>
                    </a:ext>
                  </a:extLst>
                </p14:cNvPr>
                <p14:cNvContentPartPr/>
                <p14:nvPr/>
              </p14:nvContentPartPr>
              <p14:xfrm>
                <a:off x="413109" y="226800"/>
                <a:ext cx="170640" cy="289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4C8CB87-F06C-98ED-DA06-2D002BE0F7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4469" y="218160"/>
                  <a:ext cx="1882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1189889-DD3C-F1EC-25B5-F71E6F3F8BE7}"/>
                    </a:ext>
                  </a:extLst>
                </p14:cNvPr>
                <p14:cNvContentPartPr/>
                <p14:nvPr/>
              </p14:nvContentPartPr>
              <p14:xfrm>
                <a:off x="739989" y="349920"/>
                <a:ext cx="7632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1189889-DD3C-F1EC-25B5-F71E6F3F8B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1349" y="341280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0592949-DCEE-FD6F-669C-9103B6B499DD}"/>
                    </a:ext>
                  </a:extLst>
                </p14:cNvPr>
                <p14:cNvContentPartPr/>
                <p14:nvPr/>
              </p14:nvContentPartPr>
              <p14:xfrm>
                <a:off x="741789" y="471600"/>
                <a:ext cx="11412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0592949-DCEE-FD6F-669C-9103B6B499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3149" y="462960"/>
                  <a:ext cx="131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9AFCA5E-FD93-36A1-3657-A574F47E1032}"/>
              </a:ext>
            </a:extLst>
          </p:cNvPr>
          <p:cNvGrpSpPr/>
          <p:nvPr/>
        </p:nvGrpSpPr>
        <p:grpSpPr>
          <a:xfrm>
            <a:off x="1027989" y="167400"/>
            <a:ext cx="592200" cy="501480"/>
            <a:chOff x="1027989" y="167400"/>
            <a:chExt cx="592200" cy="50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92F94AE-9294-BF9C-80DC-CEE6CD5B8EC5}"/>
                    </a:ext>
                  </a:extLst>
                </p14:cNvPr>
                <p14:cNvContentPartPr/>
                <p14:nvPr/>
              </p14:nvContentPartPr>
              <p14:xfrm>
                <a:off x="1027989" y="167400"/>
                <a:ext cx="128880" cy="3650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92F94AE-9294-BF9C-80DC-CEE6CD5B8EC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8989" y="158400"/>
                  <a:ext cx="14652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C5EC938-9A6A-E583-3C38-0EEA4A2F714E}"/>
                    </a:ext>
                  </a:extLst>
                </p14:cNvPr>
                <p14:cNvContentPartPr/>
                <p14:nvPr/>
              </p14:nvContentPartPr>
              <p14:xfrm>
                <a:off x="1188189" y="410040"/>
                <a:ext cx="167040" cy="258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C5EC938-9A6A-E583-3C38-0EEA4A2F71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79549" y="401040"/>
                  <a:ext cx="1846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C513D70-0CAF-D2CF-DA88-5566DA954D14}"/>
                    </a:ext>
                  </a:extLst>
                </p14:cNvPr>
                <p14:cNvContentPartPr/>
                <p14:nvPr/>
              </p14:nvContentPartPr>
              <p14:xfrm>
                <a:off x="1197549" y="506520"/>
                <a:ext cx="155520" cy="45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C513D70-0CAF-D2CF-DA88-5566DA954D1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88549" y="497520"/>
                  <a:ext cx="1731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B5E43DE-C25D-7B39-81E7-E88EDE9A9F11}"/>
                    </a:ext>
                  </a:extLst>
                </p14:cNvPr>
                <p14:cNvContentPartPr/>
                <p14:nvPr/>
              </p14:nvContentPartPr>
              <p14:xfrm>
                <a:off x="1495269" y="385920"/>
                <a:ext cx="7200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B5E43DE-C25D-7B39-81E7-E88EDE9A9F1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86269" y="376920"/>
                  <a:ext cx="8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68C536E-0C14-6154-1BA6-1FAABBBF4637}"/>
                    </a:ext>
                  </a:extLst>
                </p14:cNvPr>
                <p14:cNvContentPartPr/>
                <p14:nvPr/>
              </p14:nvContentPartPr>
              <p14:xfrm>
                <a:off x="1481589" y="539280"/>
                <a:ext cx="13860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68C536E-0C14-6154-1BA6-1FAABBBF463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72589" y="530640"/>
                  <a:ext cx="156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1B6AB40-4B50-23DF-823C-807644A99300}"/>
              </a:ext>
            </a:extLst>
          </p:cNvPr>
          <p:cNvGrpSpPr/>
          <p:nvPr/>
        </p:nvGrpSpPr>
        <p:grpSpPr>
          <a:xfrm>
            <a:off x="1817109" y="181080"/>
            <a:ext cx="853200" cy="450360"/>
            <a:chOff x="1817109" y="181080"/>
            <a:chExt cx="853200" cy="4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097DF91-F927-2600-40A5-F9B825D27F71}"/>
                    </a:ext>
                  </a:extLst>
                </p14:cNvPr>
                <p14:cNvContentPartPr/>
                <p14:nvPr/>
              </p14:nvContentPartPr>
              <p14:xfrm>
                <a:off x="1817109" y="330480"/>
                <a:ext cx="126000" cy="214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097DF91-F927-2600-40A5-F9B825D27F7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08109" y="321480"/>
                  <a:ext cx="1436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5C75830-27C0-894D-6224-2656C709C98E}"/>
                    </a:ext>
                  </a:extLst>
                </p14:cNvPr>
                <p14:cNvContentPartPr/>
                <p14:nvPr/>
              </p14:nvContentPartPr>
              <p14:xfrm>
                <a:off x="2092149" y="347400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5C75830-27C0-894D-6224-2656C709C98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83149" y="3387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C250CF5-60CA-E791-CBEE-D429C884C8DA}"/>
                    </a:ext>
                  </a:extLst>
                </p14:cNvPr>
                <p14:cNvContentPartPr/>
                <p14:nvPr/>
              </p14:nvContentPartPr>
              <p14:xfrm>
                <a:off x="2157669" y="250200"/>
                <a:ext cx="144720" cy="238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C250CF5-60CA-E791-CBEE-D429C884C8D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148669" y="241200"/>
                  <a:ext cx="16236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2A7F838-646B-9369-51AB-5EA4069FB962}"/>
                    </a:ext>
                  </a:extLst>
                </p14:cNvPr>
                <p14:cNvContentPartPr/>
                <p14:nvPr/>
              </p14:nvContentPartPr>
              <p14:xfrm>
                <a:off x="2388789" y="181080"/>
                <a:ext cx="155520" cy="2340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2A7F838-646B-9369-51AB-5EA4069FB96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80149" y="172080"/>
                  <a:ext cx="1731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A063922-E30D-0020-8DE2-E88602ABBBE8}"/>
                    </a:ext>
                  </a:extLst>
                </p14:cNvPr>
                <p14:cNvContentPartPr/>
                <p14:nvPr/>
              </p14:nvContentPartPr>
              <p14:xfrm>
                <a:off x="2521989" y="619920"/>
                <a:ext cx="3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A063922-E30D-0020-8DE2-E88602ABBBE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12989" y="6109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37A6661-48D1-7F9F-F716-DAF7FF180103}"/>
                    </a:ext>
                  </a:extLst>
                </p14:cNvPr>
                <p14:cNvContentPartPr/>
                <p14:nvPr/>
              </p14:nvContentPartPr>
              <p14:xfrm>
                <a:off x="2518029" y="314640"/>
                <a:ext cx="6840" cy="2174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37A6661-48D1-7F9F-F716-DAF7FF18010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509029" y="305640"/>
                  <a:ext cx="244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70F8559-126D-46AA-FEED-C2FB72257EDD}"/>
                    </a:ext>
                  </a:extLst>
                </p14:cNvPr>
                <p14:cNvContentPartPr/>
                <p14:nvPr/>
              </p14:nvContentPartPr>
              <p14:xfrm>
                <a:off x="2025549" y="363600"/>
                <a:ext cx="82440" cy="61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70F8559-126D-46AA-FEED-C2FB72257ED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016549" y="354600"/>
                  <a:ext cx="1000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345D131-8735-3C24-5CEF-BCCD9906742A}"/>
                    </a:ext>
                  </a:extLst>
                </p14:cNvPr>
                <p14:cNvContentPartPr/>
                <p14:nvPr/>
              </p14:nvContentPartPr>
              <p14:xfrm>
                <a:off x="2638269" y="447840"/>
                <a:ext cx="32040" cy="183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345D131-8735-3C24-5CEF-BCCD9906742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29269" y="438840"/>
                  <a:ext cx="49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F05F2DC-A2F2-C5E6-916A-43B2A7301DF2}"/>
                    </a:ext>
                  </a:extLst>
                </p14:cNvPr>
                <p14:cNvContentPartPr/>
                <p14:nvPr/>
              </p14:nvContentPartPr>
              <p14:xfrm>
                <a:off x="2632509" y="631080"/>
                <a:ext cx="360" cy="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F05F2DC-A2F2-C5E6-916A-43B2A7301DF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23509" y="6220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55525AC-E829-A98C-912E-9B76540E5C76}"/>
              </a:ext>
            </a:extLst>
          </p:cNvPr>
          <p:cNvGrpSpPr/>
          <p:nvPr/>
        </p:nvGrpSpPr>
        <p:grpSpPr>
          <a:xfrm>
            <a:off x="2951469" y="79920"/>
            <a:ext cx="575280" cy="504000"/>
            <a:chOff x="2951469" y="79920"/>
            <a:chExt cx="575280" cy="50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E43CA8C-9C72-C796-EE3F-72EC50C48D30}"/>
                    </a:ext>
                  </a:extLst>
                </p14:cNvPr>
                <p14:cNvContentPartPr/>
                <p14:nvPr/>
              </p14:nvContentPartPr>
              <p14:xfrm>
                <a:off x="2951469" y="79920"/>
                <a:ext cx="153000" cy="3826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E43CA8C-9C72-C796-EE3F-72EC50C48D3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42469" y="71280"/>
                  <a:ext cx="17064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8F77528-4E8B-9CFD-7537-C0689D91B956}"/>
                    </a:ext>
                  </a:extLst>
                </p14:cNvPr>
                <p14:cNvContentPartPr/>
                <p14:nvPr/>
              </p14:nvContentPartPr>
              <p14:xfrm>
                <a:off x="3154869" y="349200"/>
                <a:ext cx="168120" cy="130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8F77528-4E8B-9CFD-7537-C0689D91B95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45869" y="340200"/>
                  <a:ext cx="1857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DA5E5F1-BEF8-8439-53A7-F9BA5F254542}"/>
                    </a:ext>
                  </a:extLst>
                </p14:cNvPr>
                <p14:cNvContentPartPr/>
                <p14:nvPr/>
              </p14:nvContentPartPr>
              <p14:xfrm>
                <a:off x="3147669" y="344880"/>
                <a:ext cx="151200" cy="239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DA5E5F1-BEF8-8439-53A7-F9BA5F25454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38669" y="336240"/>
                  <a:ext cx="16884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CFA8324-3AE4-B280-50EA-9894C1A2E611}"/>
                    </a:ext>
                  </a:extLst>
                </p14:cNvPr>
                <p14:cNvContentPartPr/>
                <p14:nvPr/>
              </p14:nvContentPartPr>
              <p14:xfrm>
                <a:off x="3419469" y="258120"/>
                <a:ext cx="107280" cy="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CFA8324-3AE4-B280-50EA-9894C1A2E61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10469" y="249480"/>
                  <a:ext cx="124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C547850-E101-40C1-D381-F4D08DDD6D43}"/>
                    </a:ext>
                  </a:extLst>
                </p14:cNvPr>
                <p14:cNvContentPartPr/>
                <p14:nvPr/>
              </p14:nvContentPartPr>
              <p14:xfrm>
                <a:off x="3420549" y="345240"/>
                <a:ext cx="99720" cy="2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C547850-E101-40C1-D381-F4D08DDD6D4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11909" y="336600"/>
                  <a:ext cx="11736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779B3759-34B6-9516-1E66-EE6942DBE9E2}"/>
                  </a:ext>
                </a:extLst>
              </p14:cNvPr>
              <p14:cNvContentPartPr/>
              <p14:nvPr/>
            </p14:nvContentPartPr>
            <p14:xfrm>
              <a:off x="3707109" y="216000"/>
              <a:ext cx="179280" cy="2268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779B3759-34B6-9516-1E66-EE6942DBE9E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98469" y="207360"/>
                <a:ext cx="196920" cy="24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B0C1194-5E54-9471-0663-53953E1F1710}"/>
              </a:ext>
            </a:extLst>
          </p:cNvPr>
          <p:cNvGrpSpPr/>
          <p:nvPr/>
        </p:nvGrpSpPr>
        <p:grpSpPr>
          <a:xfrm>
            <a:off x="5344818" y="18720"/>
            <a:ext cx="3559696" cy="3336801"/>
            <a:chOff x="5344818" y="18720"/>
            <a:chExt cx="3559696" cy="3336801"/>
          </a:xfrm>
        </p:grpSpPr>
        <p:pic>
          <p:nvPicPr>
            <p:cNvPr id="3" name="Picture 2" descr="A graph with blue squares&#10;&#10;Description automatically generated">
              <a:extLst>
                <a:ext uri="{FF2B5EF4-FFF2-40B4-BE49-F238E27FC236}">
                  <a16:creationId xmlns:a16="http://schemas.microsoft.com/office/drawing/2014/main" id="{7D3FAFF6-B986-5415-9FAA-53DB3AD0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818" y="650421"/>
              <a:ext cx="3559696" cy="2705100"/>
            </a:xfrm>
            <a:prstGeom prst="rect">
              <a:avLst/>
            </a:prstGeom>
          </p:spPr>
        </p:pic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F667523-A8DE-58E4-73BC-29CBBFFBA117}"/>
                </a:ext>
              </a:extLst>
            </p:cNvPr>
            <p:cNvGrpSpPr/>
            <p:nvPr/>
          </p:nvGrpSpPr>
          <p:grpSpPr>
            <a:xfrm>
              <a:off x="5471469" y="69840"/>
              <a:ext cx="1584360" cy="509760"/>
              <a:chOff x="5471469" y="69840"/>
              <a:chExt cx="1584360" cy="509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695F268C-A726-6D68-5E6E-0B7E187FD605}"/>
                      </a:ext>
                    </a:extLst>
                  </p14:cNvPr>
                  <p14:cNvContentPartPr/>
                  <p14:nvPr/>
                </p14:nvContentPartPr>
                <p14:xfrm>
                  <a:off x="5474349" y="69840"/>
                  <a:ext cx="313200" cy="6192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695F268C-A726-6D68-5E6E-0B7E187FD605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65709" y="60840"/>
                    <a:ext cx="33084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0F4B3078-654A-0F5C-123D-4E21713E20A7}"/>
                      </a:ext>
                    </a:extLst>
                  </p14:cNvPr>
                  <p14:cNvContentPartPr/>
                  <p14:nvPr/>
                </p14:nvContentPartPr>
                <p14:xfrm>
                  <a:off x="5471469" y="119520"/>
                  <a:ext cx="153000" cy="34740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0F4B3078-654A-0F5C-123D-4E21713E20A7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462829" y="110520"/>
                    <a:ext cx="170640" cy="36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F6D78EAA-5D7A-3A3D-B3D6-7BA58CAA2838}"/>
                      </a:ext>
                    </a:extLst>
                  </p14:cNvPr>
                  <p14:cNvContentPartPr/>
                  <p14:nvPr/>
                </p14:nvContentPartPr>
                <p14:xfrm>
                  <a:off x="5768109" y="230760"/>
                  <a:ext cx="109440" cy="61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F6D78EAA-5D7A-3A3D-B3D6-7BA58CAA2838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759109" y="221760"/>
                    <a:ext cx="1270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827F84F7-BCF3-2EB3-2296-041DCAC9602F}"/>
                      </a:ext>
                    </a:extLst>
                  </p14:cNvPr>
                  <p14:cNvContentPartPr/>
                  <p14:nvPr/>
                </p14:nvContentPartPr>
                <p14:xfrm>
                  <a:off x="5785749" y="318600"/>
                  <a:ext cx="79560" cy="36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827F84F7-BCF3-2EB3-2296-041DCAC9602F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77109" y="309960"/>
                    <a:ext cx="97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3783C3FE-0FAF-4890-4A23-58F4318BBBFE}"/>
                      </a:ext>
                    </a:extLst>
                  </p14:cNvPr>
                  <p14:cNvContentPartPr/>
                  <p14:nvPr/>
                </p14:nvContentPartPr>
                <p14:xfrm>
                  <a:off x="5965389" y="96840"/>
                  <a:ext cx="154440" cy="39240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3783C3FE-0FAF-4890-4A23-58F4318BBBFE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956389" y="87840"/>
                    <a:ext cx="172080" cy="41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76089BD8-9B50-918D-7F02-6D66E968B7AC}"/>
                      </a:ext>
                    </a:extLst>
                  </p14:cNvPr>
                  <p14:cNvContentPartPr/>
                  <p14:nvPr/>
                </p14:nvContentPartPr>
                <p14:xfrm>
                  <a:off x="6164109" y="435240"/>
                  <a:ext cx="127800" cy="12924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6089BD8-9B50-918D-7F02-6D66E968B7A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155109" y="426600"/>
                    <a:ext cx="14544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26B82622-703C-16A3-BB1F-B7CACAED3CE9}"/>
                      </a:ext>
                    </a:extLst>
                  </p14:cNvPr>
                  <p14:cNvContentPartPr/>
                  <p14:nvPr/>
                </p14:nvContentPartPr>
                <p14:xfrm>
                  <a:off x="6145389" y="441720"/>
                  <a:ext cx="216720" cy="1051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26B82622-703C-16A3-BB1F-B7CACAED3CE9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136389" y="433080"/>
                    <a:ext cx="23436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0B6442B3-7031-D239-7926-D8D959F0E3C7}"/>
                      </a:ext>
                    </a:extLst>
                  </p14:cNvPr>
                  <p14:cNvContentPartPr/>
                  <p14:nvPr/>
                </p14:nvContentPartPr>
                <p14:xfrm>
                  <a:off x="6535269" y="318600"/>
                  <a:ext cx="134640" cy="288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0B6442B3-7031-D239-7926-D8D959F0E3C7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6269" y="309960"/>
                    <a:ext cx="1522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73B53C57-D372-2724-B345-C51527FCC3D1}"/>
                      </a:ext>
                    </a:extLst>
                  </p14:cNvPr>
                  <p14:cNvContentPartPr/>
                  <p14:nvPr/>
                </p14:nvContentPartPr>
                <p14:xfrm>
                  <a:off x="6586029" y="376920"/>
                  <a:ext cx="124560" cy="136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73B53C57-D372-2724-B345-C51527FCC3D1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577029" y="368280"/>
                    <a:ext cx="14220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37E32AAE-87D6-F125-6B7C-2CCE0527AC2A}"/>
                      </a:ext>
                    </a:extLst>
                  </p14:cNvPr>
                  <p14:cNvContentPartPr/>
                  <p14:nvPr/>
                </p14:nvContentPartPr>
                <p14:xfrm>
                  <a:off x="6901389" y="128880"/>
                  <a:ext cx="20880" cy="36000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37E32AAE-87D6-F125-6B7C-2CCE0527AC2A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892749" y="119880"/>
                    <a:ext cx="38520" cy="37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C372BB82-622A-D524-8C76-68CF59B1BC33}"/>
                      </a:ext>
                    </a:extLst>
                  </p14:cNvPr>
                  <p14:cNvContentPartPr/>
                  <p14:nvPr/>
                </p14:nvContentPartPr>
                <p14:xfrm>
                  <a:off x="6997149" y="485640"/>
                  <a:ext cx="58680" cy="9396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372BB82-622A-D524-8C76-68CF59B1BC33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988149" y="476640"/>
                    <a:ext cx="76320" cy="11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87ED273-1E08-166B-4966-9042C87DF014}"/>
                </a:ext>
              </a:extLst>
            </p:cNvPr>
            <p:cNvGrpSpPr/>
            <p:nvPr/>
          </p:nvGrpSpPr>
          <p:grpSpPr>
            <a:xfrm>
              <a:off x="7460469" y="18720"/>
              <a:ext cx="953280" cy="505800"/>
              <a:chOff x="7460469" y="18720"/>
              <a:chExt cx="953280" cy="50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AB5DD592-43AB-5A15-D7E8-E2588DF4FDAA}"/>
                      </a:ext>
                    </a:extLst>
                  </p14:cNvPr>
                  <p14:cNvContentPartPr/>
                  <p14:nvPr/>
                </p14:nvContentPartPr>
                <p14:xfrm>
                  <a:off x="7460469" y="18720"/>
                  <a:ext cx="130320" cy="4201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B5DD592-43AB-5A15-D7E8-E2588DF4FDAA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451469" y="9720"/>
                    <a:ext cx="147960" cy="43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44AD0E52-3867-E514-A818-318BBC86E4AC}"/>
                      </a:ext>
                    </a:extLst>
                  </p14:cNvPr>
                  <p14:cNvContentPartPr/>
                  <p14:nvPr/>
                </p14:nvContentPartPr>
                <p14:xfrm>
                  <a:off x="7739109" y="357120"/>
                  <a:ext cx="127800" cy="16488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44AD0E52-3867-E514-A818-318BBC86E4A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730109" y="348480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88AD4525-5999-3F21-972F-7453DD371297}"/>
                      </a:ext>
                    </a:extLst>
                  </p14:cNvPr>
                  <p14:cNvContentPartPr/>
                  <p14:nvPr/>
                </p14:nvContentPartPr>
                <p14:xfrm>
                  <a:off x="7663509" y="350640"/>
                  <a:ext cx="190440" cy="17388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88AD4525-5999-3F21-972F-7453DD371297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654509" y="342000"/>
                    <a:ext cx="20808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32F8218A-755C-0990-C3A3-E2B62C3FD264}"/>
                      </a:ext>
                    </a:extLst>
                  </p14:cNvPr>
                  <p14:cNvContentPartPr/>
                  <p14:nvPr/>
                </p14:nvContentPartPr>
                <p14:xfrm>
                  <a:off x="7975269" y="287640"/>
                  <a:ext cx="11520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32F8218A-755C-0990-C3A3-E2B62C3FD264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966269" y="278640"/>
                    <a:ext cx="132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A212F766-25FA-8F62-D8FD-637EA350379E}"/>
                      </a:ext>
                    </a:extLst>
                  </p14:cNvPr>
                  <p14:cNvContentPartPr/>
                  <p14:nvPr/>
                </p14:nvContentPartPr>
                <p14:xfrm>
                  <a:off x="7961589" y="386280"/>
                  <a:ext cx="137160" cy="3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A212F766-25FA-8F62-D8FD-637EA350379E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952949" y="377640"/>
                    <a:ext cx="154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0EB57475-3478-1DD8-24C3-2ED9AE770C36}"/>
                      </a:ext>
                    </a:extLst>
                  </p14:cNvPr>
                  <p14:cNvContentPartPr/>
                  <p14:nvPr/>
                </p14:nvContentPartPr>
                <p14:xfrm>
                  <a:off x="8208909" y="259920"/>
                  <a:ext cx="204840" cy="1940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0EB57475-3478-1DD8-24C3-2ED9AE770C36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200269" y="250920"/>
                    <a:ext cx="222480" cy="211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F5B4F5-9C47-31D6-6DB6-26FA3562C594}"/>
              </a:ext>
            </a:extLst>
          </p:cNvPr>
          <p:cNvGrpSpPr/>
          <p:nvPr/>
        </p:nvGrpSpPr>
        <p:grpSpPr>
          <a:xfrm>
            <a:off x="149069" y="3466800"/>
            <a:ext cx="3835400" cy="3343937"/>
            <a:chOff x="149069" y="3466800"/>
            <a:chExt cx="3835400" cy="3343937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0E0EFCA-B26B-457A-3E3E-AF1ADCA8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69" y="3962388"/>
              <a:ext cx="3835400" cy="2848349"/>
            </a:xfrm>
            <a:prstGeom prst="rect">
              <a:avLst/>
            </a:prstGeom>
          </p:spPr>
        </p:pic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F27E5621-354D-DF2B-DE47-9E265ECBB588}"/>
                </a:ext>
              </a:extLst>
            </p:cNvPr>
            <p:cNvGrpSpPr/>
            <p:nvPr/>
          </p:nvGrpSpPr>
          <p:grpSpPr>
            <a:xfrm>
              <a:off x="571869" y="3626640"/>
              <a:ext cx="1229040" cy="356400"/>
              <a:chOff x="571869" y="3626640"/>
              <a:chExt cx="1229040" cy="35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17663E1B-F988-57A5-96BC-513E3654A4FF}"/>
                      </a:ext>
                    </a:extLst>
                  </p14:cNvPr>
                  <p14:cNvContentPartPr/>
                  <p14:nvPr/>
                </p14:nvContentPartPr>
                <p14:xfrm>
                  <a:off x="571869" y="3668760"/>
                  <a:ext cx="317880" cy="1872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17663E1B-F988-57A5-96BC-513E3654A4F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63229" y="3660120"/>
                    <a:ext cx="33552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498B7C4E-A9BE-DAEF-6968-5BF43B5965E4}"/>
                      </a:ext>
                    </a:extLst>
                  </p14:cNvPr>
                  <p14:cNvContentPartPr/>
                  <p14:nvPr/>
                </p14:nvContentPartPr>
                <p14:xfrm>
                  <a:off x="643869" y="3690360"/>
                  <a:ext cx="108360" cy="22248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498B7C4E-A9BE-DAEF-6968-5BF43B5965E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35229" y="3681720"/>
                    <a:ext cx="126000" cy="24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695A42DA-5EEC-D24C-F467-33571AC65226}"/>
                      </a:ext>
                    </a:extLst>
                  </p14:cNvPr>
                  <p14:cNvContentPartPr/>
                  <p14:nvPr/>
                </p14:nvContentPartPr>
                <p14:xfrm>
                  <a:off x="964989" y="3726000"/>
                  <a:ext cx="140040" cy="36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695A42DA-5EEC-D24C-F467-33571AC6522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956349" y="3717360"/>
                    <a:ext cx="157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9057BD47-2B98-3BAE-C2C5-35EA6CE29490}"/>
                      </a:ext>
                    </a:extLst>
                  </p14:cNvPr>
                  <p14:cNvContentPartPr/>
                  <p14:nvPr/>
                </p14:nvContentPartPr>
                <p14:xfrm>
                  <a:off x="964989" y="3830400"/>
                  <a:ext cx="149040" cy="36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9057BD47-2B98-3BAE-C2C5-35EA6CE29490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955989" y="3821400"/>
                    <a:ext cx="166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C3F98294-6BBA-72E5-0BB9-C466EA0E0A89}"/>
                      </a:ext>
                    </a:extLst>
                  </p14:cNvPr>
                  <p14:cNvContentPartPr/>
                  <p14:nvPr/>
                </p14:nvContentPartPr>
                <p14:xfrm>
                  <a:off x="1277469" y="3626640"/>
                  <a:ext cx="170640" cy="25344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C3F98294-6BBA-72E5-0BB9-C466EA0E0A89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268829" y="3617640"/>
                    <a:ext cx="18828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351DCB01-07D0-E324-D26F-A1F8C11F96E7}"/>
                      </a:ext>
                    </a:extLst>
                  </p14:cNvPr>
                  <p14:cNvContentPartPr/>
                  <p14:nvPr/>
                </p14:nvContentPartPr>
                <p14:xfrm>
                  <a:off x="1504269" y="3773880"/>
                  <a:ext cx="144000" cy="2091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351DCB01-07D0-E324-D26F-A1F8C11F96E7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1495629" y="3764880"/>
                    <a:ext cx="161640" cy="22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107F6E42-6B23-BB10-67E3-FDF555219415}"/>
                      </a:ext>
                    </a:extLst>
                  </p14:cNvPr>
                  <p14:cNvContentPartPr/>
                  <p14:nvPr/>
                </p14:nvContentPartPr>
                <p14:xfrm>
                  <a:off x="1482309" y="3861360"/>
                  <a:ext cx="132120" cy="612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107F6E42-6B23-BB10-67E3-FDF555219415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473669" y="3852360"/>
                    <a:ext cx="14976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F24211C6-8158-628F-9C7E-0D7367B9935A}"/>
                      </a:ext>
                    </a:extLst>
                  </p14:cNvPr>
                  <p14:cNvContentPartPr/>
                  <p14:nvPr/>
                </p14:nvContentPartPr>
                <p14:xfrm>
                  <a:off x="1646829" y="3807720"/>
                  <a:ext cx="121680" cy="288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F24211C6-8158-628F-9C7E-0D7367B9935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1638189" y="3799080"/>
                    <a:ext cx="1393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7362D951-2477-5382-D446-D52A5919E3B6}"/>
                      </a:ext>
                    </a:extLst>
                  </p14:cNvPr>
                  <p14:cNvContentPartPr/>
                  <p14:nvPr/>
                </p14:nvContentPartPr>
                <p14:xfrm>
                  <a:off x="1677789" y="3874320"/>
                  <a:ext cx="123120" cy="36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7362D951-2477-5382-D446-D52A5919E3B6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1669149" y="3865320"/>
                    <a:ext cx="1407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613ADA6-D91D-D7F9-0AF6-8692D60550CA}"/>
                    </a:ext>
                  </a:extLst>
                </p14:cNvPr>
                <p14:cNvContentPartPr/>
                <p14:nvPr/>
              </p14:nvContentPartPr>
              <p14:xfrm>
                <a:off x="1977309" y="3632040"/>
                <a:ext cx="360" cy="298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613ADA6-D91D-D7F9-0AF6-8692D60550C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968309" y="3623051"/>
                  <a:ext cx="18000" cy="31569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3CA83ECF-E260-45DA-76E5-4843A1335B53}"/>
                </a:ext>
              </a:extLst>
            </p:cNvPr>
            <p:cNvGrpSpPr/>
            <p:nvPr/>
          </p:nvGrpSpPr>
          <p:grpSpPr>
            <a:xfrm>
              <a:off x="2252349" y="3881160"/>
              <a:ext cx="93960" cy="222120"/>
              <a:chOff x="2252349" y="3881160"/>
              <a:chExt cx="93960" cy="22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502C026B-F15B-3F5D-5B1D-C7574BD600EF}"/>
                      </a:ext>
                    </a:extLst>
                  </p14:cNvPr>
                  <p14:cNvContentPartPr/>
                  <p14:nvPr/>
                </p14:nvContentPartPr>
                <p14:xfrm>
                  <a:off x="2255589" y="3881160"/>
                  <a:ext cx="90720" cy="12600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502C026B-F15B-3F5D-5B1D-C7574BD600EF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246589" y="3872520"/>
                    <a:ext cx="10836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10CEA5C7-8EF9-585B-9E57-65401CC2AFF5}"/>
                      </a:ext>
                    </a:extLst>
                  </p14:cNvPr>
                  <p14:cNvContentPartPr/>
                  <p14:nvPr/>
                </p14:nvContentPartPr>
                <p14:xfrm>
                  <a:off x="2252349" y="3910680"/>
                  <a:ext cx="59040" cy="19260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10CEA5C7-8EF9-585B-9E57-65401CC2AFF5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243349" y="3902040"/>
                    <a:ext cx="76680" cy="210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E49987B-041C-9B85-F963-93D78D3756F9}"/>
                </a:ext>
              </a:extLst>
            </p:cNvPr>
            <p:cNvGrpSpPr/>
            <p:nvPr/>
          </p:nvGrpSpPr>
          <p:grpSpPr>
            <a:xfrm>
              <a:off x="2717109" y="3466800"/>
              <a:ext cx="1166760" cy="470160"/>
              <a:chOff x="2717109" y="3466800"/>
              <a:chExt cx="1166760" cy="47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2A7CC101-C7A4-732C-78C0-0B47443F9763}"/>
                      </a:ext>
                    </a:extLst>
                  </p14:cNvPr>
                  <p14:cNvContentPartPr/>
                  <p14:nvPr/>
                </p14:nvContentPartPr>
                <p14:xfrm>
                  <a:off x="2717109" y="3466800"/>
                  <a:ext cx="137520" cy="4147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2A7CC101-C7A4-732C-78C0-0B47443F9763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708109" y="3457800"/>
                    <a:ext cx="155160" cy="43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1C00E18B-AAEB-3925-416A-E0B920D476A2}"/>
                      </a:ext>
                    </a:extLst>
                  </p14:cNvPr>
                  <p14:cNvContentPartPr/>
                  <p14:nvPr/>
                </p14:nvContentPartPr>
                <p14:xfrm>
                  <a:off x="2922669" y="3787200"/>
                  <a:ext cx="186840" cy="12996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1C00E18B-AAEB-3925-416A-E0B920D476A2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913669" y="3778200"/>
                    <a:ext cx="20448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34C7DEA6-9935-69B2-82F8-53A6CE519648}"/>
                      </a:ext>
                    </a:extLst>
                  </p14:cNvPr>
                  <p14:cNvContentPartPr/>
                  <p14:nvPr/>
                </p14:nvContentPartPr>
                <p14:xfrm>
                  <a:off x="2961909" y="3791520"/>
                  <a:ext cx="109800" cy="14544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34C7DEA6-9935-69B2-82F8-53A6CE519648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953269" y="3782520"/>
                    <a:ext cx="12744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049280DE-DB9D-F5C7-08CF-DA5EE3940665}"/>
                      </a:ext>
                    </a:extLst>
                  </p14:cNvPr>
                  <p14:cNvContentPartPr/>
                  <p14:nvPr/>
                </p14:nvContentPartPr>
                <p14:xfrm>
                  <a:off x="3262869" y="3637440"/>
                  <a:ext cx="102600" cy="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049280DE-DB9D-F5C7-08CF-DA5EE394066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254229" y="3628440"/>
                    <a:ext cx="120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158F09B5-4E82-BB1F-6193-CAA255491ECA}"/>
                      </a:ext>
                    </a:extLst>
                  </p14:cNvPr>
                  <p14:cNvContentPartPr/>
                  <p14:nvPr/>
                </p14:nvContentPartPr>
                <p14:xfrm>
                  <a:off x="3238389" y="3783960"/>
                  <a:ext cx="130680" cy="3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158F09B5-4E82-BB1F-6193-CAA255491ECA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229389" y="3775320"/>
                    <a:ext cx="148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328660C2-7D8A-8753-531B-6457897320AE}"/>
                      </a:ext>
                    </a:extLst>
                  </p14:cNvPr>
                  <p14:cNvContentPartPr/>
                  <p14:nvPr/>
                </p14:nvContentPartPr>
                <p14:xfrm>
                  <a:off x="3557349" y="3600720"/>
                  <a:ext cx="360" cy="3081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328660C2-7D8A-8753-531B-6457897320AE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548709" y="3592080"/>
                    <a:ext cx="18000" cy="32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DB212255-0992-0B6F-5BED-09F5C064D1E2}"/>
                      </a:ext>
                    </a:extLst>
                  </p14:cNvPr>
                  <p14:cNvContentPartPr/>
                  <p14:nvPr/>
                </p14:nvContentPartPr>
                <p14:xfrm>
                  <a:off x="3687309" y="3641040"/>
                  <a:ext cx="196560" cy="28836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DB212255-0992-0B6F-5BED-09F5C064D1E2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3678309" y="3632400"/>
                    <a:ext cx="214200" cy="306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51F6F5-599E-2581-8C5B-068193EE6996}"/>
              </a:ext>
            </a:extLst>
          </p:cNvPr>
          <p:cNvGrpSpPr/>
          <p:nvPr/>
        </p:nvGrpSpPr>
        <p:grpSpPr>
          <a:xfrm>
            <a:off x="4064949" y="1258560"/>
            <a:ext cx="1048680" cy="1630080"/>
            <a:chOff x="4064949" y="1258560"/>
            <a:chExt cx="1048680" cy="1630080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3226926-35F5-1099-5D14-66CBFD0F0013}"/>
                </a:ext>
              </a:extLst>
            </p:cNvPr>
            <p:cNvGrpSpPr/>
            <p:nvPr/>
          </p:nvGrpSpPr>
          <p:grpSpPr>
            <a:xfrm>
              <a:off x="4064949" y="2015640"/>
              <a:ext cx="1012320" cy="289800"/>
              <a:chOff x="4064949" y="2015640"/>
              <a:chExt cx="1012320" cy="28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18AF127B-5E46-80B2-ADD5-89A9756E804E}"/>
                      </a:ext>
                    </a:extLst>
                  </p14:cNvPr>
                  <p14:cNvContentPartPr/>
                  <p14:nvPr/>
                </p14:nvContentPartPr>
                <p14:xfrm>
                  <a:off x="4064949" y="2058840"/>
                  <a:ext cx="991440" cy="1692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18AF127B-5E46-80B2-ADD5-89A9756E804E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4055949" y="2050200"/>
                    <a:ext cx="100908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68" name="Ink 167">
                    <a:extLst>
                      <a:ext uri="{FF2B5EF4-FFF2-40B4-BE49-F238E27FC236}">
                        <a16:creationId xmlns:a16="http://schemas.microsoft.com/office/drawing/2014/main" id="{2E1BE03D-7947-3AED-65FE-DA405164B09F}"/>
                      </a:ext>
                    </a:extLst>
                  </p14:cNvPr>
                  <p14:cNvContentPartPr/>
                  <p14:nvPr/>
                </p14:nvContentPartPr>
                <p14:xfrm>
                  <a:off x="4071429" y="2192400"/>
                  <a:ext cx="956880" cy="52560"/>
                </p14:xfrm>
              </p:contentPart>
            </mc:Choice>
            <mc:Fallback xmlns="">
              <p:pic>
                <p:nvPicPr>
                  <p:cNvPr id="168" name="Ink 167">
                    <a:extLst>
                      <a:ext uri="{FF2B5EF4-FFF2-40B4-BE49-F238E27FC236}">
                        <a16:creationId xmlns:a16="http://schemas.microsoft.com/office/drawing/2014/main" id="{2E1BE03D-7947-3AED-65FE-DA405164B09F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062789" y="2183760"/>
                    <a:ext cx="97452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78CF2EA1-E2F5-C440-4C46-155AFA20A3CE}"/>
                      </a:ext>
                    </a:extLst>
                  </p14:cNvPr>
                  <p14:cNvContentPartPr/>
                  <p14:nvPr/>
                </p14:nvContentPartPr>
                <p14:xfrm>
                  <a:off x="4851909" y="2015640"/>
                  <a:ext cx="225360" cy="28980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78CF2EA1-E2F5-C440-4C46-155AFA20A3CE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4842909" y="2006640"/>
                    <a:ext cx="243000" cy="30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C7FB39C-568C-B734-1D4F-FB70FBBA0EE0}"/>
                </a:ext>
              </a:extLst>
            </p:cNvPr>
            <p:cNvGrpSpPr/>
            <p:nvPr/>
          </p:nvGrpSpPr>
          <p:grpSpPr>
            <a:xfrm>
              <a:off x="4147029" y="1258560"/>
              <a:ext cx="966600" cy="309960"/>
              <a:chOff x="4147029" y="1258560"/>
              <a:chExt cx="966600" cy="309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45B39960-4F5F-77EE-6CB3-E096998F8C31}"/>
                      </a:ext>
                    </a:extLst>
                  </p14:cNvPr>
                  <p14:cNvContentPartPr/>
                  <p14:nvPr/>
                </p14:nvContentPartPr>
                <p14:xfrm>
                  <a:off x="4147029" y="1258560"/>
                  <a:ext cx="672840" cy="30996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45B39960-4F5F-77EE-6CB3-E096998F8C31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4138389" y="1249920"/>
                    <a:ext cx="69048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E8C61B74-8A6D-F51E-9A68-D9E71697A38E}"/>
                      </a:ext>
                    </a:extLst>
                  </p14:cNvPr>
                  <p14:cNvContentPartPr/>
                  <p14:nvPr/>
                </p14:nvContentPartPr>
                <p14:xfrm>
                  <a:off x="4853709" y="1407600"/>
                  <a:ext cx="259920" cy="11340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E8C61B74-8A6D-F51E-9A68-D9E71697A38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4844709" y="1398960"/>
                    <a:ext cx="27756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AC89C847-5CD1-26BD-AB40-EA9A2B9B215F}"/>
                </a:ext>
              </a:extLst>
            </p:cNvPr>
            <p:cNvGrpSpPr/>
            <p:nvPr/>
          </p:nvGrpSpPr>
          <p:grpSpPr>
            <a:xfrm>
              <a:off x="4276269" y="1707120"/>
              <a:ext cx="304560" cy="280080"/>
              <a:chOff x="4276269" y="1707120"/>
              <a:chExt cx="304560" cy="28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2A84A582-B853-A5BB-7A93-AAE87C180632}"/>
                      </a:ext>
                    </a:extLst>
                  </p14:cNvPr>
                  <p14:cNvContentPartPr/>
                  <p14:nvPr/>
                </p14:nvContentPartPr>
                <p14:xfrm>
                  <a:off x="4276269" y="1707120"/>
                  <a:ext cx="304560" cy="9432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2A84A582-B853-A5BB-7A93-AAE87C180632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4267629" y="1698120"/>
                    <a:ext cx="32220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77554B69-4F6F-DD35-FF09-210AA6D64389}"/>
                      </a:ext>
                    </a:extLst>
                  </p14:cNvPr>
                  <p14:cNvContentPartPr/>
                  <p14:nvPr/>
                </p14:nvContentPartPr>
                <p14:xfrm>
                  <a:off x="4419189" y="1769760"/>
                  <a:ext cx="360" cy="2174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77554B69-4F6F-DD35-FF09-210AA6D64389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4410549" y="1760760"/>
                    <a:ext cx="18000" cy="235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4962A980-76DA-BABB-1934-2899ADAF6AF7}"/>
                </a:ext>
              </a:extLst>
            </p:cNvPr>
            <p:cNvGrpSpPr/>
            <p:nvPr/>
          </p:nvGrpSpPr>
          <p:grpSpPr>
            <a:xfrm>
              <a:off x="4116789" y="2451600"/>
              <a:ext cx="648720" cy="437040"/>
              <a:chOff x="4116789" y="2451600"/>
              <a:chExt cx="648720" cy="437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691D9D66-1F0F-1C40-69F5-7F80DF580CB0}"/>
                      </a:ext>
                    </a:extLst>
                  </p14:cNvPr>
                  <p14:cNvContentPartPr/>
                  <p14:nvPr/>
                </p14:nvContentPartPr>
                <p14:xfrm>
                  <a:off x="4116789" y="2475720"/>
                  <a:ext cx="168840" cy="33120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691D9D66-1F0F-1C40-69F5-7F80DF580CB0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4108149" y="2467080"/>
                    <a:ext cx="186480" cy="34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FD4179D3-02AA-848B-754B-2A2978DB0EBE}"/>
                      </a:ext>
                    </a:extLst>
                  </p14:cNvPr>
                  <p14:cNvContentPartPr/>
                  <p14:nvPr/>
                </p14:nvContentPartPr>
                <p14:xfrm>
                  <a:off x="4126509" y="2684880"/>
                  <a:ext cx="105120" cy="288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FD4179D3-02AA-848B-754B-2A2978DB0EB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117869" y="2676240"/>
                    <a:ext cx="1227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0779A919-3D64-8F4D-7B8F-20466D360553}"/>
                      </a:ext>
                    </a:extLst>
                  </p14:cNvPr>
                  <p14:cNvContentPartPr/>
                  <p14:nvPr/>
                </p14:nvContentPartPr>
                <p14:xfrm>
                  <a:off x="4270149" y="2718000"/>
                  <a:ext cx="165960" cy="1706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0779A919-3D64-8F4D-7B8F-20466D360553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261149" y="2709000"/>
                    <a:ext cx="18360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2374A114-DEE7-9DB6-C1B8-CE4C63253C9C}"/>
                      </a:ext>
                    </a:extLst>
                  </p14:cNvPr>
                  <p14:cNvContentPartPr/>
                  <p14:nvPr/>
                </p14:nvContentPartPr>
                <p14:xfrm>
                  <a:off x="4513869" y="2483280"/>
                  <a:ext cx="91800" cy="38952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2374A114-DEE7-9DB6-C1B8-CE4C63253C9C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504869" y="2474640"/>
                    <a:ext cx="109440" cy="40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C6BAF068-218B-C0E2-89DB-98D094CD41C1}"/>
                      </a:ext>
                    </a:extLst>
                  </p14:cNvPr>
                  <p14:cNvContentPartPr/>
                  <p14:nvPr/>
                </p14:nvContentPartPr>
                <p14:xfrm>
                  <a:off x="4621149" y="2451600"/>
                  <a:ext cx="144360" cy="15588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C6BAF068-218B-C0E2-89DB-98D094CD41C1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612149" y="2442600"/>
                    <a:ext cx="162000" cy="173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40F073-A927-01E1-9CEE-84713D7D5EB0}"/>
              </a:ext>
            </a:extLst>
          </p:cNvPr>
          <p:cNvGrpSpPr/>
          <p:nvPr/>
        </p:nvGrpSpPr>
        <p:grpSpPr>
          <a:xfrm>
            <a:off x="4096269" y="4435200"/>
            <a:ext cx="1136160" cy="932040"/>
            <a:chOff x="4096269" y="4435200"/>
            <a:chExt cx="1136160" cy="932040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21685366-E159-4AEF-70D5-E8187FB1B3EF}"/>
                </a:ext>
              </a:extLst>
            </p:cNvPr>
            <p:cNvGrpSpPr/>
            <p:nvPr/>
          </p:nvGrpSpPr>
          <p:grpSpPr>
            <a:xfrm>
              <a:off x="4167189" y="5030280"/>
              <a:ext cx="789480" cy="336960"/>
              <a:chOff x="4167189" y="5030280"/>
              <a:chExt cx="789480" cy="33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8154146C-20E2-11B1-E9DE-9ECBC8A26A4F}"/>
                      </a:ext>
                    </a:extLst>
                  </p14:cNvPr>
                  <p14:cNvContentPartPr/>
                  <p14:nvPr/>
                </p14:nvContentPartPr>
                <p14:xfrm>
                  <a:off x="4167189" y="5113800"/>
                  <a:ext cx="737280" cy="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8154146C-20E2-11B1-E9DE-9ECBC8A26A4F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158189" y="5104800"/>
                    <a:ext cx="75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531F2865-D5B9-06D4-C5DB-286997C402B8}"/>
                      </a:ext>
                    </a:extLst>
                  </p14:cNvPr>
                  <p14:cNvContentPartPr/>
                  <p14:nvPr/>
                </p14:nvContentPartPr>
                <p14:xfrm>
                  <a:off x="4175109" y="5283720"/>
                  <a:ext cx="702000" cy="648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531F2865-D5B9-06D4-C5DB-286997C402B8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166109" y="5275080"/>
                    <a:ext cx="7196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18EC30D0-5AC8-054E-8D34-280F682B058B}"/>
                      </a:ext>
                    </a:extLst>
                  </p14:cNvPr>
                  <p14:cNvContentPartPr/>
                  <p14:nvPr/>
                </p14:nvContentPartPr>
                <p14:xfrm>
                  <a:off x="4750029" y="5030280"/>
                  <a:ext cx="206640" cy="3369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18EC30D0-5AC8-054E-8D34-280F682B058B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741389" y="5021280"/>
                    <a:ext cx="224280" cy="354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35E1193E-B2CC-07E0-32AC-FA0BA0A1B6F0}"/>
                </a:ext>
              </a:extLst>
            </p:cNvPr>
            <p:cNvGrpSpPr/>
            <p:nvPr/>
          </p:nvGrpSpPr>
          <p:grpSpPr>
            <a:xfrm>
              <a:off x="4096269" y="4435200"/>
              <a:ext cx="1136160" cy="477360"/>
              <a:chOff x="4096269" y="4435200"/>
              <a:chExt cx="1136160" cy="477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5412C7EB-2DA8-B334-11D3-380D12BD0FED}"/>
                      </a:ext>
                    </a:extLst>
                  </p14:cNvPr>
                  <p14:cNvContentPartPr/>
                  <p14:nvPr/>
                </p14:nvContentPartPr>
                <p14:xfrm>
                  <a:off x="4096269" y="4607280"/>
                  <a:ext cx="122040" cy="14040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5412C7EB-2DA8-B334-11D3-380D12BD0FED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087269" y="4598640"/>
                    <a:ext cx="13968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2955D3C2-D53C-C10B-7D92-7EAEA7819D30}"/>
                      </a:ext>
                    </a:extLst>
                  </p14:cNvPr>
                  <p14:cNvContentPartPr/>
                  <p14:nvPr/>
                </p14:nvContentPartPr>
                <p14:xfrm>
                  <a:off x="4248189" y="4557960"/>
                  <a:ext cx="128880" cy="1929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2955D3C2-D53C-C10B-7D92-7EAEA7819D30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239549" y="4548960"/>
                    <a:ext cx="146520" cy="21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94FE9CA6-AF78-5241-777E-65283D1661FF}"/>
                      </a:ext>
                    </a:extLst>
                  </p14:cNvPr>
                  <p14:cNvContentPartPr/>
                  <p14:nvPr/>
                </p14:nvContentPartPr>
                <p14:xfrm>
                  <a:off x="4445109" y="4469040"/>
                  <a:ext cx="269640" cy="2552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94FE9CA6-AF78-5241-777E-65283D1661FF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4436109" y="4460400"/>
                    <a:ext cx="287280" cy="27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20EADE79-1568-5A9B-5C68-948EC6988CA1}"/>
                      </a:ext>
                    </a:extLst>
                  </p14:cNvPr>
                  <p14:cNvContentPartPr/>
                  <p14:nvPr/>
                </p14:nvContentPartPr>
                <p14:xfrm>
                  <a:off x="4770909" y="4435200"/>
                  <a:ext cx="244440" cy="17604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20EADE79-1568-5A9B-5C68-948EC6988CA1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762269" y="4426200"/>
                    <a:ext cx="26208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B4FBFE86-2A4B-7DCA-84AB-8ECD017F3820}"/>
                      </a:ext>
                    </a:extLst>
                  </p14:cNvPr>
                  <p14:cNvContentPartPr/>
                  <p14:nvPr/>
                </p14:nvContentPartPr>
                <p14:xfrm>
                  <a:off x="4922829" y="4665240"/>
                  <a:ext cx="147600" cy="21960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B4FBFE86-2A4B-7DCA-84AB-8ECD017F3820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4914189" y="4656600"/>
                    <a:ext cx="16524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8C08503E-419A-EA80-2E09-8A307E47370A}"/>
                      </a:ext>
                    </a:extLst>
                  </p14:cNvPr>
                  <p14:cNvContentPartPr/>
                  <p14:nvPr/>
                </p14:nvContentPartPr>
                <p14:xfrm>
                  <a:off x="5167629" y="4767840"/>
                  <a:ext cx="64800" cy="11196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8C08503E-419A-EA80-2E09-8A307E47370A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158629" y="4758840"/>
                    <a:ext cx="82440" cy="12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E476AFD7-D7F9-8095-385D-B4F421C9F710}"/>
                      </a:ext>
                    </a:extLst>
                  </p14:cNvPr>
                  <p14:cNvContentPartPr/>
                  <p14:nvPr/>
                </p14:nvContentPartPr>
                <p14:xfrm>
                  <a:off x="5140269" y="4776840"/>
                  <a:ext cx="88560" cy="13572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E476AFD7-D7F9-8095-385D-B4F421C9F710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5131629" y="4767840"/>
                    <a:ext cx="106200" cy="153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80655D-AFEE-8CCA-E4F0-B4E2E494A53E}"/>
              </a:ext>
            </a:extLst>
          </p:cNvPr>
          <p:cNvGrpSpPr/>
          <p:nvPr/>
        </p:nvGrpSpPr>
        <p:grpSpPr>
          <a:xfrm>
            <a:off x="5672691" y="3556212"/>
            <a:ext cx="2942280" cy="560880"/>
            <a:chOff x="5672691" y="3556212"/>
            <a:chExt cx="2942280" cy="560880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89273665-5EC9-D7AC-51EA-2D66168AC84A}"/>
                </a:ext>
              </a:extLst>
            </p:cNvPr>
            <p:cNvGrpSpPr/>
            <p:nvPr/>
          </p:nvGrpSpPr>
          <p:grpSpPr>
            <a:xfrm>
              <a:off x="5672691" y="3607332"/>
              <a:ext cx="1584360" cy="509760"/>
              <a:chOff x="5471469" y="69840"/>
              <a:chExt cx="1584360" cy="509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30523BA6-C5FE-DD97-EC0A-D6A971E7A2DC}"/>
                      </a:ext>
                    </a:extLst>
                  </p14:cNvPr>
                  <p14:cNvContentPartPr/>
                  <p14:nvPr/>
                </p14:nvContentPartPr>
                <p14:xfrm>
                  <a:off x="5474349" y="69840"/>
                  <a:ext cx="313200" cy="6192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30523BA6-C5FE-DD97-EC0A-D6A971E7A2DC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65709" y="60840"/>
                    <a:ext cx="33084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03047688-EA3B-825C-DE72-FB22F7C62D30}"/>
                      </a:ext>
                    </a:extLst>
                  </p14:cNvPr>
                  <p14:cNvContentPartPr/>
                  <p14:nvPr/>
                </p14:nvContentPartPr>
                <p14:xfrm>
                  <a:off x="5471469" y="119520"/>
                  <a:ext cx="153000" cy="34740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03047688-EA3B-825C-DE72-FB22F7C62D30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462829" y="110520"/>
                    <a:ext cx="170640" cy="36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9A8C3567-DD8E-D707-8072-74B5F4FD3210}"/>
                      </a:ext>
                    </a:extLst>
                  </p14:cNvPr>
                  <p14:cNvContentPartPr/>
                  <p14:nvPr/>
                </p14:nvContentPartPr>
                <p14:xfrm>
                  <a:off x="5768109" y="230760"/>
                  <a:ext cx="109440" cy="61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9A8C3567-DD8E-D707-8072-74B5F4FD3210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759109" y="221760"/>
                    <a:ext cx="1270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70C14112-D5F5-7ABD-EBDB-2890C5ECD52B}"/>
                      </a:ext>
                    </a:extLst>
                  </p14:cNvPr>
                  <p14:cNvContentPartPr/>
                  <p14:nvPr/>
                </p14:nvContentPartPr>
                <p14:xfrm>
                  <a:off x="5785749" y="318600"/>
                  <a:ext cx="79560" cy="3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70C14112-D5F5-7ABD-EBDB-2890C5ECD52B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777109" y="309960"/>
                    <a:ext cx="97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619D2780-1E47-CC46-71F3-901BB81C6707}"/>
                      </a:ext>
                    </a:extLst>
                  </p14:cNvPr>
                  <p14:cNvContentPartPr/>
                  <p14:nvPr/>
                </p14:nvContentPartPr>
                <p14:xfrm>
                  <a:off x="5965389" y="96840"/>
                  <a:ext cx="154440" cy="39240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619D2780-1E47-CC46-71F3-901BB81C6707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5956389" y="87840"/>
                    <a:ext cx="172080" cy="41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BE83C99A-B0C3-48CD-3E0C-4F5C29104A36}"/>
                      </a:ext>
                    </a:extLst>
                  </p14:cNvPr>
                  <p14:cNvContentPartPr/>
                  <p14:nvPr/>
                </p14:nvContentPartPr>
                <p14:xfrm>
                  <a:off x="6164109" y="435240"/>
                  <a:ext cx="127800" cy="12924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BE83C99A-B0C3-48CD-3E0C-4F5C29104A36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155109" y="426600"/>
                    <a:ext cx="145440" cy="14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2F3A60D0-5825-1BC2-E40E-FB5ADAB16717}"/>
                      </a:ext>
                    </a:extLst>
                  </p14:cNvPr>
                  <p14:cNvContentPartPr/>
                  <p14:nvPr/>
                </p14:nvContentPartPr>
                <p14:xfrm>
                  <a:off x="6145389" y="441720"/>
                  <a:ext cx="216720" cy="10512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2F3A60D0-5825-1BC2-E40E-FB5ADAB16717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136389" y="433080"/>
                    <a:ext cx="23436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AD32B3A4-BEE0-D7B9-090D-255B81880E36}"/>
                      </a:ext>
                    </a:extLst>
                  </p14:cNvPr>
                  <p14:cNvContentPartPr/>
                  <p14:nvPr/>
                </p14:nvContentPartPr>
                <p14:xfrm>
                  <a:off x="6535269" y="318600"/>
                  <a:ext cx="134640" cy="288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AD32B3A4-BEE0-D7B9-090D-255B81880E36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6269" y="309960"/>
                    <a:ext cx="1522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3C2FF572-F745-4B4E-086F-D9A953BB1CB8}"/>
                      </a:ext>
                    </a:extLst>
                  </p14:cNvPr>
                  <p14:cNvContentPartPr/>
                  <p14:nvPr/>
                </p14:nvContentPartPr>
                <p14:xfrm>
                  <a:off x="6586029" y="376920"/>
                  <a:ext cx="124560" cy="1368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3C2FF572-F745-4B4E-086F-D9A953BB1CB8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577029" y="368280"/>
                    <a:ext cx="14220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E7B9EF68-7214-D038-EFFE-472EDC8977F4}"/>
                      </a:ext>
                    </a:extLst>
                  </p14:cNvPr>
                  <p14:cNvContentPartPr/>
                  <p14:nvPr/>
                </p14:nvContentPartPr>
                <p14:xfrm>
                  <a:off x="6901389" y="128880"/>
                  <a:ext cx="20880" cy="36000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E7B9EF68-7214-D038-EFFE-472EDC8977F4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892749" y="119880"/>
                    <a:ext cx="38520" cy="37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96EB74BE-B56C-4CA2-4045-58357F5A60B9}"/>
                      </a:ext>
                    </a:extLst>
                  </p14:cNvPr>
                  <p14:cNvContentPartPr/>
                  <p14:nvPr/>
                </p14:nvContentPartPr>
                <p14:xfrm>
                  <a:off x="6997149" y="485640"/>
                  <a:ext cx="58680" cy="939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96EB74BE-B56C-4CA2-4045-58357F5A60B9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988149" y="476640"/>
                    <a:ext cx="76320" cy="111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BE734621-9B02-AD4A-B07E-1AEEB7796B53}"/>
                </a:ext>
              </a:extLst>
            </p:cNvPr>
            <p:cNvGrpSpPr/>
            <p:nvPr/>
          </p:nvGrpSpPr>
          <p:grpSpPr>
            <a:xfrm>
              <a:off x="7661691" y="3556212"/>
              <a:ext cx="953280" cy="505800"/>
              <a:chOff x="7460469" y="18720"/>
              <a:chExt cx="953280" cy="50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92662E00-1834-EA71-A282-AE951A85393B}"/>
                      </a:ext>
                    </a:extLst>
                  </p14:cNvPr>
                  <p14:cNvContentPartPr/>
                  <p14:nvPr/>
                </p14:nvContentPartPr>
                <p14:xfrm>
                  <a:off x="7460469" y="18720"/>
                  <a:ext cx="130320" cy="42012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92662E00-1834-EA71-A282-AE951A85393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451469" y="9720"/>
                    <a:ext cx="147960" cy="43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5B219D2F-6C76-3FDF-18C4-D97BBDEBCACE}"/>
                      </a:ext>
                    </a:extLst>
                  </p14:cNvPr>
                  <p14:cNvContentPartPr/>
                  <p14:nvPr/>
                </p14:nvContentPartPr>
                <p14:xfrm>
                  <a:off x="7739109" y="357120"/>
                  <a:ext cx="127800" cy="1648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5B219D2F-6C76-3FDF-18C4-D97BBDEBCACE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730109" y="348480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B4F0C9A6-826F-DDB5-E3A2-8B705B863048}"/>
                      </a:ext>
                    </a:extLst>
                  </p14:cNvPr>
                  <p14:cNvContentPartPr/>
                  <p14:nvPr/>
                </p14:nvContentPartPr>
                <p14:xfrm>
                  <a:off x="7663509" y="350640"/>
                  <a:ext cx="190440" cy="17388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B4F0C9A6-826F-DDB5-E3A2-8B705B86304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654509" y="342000"/>
                    <a:ext cx="20808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E3A976A7-17E9-69EA-F31B-C5899CC60AAF}"/>
                      </a:ext>
                    </a:extLst>
                  </p14:cNvPr>
                  <p14:cNvContentPartPr/>
                  <p14:nvPr/>
                </p14:nvContentPartPr>
                <p14:xfrm>
                  <a:off x="7975269" y="287640"/>
                  <a:ext cx="115200" cy="36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E3A976A7-17E9-69EA-F31B-C5899CC60AAF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966269" y="278640"/>
                    <a:ext cx="132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123A2462-BC8C-5FBF-716F-E1A4558323F4}"/>
                      </a:ext>
                    </a:extLst>
                  </p14:cNvPr>
                  <p14:cNvContentPartPr/>
                  <p14:nvPr/>
                </p14:nvContentPartPr>
                <p14:xfrm>
                  <a:off x="7961589" y="386280"/>
                  <a:ext cx="137160" cy="36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123A2462-BC8C-5FBF-716F-E1A4558323F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952949" y="377640"/>
                    <a:ext cx="154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943347A-099F-D19E-D9F1-DEE8A3938858}"/>
                      </a:ext>
                    </a:extLst>
                  </p14:cNvPr>
                  <p14:cNvContentPartPr/>
                  <p14:nvPr/>
                </p14:nvContentPartPr>
                <p14:xfrm>
                  <a:off x="8208909" y="259920"/>
                  <a:ext cx="204840" cy="19404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3943347A-099F-D19E-D9F1-DEE8A3938858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200269" y="250920"/>
                    <a:ext cx="222480" cy="211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28A666A-CBBB-75AC-C170-0809EF74A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0" name="Picture 9" descr="A graph with blue squares&#10;&#10;Description automatically generated">
            <a:extLst>
              <a:ext uri="{FF2B5EF4-FFF2-40B4-BE49-F238E27FC236}">
                <a16:creationId xmlns:a16="http://schemas.microsoft.com/office/drawing/2014/main" id="{73A28BF7-C600-EAF2-C88B-FD7B16BED776}"/>
              </a:ext>
            </a:extLst>
          </p:cNvPr>
          <p:cNvPicPr>
            <a:picLocks noChangeAspect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29" y="4120920"/>
            <a:ext cx="3478535" cy="2726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4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7296"/>
    </mc:Choice>
    <mc:Fallback xmlns="">
      <p:transition advClick="0" advTm="7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DB8C3-8C98-69C6-E4BD-EC0D10E83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FC57CAB-33CE-4C84-C286-9D41E228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" y="1083812"/>
            <a:ext cx="9153468" cy="51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How do we create these off-diagonal states?</a:t>
            </a:r>
          </a:p>
          <a:p>
            <a:pPr marL="0" indent="0" eaLnBrk="1" hangingPunct="1">
              <a:buNone/>
            </a:pPr>
            <a:r>
              <a:rPr lang="en-US" altLang="en-US" sz="2700" baseline="-25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	</a:t>
            </a:r>
            <a:endParaRPr lang="en-US" altLang="en-US" sz="2700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How do we do gating, readout, error correction?</a:t>
            </a:r>
          </a:p>
          <a:p>
            <a:pPr marL="0" indent="0" eaLnBrk="1" hangingPunct="1">
              <a:buNone/>
            </a:pPr>
            <a:endParaRPr lang="en-US" altLang="en-US" sz="27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What does the entanglement mean over long distances?</a:t>
            </a:r>
          </a:p>
          <a:p>
            <a:pPr marL="0" indent="0" eaLnBrk="1" hangingPunct="1">
              <a:buNone/>
            </a:pPr>
            <a:endParaRPr lang="en-US" altLang="en-US" sz="27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How can we model it?</a:t>
            </a:r>
          </a:p>
          <a:p>
            <a:pPr marL="0" indent="0" eaLnBrk="1" hangingPunct="1">
              <a:buNone/>
            </a:pPr>
            <a:endParaRPr lang="en-US" altLang="en-US" sz="27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How can we exploit it?</a:t>
            </a:r>
            <a:b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</a:br>
            <a:b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What are the challenges?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63B917-3F44-0634-CD86-BF62DCEA3B23}"/>
              </a:ext>
            </a:extLst>
          </p:cNvPr>
          <p:cNvSpPr txBox="1"/>
          <p:nvPr/>
        </p:nvSpPr>
        <p:spPr>
          <a:xfrm>
            <a:off x="1600200" y="1447800"/>
            <a:ext cx="5791200" cy="506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baseline="-25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Specific gates (Hadamard </a:t>
            </a:r>
            <a:r>
              <a:rPr lang="en-US" altLang="en-US" sz="2400" baseline="-25000" dirty="0" err="1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etc</a:t>
            </a:r>
            <a:r>
              <a:rPr lang="en-US" altLang="en-US" sz="2400" baseline="-25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</a:t>
            </a: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endParaRPr lang="en-US" altLang="en-US" sz="2400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baseline="-25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No Cloning Theorem, Quantum Key distribution</a:t>
            </a: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baseline="-25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Bell’s Inequality</a:t>
            </a: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baseline="-25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Kronecker products, time evolution</a:t>
            </a: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baseline="-25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Quantum Parallelism – Grover Search, Shor’s factoring</a:t>
            </a: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endParaRPr lang="en-US" altLang="en-US" baseline="-25000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baseline="-25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Coherence vs control and initializing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05D98E-A607-35E3-8F18-DE49B9197C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9738"/>
    </mc:Choice>
    <mc:Fallback xmlns="">
      <p:transition advClick="0" advTm="5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74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754774" y="723900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</a:rPr>
              <a:t>Quantum Gates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FD19A8-229F-7A83-2E5D-7953643E26C4}"/>
              </a:ext>
            </a:extLst>
          </p:cNvPr>
          <p:cNvGrpSpPr/>
          <p:nvPr/>
        </p:nvGrpSpPr>
        <p:grpSpPr>
          <a:xfrm>
            <a:off x="918215" y="2178843"/>
            <a:ext cx="2318400" cy="1323360"/>
            <a:chOff x="697735" y="3112203"/>
            <a:chExt cx="2318400" cy="13233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7C3825-FA3C-533F-467A-086B73EF8BC5}"/>
                </a:ext>
              </a:extLst>
            </p:cNvPr>
            <p:cNvGrpSpPr/>
            <p:nvPr/>
          </p:nvGrpSpPr>
          <p:grpSpPr>
            <a:xfrm>
              <a:off x="697735" y="3112203"/>
              <a:ext cx="2318400" cy="1323360"/>
              <a:chOff x="697735" y="3112203"/>
              <a:chExt cx="2318400" cy="13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803E6A4F-D548-7733-CBC6-FC884E86A744}"/>
                      </a:ext>
                    </a:extLst>
                  </p14:cNvPr>
                  <p14:cNvContentPartPr/>
                  <p14:nvPr/>
                </p14:nvContentPartPr>
                <p14:xfrm>
                  <a:off x="697735" y="3391563"/>
                  <a:ext cx="183240" cy="23148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803E6A4F-D548-7733-CBC6-FC884E86A744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88735" y="3382563"/>
                    <a:ext cx="20088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C76F811B-C658-C714-26CB-FDB353FD3996}"/>
                      </a:ext>
                    </a:extLst>
                  </p14:cNvPr>
                  <p14:cNvContentPartPr/>
                  <p14:nvPr/>
                </p14:nvContentPartPr>
                <p14:xfrm>
                  <a:off x="721855" y="3540603"/>
                  <a:ext cx="122760" cy="36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C76F811B-C658-C714-26CB-FDB353FD399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12855" y="3531963"/>
                    <a:ext cx="14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2A55EF20-EDEB-F654-42C0-8444CC28FC2C}"/>
                      </a:ext>
                    </a:extLst>
                  </p14:cNvPr>
                  <p14:cNvContentPartPr/>
                  <p14:nvPr/>
                </p14:nvContentPartPr>
                <p14:xfrm>
                  <a:off x="810055" y="3852003"/>
                  <a:ext cx="360" cy="1069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2A55EF20-EDEB-F654-42C0-8444CC28FC2C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01055" y="3843003"/>
                    <a:ext cx="1800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F24DB6D8-F730-A06F-AF3A-2D584FE89B56}"/>
                      </a:ext>
                    </a:extLst>
                  </p14:cNvPr>
                  <p14:cNvContentPartPr/>
                  <p14:nvPr/>
                </p14:nvContentPartPr>
                <p14:xfrm>
                  <a:off x="810055" y="4082403"/>
                  <a:ext cx="360" cy="2127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F24DB6D8-F730-A06F-AF3A-2D584FE89B5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055" y="4073763"/>
                    <a:ext cx="1800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BC5150E0-EA0E-E5E3-F9B0-DA711FA2C7FB}"/>
                      </a:ext>
                    </a:extLst>
                  </p14:cNvPr>
                  <p14:cNvContentPartPr/>
                  <p14:nvPr/>
                </p14:nvContentPartPr>
                <p14:xfrm>
                  <a:off x="1004815" y="4206963"/>
                  <a:ext cx="672840" cy="3204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BC5150E0-EA0E-E5E3-F9B0-DA711FA2C7FB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95815" y="4198323"/>
                    <a:ext cx="69048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A94AC6F6-FB4C-1FD8-6132-C40F0C324732}"/>
                      </a:ext>
                    </a:extLst>
                  </p14:cNvPr>
                  <p14:cNvContentPartPr/>
                  <p14:nvPr/>
                </p14:nvContentPartPr>
                <p14:xfrm>
                  <a:off x="1283095" y="4115523"/>
                  <a:ext cx="196560" cy="2365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A94AC6F6-FB4C-1FD8-6132-C40F0C32473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274095" y="4106523"/>
                    <a:ext cx="21420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406B5BA3-DAFB-E76C-EED3-286877FA0283}"/>
                      </a:ext>
                    </a:extLst>
                  </p14:cNvPr>
                  <p14:cNvContentPartPr/>
                  <p14:nvPr/>
                </p14:nvContentPartPr>
                <p14:xfrm>
                  <a:off x="949375" y="3908883"/>
                  <a:ext cx="684360" cy="100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406B5BA3-DAFB-E76C-EED3-286877FA0283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40735" y="3899883"/>
                    <a:ext cx="70200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5E514673-ABC3-422F-1244-DDFAE136B91B}"/>
                      </a:ext>
                    </a:extLst>
                  </p14:cNvPr>
                  <p14:cNvContentPartPr/>
                  <p14:nvPr/>
                </p14:nvContentPartPr>
                <p14:xfrm>
                  <a:off x="972775" y="3445923"/>
                  <a:ext cx="628200" cy="75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5E514673-ABC3-422F-1244-DDFAE136B91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64135" y="3436923"/>
                    <a:ext cx="64584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9B1EB7D7-D8D4-D031-9A04-8AAE1694A812}"/>
                      </a:ext>
                    </a:extLst>
                  </p14:cNvPr>
                  <p14:cNvContentPartPr/>
                  <p14:nvPr/>
                </p14:nvContentPartPr>
                <p14:xfrm>
                  <a:off x="1278055" y="3420003"/>
                  <a:ext cx="93600" cy="702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9B1EB7D7-D8D4-D031-9A04-8AAE1694A81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269415" y="3411363"/>
                    <a:ext cx="11124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3B9F49B0-A72B-EB26-AAA7-3300F5E3FE28}"/>
                      </a:ext>
                    </a:extLst>
                  </p14:cNvPr>
                  <p14:cNvContentPartPr/>
                  <p14:nvPr/>
                </p14:nvContentPartPr>
                <p14:xfrm>
                  <a:off x="1329895" y="3858483"/>
                  <a:ext cx="90720" cy="1090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3B9F49B0-A72B-EB26-AAA7-3300F5E3FE28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320895" y="3849483"/>
                    <a:ext cx="10836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F13FEB5-30D2-EF84-0624-6D01092EF3CB}"/>
                      </a:ext>
                    </a:extLst>
                  </p14:cNvPr>
                  <p14:cNvContentPartPr/>
                  <p14:nvPr/>
                </p14:nvContentPartPr>
                <p14:xfrm>
                  <a:off x="1350775" y="3506043"/>
                  <a:ext cx="45720" cy="73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F13FEB5-30D2-EF84-0624-6D01092EF3CB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341775" y="3497403"/>
                    <a:ext cx="63360" cy="74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C5037C1-B073-204D-89F1-2B8DFC7B4BB0}"/>
                      </a:ext>
                    </a:extLst>
                  </p14:cNvPr>
                  <p14:cNvContentPartPr/>
                  <p14:nvPr/>
                </p14:nvContentPartPr>
                <p14:xfrm>
                  <a:off x="1624735" y="3367083"/>
                  <a:ext cx="43560" cy="10684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C5037C1-B073-204D-89F1-2B8DFC7B4BB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616095" y="3358443"/>
                    <a:ext cx="61200" cy="10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25765951-1765-8175-7000-00BF66B81EAC}"/>
                      </a:ext>
                    </a:extLst>
                  </p14:cNvPr>
                  <p14:cNvContentPartPr/>
                  <p14:nvPr/>
                </p14:nvContentPartPr>
                <p14:xfrm>
                  <a:off x="1642375" y="3377163"/>
                  <a:ext cx="736200" cy="10476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25765951-1765-8175-7000-00BF66B81EAC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33735" y="3368163"/>
                    <a:ext cx="753840" cy="106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3800CA2-1D70-F057-F55B-B3FADBA7765A}"/>
                      </a:ext>
                    </a:extLst>
                  </p14:cNvPr>
                  <p14:cNvContentPartPr/>
                  <p14:nvPr/>
                </p14:nvContentPartPr>
                <p14:xfrm>
                  <a:off x="2406655" y="3496323"/>
                  <a:ext cx="609480" cy="3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43800CA2-1D70-F057-F55B-B3FADBA7765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397655" y="3487323"/>
                    <a:ext cx="627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580DFEA-1E16-ECC3-C018-2FD4BE26C5C2}"/>
                      </a:ext>
                    </a:extLst>
                  </p14:cNvPr>
                  <p14:cNvContentPartPr/>
                  <p14:nvPr/>
                </p14:nvContentPartPr>
                <p14:xfrm>
                  <a:off x="2678815" y="3207603"/>
                  <a:ext cx="122040" cy="1850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C580DFEA-1E16-ECC3-C018-2FD4BE26C5C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175" y="3198603"/>
                    <a:ext cx="13968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2F0825C-CAB7-DFD3-A6AC-190447CF98A5}"/>
                      </a:ext>
                    </a:extLst>
                  </p14:cNvPr>
                  <p14:cNvContentPartPr/>
                  <p14:nvPr/>
                </p14:nvContentPartPr>
                <p14:xfrm>
                  <a:off x="2692855" y="3339363"/>
                  <a:ext cx="103680" cy="3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2F0825C-CAB7-DFD3-A6AC-190447CF98A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684215" y="3330723"/>
                    <a:ext cx="121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06518BA-2DEB-30EA-70F1-BF8C230BC28C}"/>
                      </a:ext>
                    </a:extLst>
                  </p14:cNvPr>
                  <p14:cNvContentPartPr/>
                  <p14:nvPr/>
                </p14:nvContentPartPr>
                <p14:xfrm>
                  <a:off x="2660095" y="3112203"/>
                  <a:ext cx="189000" cy="273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F06518BA-2DEB-30EA-70F1-BF8C230BC28C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51095" y="3103563"/>
                    <a:ext cx="206640" cy="45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AE9B1B1-F53E-DA4E-FEA8-349305B5FC18}"/>
                    </a:ext>
                  </a:extLst>
                </p14:cNvPr>
                <p14:cNvContentPartPr/>
                <p14:nvPr/>
              </p14:nvContentPartPr>
              <p14:xfrm>
                <a:off x="2359439" y="3862113"/>
                <a:ext cx="326880" cy="109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AE9B1B1-F53E-DA4E-FEA8-349305B5FC1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350799" y="3853113"/>
                  <a:ext cx="3445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7ED5C22-2486-C4DE-4366-8706916378C8}"/>
                    </a:ext>
                  </a:extLst>
                </p14:cNvPr>
                <p14:cNvContentPartPr/>
                <p14:nvPr/>
              </p14:nvContentPartPr>
              <p14:xfrm>
                <a:off x="2370959" y="4230753"/>
                <a:ext cx="315000" cy="88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7ED5C22-2486-C4DE-4366-8706916378C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61959" y="4221753"/>
                  <a:ext cx="33264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21BA78-AE56-D0F0-C125-EB29C6E674DD}"/>
              </a:ext>
            </a:extLst>
          </p:cNvPr>
          <p:cNvGrpSpPr/>
          <p:nvPr/>
        </p:nvGrpSpPr>
        <p:grpSpPr>
          <a:xfrm>
            <a:off x="5410200" y="3505200"/>
            <a:ext cx="3027960" cy="1172880"/>
            <a:chOff x="5189720" y="4438560"/>
            <a:chExt cx="3027960" cy="11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A788F8B-4E2B-DAC9-0205-4ED13473D517}"/>
                    </a:ext>
                  </a:extLst>
                </p14:cNvPr>
                <p14:cNvContentPartPr/>
                <p14:nvPr/>
              </p14:nvContentPartPr>
              <p14:xfrm>
                <a:off x="5686520" y="5264760"/>
                <a:ext cx="228600" cy="282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A788F8B-4E2B-DAC9-0205-4ED13473D51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77880" y="5255760"/>
                  <a:ext cx="246240" cy="300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B06022B-AF14-DC27-FF07-B48F714D2452}"/>
                </a:ext>
              </a:extLst>
            </p:cNvPr>
            <p:cNvGrpSpPr/>
            <p:nvPr/>
          </p:nvGrpSpPr>
          <p:grpSpPr>
            <a:xfrm>
              <a:off x="5189720" y="4438560"/>
              <a:ext cx="3027960" cy="1172880"/>
              <a:chOff x="5189720" y="4438560"/>
              <a:chExt cx="3027960" cy="117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1CC45B12-EBEE-1BD9-ACC5-08CB0C549BBA}"/>
                      </a:ext>
                    </a:extLst>
                  </p14:cNvPr>
                  <p14:cNvContentPartPr/>
                  <p14:nvPr/>
                </p14:nvContentPartPr>
                <p14:xfrm>
                  <a:off x="6184799" y="4605513"/>
                  <a:ext cx="47520" cy="8539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1CC45B12-EBEE-1BD9-ACC5-08CB0C549BBA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176159" y="4596513"/>
                    <a:ext cx="65160" cy="87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97DBF55-DED9-09BE-C9F1-9B4CDE78E3C8}"/>
                      </a:ext>
                    </a:extLst>
                  </p14:cNvPr>
                  <p14:cNvContentPartPr/>
                  <p14:nvPr/>
                </p14:nvContentPartPr>
                <p14:xfrm>
                  <a:off x="6228359" y="4578153"/>
                  <a:ext cx="487800" cy="954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97DBF55-DED9-09BE-C9F1-9B4CDE78E3C8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219359" y="4569513"/>
                    <a:ext cx="505440" cy="9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CFB49D1F-336B-C963-F8EC-D6C4542B1F3B}"/>
                      </a:ext>
                    </a:extLst>
                  </p14:cNvPr>
                  <p14:cNvContentPartPr/>
                  <p14:nvPr/>
                </p14:nvContentPartPr>
                <p14:xfrm>
                  <a:off x="5636120" y="5030760"/>
                  <a:ext cx="2268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CFB49D1F-336B-C963-F8EC-D6C4542B1F3B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627120" y="5022120"/>
                    <a:ext cx="40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9BE30EBB-90F8-CCCF-70F5-F54B8E7E65AB}"/>
                      </a:ext>
                    </a:extLst>
                  </p14:cNvPr>
                  <p14:cNvContentPartPr/>
                  <p14:nvPr/>
                </p14:nvContentPartPr>
                <p14:xfrm>
                  <a:off x="5430560" y="5043000"/>
                  <a:ext cx="761760" cy="306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9BE30EBB-90F8-CCCF-70F5-F54B8E7E65AB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421920" y="5034360"/>
                    <a:ext cx="77940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F07E5817-C05D-0C33-E362-15C1853AD001}"/>
                      </a:ext>
                    </a:extLst>
                  </p14:cNvPr>
                  <p14:cNvContentPartPr/>
                  <p14:nvPr/>
                </p14:nvContentPartPr>
                <p14:xfrm>
                  <a:off x="5469800" y="5365200"/>
                  <a:ext cx="799920" cy="2462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F07E5817-C05D-0C33-E362-15C1853AD00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460800" y="5356200"/>
                    <a:ext cx="817560" cy="26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D1BC2B8C-4BE8-64F8-D780-84CB0F3A6849}"/>
                      </a:ext>
                    </a:extLst>
                  </p14:cNvPr>
                  <p14:cNvContentPartPr/>
                  <p14:nvPr/>
                </p14:nvContentPartPr>
                <p14:xfrm>
                  <a:off x="5216000" y="4940040"/>
                  <a:ext cx="360" cy="1843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D1BC2B8C-4BE8-64F8-D780-84CB0F3A6849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207360" y="4931040"/>
                    <a:ext cx="18000" cy="20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7015623C-20D5-E329-B262-0ACEDC0B54C7}"/>
                      </a:ext>
                    </a:extLst>
                  </p14:cNvPr>
                  <p14:cNvContentPartPr/>
                  <p14:nvPr/>
                </p14:nvContentPartPr>
                <p14:xfrm>
                  <a:off x="5189720" y="5370600"/>
                  <a:ext cx="10080" cy="1972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7015623C-20D5-E329-B262-0ACEDC0B54C7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180720" y="5361960"/>
                    <a:ext cx="2772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359D2C0-91DE-67FB-F435-709D44C2C02D}"/>
                      </a:ext>
                    </a:extLst>
                  </p14:cNvPr>
                  <p14:cNvContentPartPr/>
                  <p14:nvPr/>
                </p14:nvContentPartPr>
                <p14:xfrm>
                  <a:off x="5744840" y="4690560"/>
                  <a:ext cx="69120" cy="7509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F359D2C0-91DE-67FB-F435-709D44C2C02D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5736200" y="4681920"/>
                    <a:ext cx="86760" cy="76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5863C88F-F68F-982E-93B7-A094F4AF2988}"/>
                      </a:ext>
                    </a:extLst>
                  </p14:cNvPr>
                  <p14:cNvContentPartPr/>
                  <p14:nvPr/>
                </p14:nvContentPartPr>
                <p14:xfrm>
                  <a:off x="6177560" y="4608840"/>
                  <a:ext cx="68400" cy="187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5863C88F-F68F-982E-93B7-A094F4AF2988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168560" y="4599840"/>
                    <a:ext cx="8604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40E48BF3-595B-1C4F-FC30-1D339432698A}"/>
                      </a:ext>
                    </a:extLst>
                  </p14:cNvPr>
                  <p14:cNvContentPartPr/>
                  <p14:nvPr/>
                </p14:nvContentPartPr>
                <p14:xfrm>
                  <a:off x="6694880" y="5069640"/>
                  <a:ext cx="404280" cy="7596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0E48BF3-595B-1C4F-FC30-1D339432698A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85880" y="5060640"/>
                    <a:ext cx="42192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90CF54F1-9F52-2F1F-7BD2-C3EDC89491DD}"/>
                      </a:ext>
                    </a:extLst>
                  </p14:cNvPr>
                  <p14:cNvContentPartPr/>
                  <p14:nvPr/>
                </p14:nvContentPartPr>
                <p14:xfrm>
                  <a:off x="6744200" y="5359440"/>
                  <a:ext cx="417600" cy="87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90CF54F1-9F52-2F1F-7BD2-C3EDC89491DD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735560" y="5350800"/>
                    <a:ext cx="435240" cy="1047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33FC248-08C8-567F-D269-340FAC3CFE8C}"/>
                  </a:ext>
                </a:extLst>
              </p:cNvPr>
              <p:cNvGrpSpPr/>
              <p:nvPr/>
            </p:nvGrpSpPr>
            <p:grpSpPr>
              <a:xfrm>
                <a:off x="6703880" y="4438560"/>
                <a:ext cx="1513800" cy="362520"/>
                <a:chOff x="6703880" y="4438560"/>
                <a:chExt cx="1513800" cy="362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8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AA469199-5EE1-7B28-B32C-B7800F9072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03880" y="4754280"/>
                    <a:ext cx="424800" cy="972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AA469199-5EE1-7B28-B32C-B7800F90724F}"/>
                        </a:ext>
                      </a:extLst>
                    </p:cNvPr>
                    <p:cNvPicPr/>
                    <p:nvPr/>
                  </p:nvPicPr>
                  <p:blipFill>
                    <a:blip r:embed="rId69"/>
                    <a:stretch>
                      <a:fillRect/>
                    </a:stretch>
                  </p:blipFill>
                  <p:spPr>
                    <a:xfrm>
                      <a:off x="6695240" y="4745640"/>
                      <a:ext cx="442440" cy="2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44" name="Ink 43">
                      <a:extLst>
                        <a:ext uri="{FF2B5EF4-FFF2-40B4-BE49-F238E27FC236}">
                          <a16:creationId xmlns:a16="http://schemas.microsoft.com/office/drawing/2014/main" id="{CFB8220C-FE93-D3BB-225A-DAC836D3C0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72760" y="4480320"/>
                    <a:ext cx="227520" cy="270720"/>
                  </p14:xfrm>
                </p:contentPart>
              </mc:Choice>
              <mc:Fallback xmlns=""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CFB8220C-FE93-D3BB-225A-DAC836D3C01B}"/>
                        </a:ext>
                      </a:extLst>
                    </p:cNvPr>
                    <p:cNvPicPr/>
                    <p:nvPr/>
                  </p:nvPicPr>
                  <p:blipFill>
                    <a:blip r:embed="rId71"/>
                    <a:stretch>
                      <a:fillRect/>
                    </a:stretch>
                  </p:blipFill>
                  <p:spPr>
                    <a:xfrm>
                      <a:off x="7364120" y="4471680"/>
                      <a:ext cx="245160" cy="28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2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AD60E9B1-E598-5B5A-ECF0-64610F57A6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04800" y="4646280"/>
                    <a:ext cx="159480" cy="360"/>
                  </p14:xfrm>
                </p:contentPart>
              </mc:Choice>
              <mc:Fallback xmlns="">
                <p:pic>
                  <p:nvPicPr>
                    <p:cNvPr id="45" name="Ink 44">
                      <a:extLst>
                        <a:ext uri="{FF2B5EF4-FFF2-40B4-BE49-F238E27FC236}">
                          <a16:creationId xmlns:a16="http://schemas.microsoft.com/office/drawing/2014/main" id="{AD60E9B1-E598-5B5A-ECF0-64610F57A6F7}"/>
                        </a:ext>
                      </a:extLst>
                    </p:cNvPr>
                    <p:cNvPicPr/>
                    <p:nvPr/>
                  </p:nvPicPr>
                  <p:blipFill>
                    <a:blip r:embed="rId73"/>
                    <a:stretch>
                      <a:fillRect/>
                    </a:stretch>
                  </p:blipFill>
                  <p:spPr>
                    <a:xfrm>
                      <a:off x="7395800" y="4637280"/>
                      <a:ext cx="1771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4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CD1B8D4F-D095-6671-FBA4-B92058C6B3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36360" y="4494360"/>
                    <a:ext cx="158400" cy="23472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CD1B8D4F-D095-6671-FBA4-B92058C6B3FB}"/>
                        </a:ext>
                      </a:extLst>
                    </p:cNvPr>
                    <p:cNvPicPr/>
                    <p:nvPr/>
                  </p:nvPicPr>
                  <p:blipFill>
                    <a:blip r:embed="rId75"/>
                    <a:stretch>
                      <a:fillRect/>
                    </a:stretch>
                  </p:blipFill>
                  <p:spPr>
                    <a:xfrm>
                      <a:off x="7727720" y="4485360"/>
                      <a:ext cx="176040" cy="252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8DFFFB3E-F927-9492-EA3C-771A8F0B3A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4160" y="4438560"/>
                    <a:ext cx="173520" cy="30132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8DFFFB3E-F927-9492-EA3C-771A8F0B3A2A}"/>
                        </a:ext>
                      </a:extLst>
                    </p:cNvPr>
                    <p:cNvPicPr/>
                    <p:nvPr/>
                  </p:nvPicPr>
                  <p:blipFill>
                    <a:blip r:embed="rId77"/>
                    <a:stretch>
                      <a:fillRect/>
                    </a:stretch>
                  </p:blipFill>
                  <p:spPr>
                    <a:xfrm>
                      <a:off x="8035160" y="4429920"/>
                      <a:ext cx="191160" cy="31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8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71549F46-D6CB-AB35-B739-C14ED5BA65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84040" y="4702080"/>
                    <a:ext cx="65160" cy="99000"/>
                  </p14:xfrm>
                </p:contentPart>
              </mc:Choice>
              <mc:Fallback xmlns="">
                <p:pic>
                  <p:nvPicPr>
                    <p:cNvPr id="48" name="Ink 47">
                      <a:extLst>
                        <a:ext uri="{FF2B5EF4-FFF2-40B4-BE49-F238E27FC236}">
                          <a16:creationId xmlns:a16="http://schemas.microsoft.com/office/drawing/2014/main" id="{71549F46-D6CB-AB35-B739-C14ED5BA6591}"/>
                        </a:ext>
                      </a:extLst>
                    </p:cNvPr>
                    <p:cNvPicPr/>
                    <p:nvPr/>
                  </p:nvPicPr>
                  <p:blipFill>
                    <a:blip r:embed="rId79"/>
                    <a:stretch>
                      <a:fillRect/>
                    </a:stretch>
                  </p:blipFill>
                  <p:spPr>
                    <a:xfrm>
                      <a:off x="7075400" y="4693440"/>
                      <a:ext cx="82800" cy="116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37FE279-120B-9D88-7384-36983B938BBD}"/>
              </a:ext>
            </a:extLst>
          </p:cNvPr>
          <p:cNvGrpSpPr/>
          <p:nvPr/>
        </p:nvGrpSpPr>
        <p:grpSpPr>
          <a:xfrm>
            <a:off x="3257079" y="2583873"/>
            <a:ext cx="3191760" cy="2226600"/>
            <a:chOff x="3036599" y="3517233"/>
            <a:chExt cx="3191760" cy="22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850946F-CE30-40FC-C30B-4EBE503FCF94}"/>
                    </a:ext>
                  </a:extLst>
                </p14:cNvPr>
                <p14:cNvContentPartPr/>
                <p14:nvPr/>
              </p14:nvContentPartPr>
              <p14:xfrm>
                <a:off x="5394303" y="4435433"/>
                <a:ext cx="137520" cy="19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850946F-CE30-40FC-C30B-4EBE503FCF9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385303" y="4426793"/>
                  <a:ext cx="155160" cy="217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1272F0C-A4CF-6B82-D8E2-9509C1E6E4E5}"/>
                </a:ext>
              </a:extLst>
            </p:cNvPr>
            <p:cNvGrpSpPr/>
            <p:nvPr/>
          </p:nvGrpSpPr>
          <p:grpSpPr>
            <a:xfrm>
              <a:off x="3036599" y="3517233"/>
              <a:ext cx="3191760" cy="2226600"/>
              <a:chOff x="3036599" y="3517233"/>
              <a:chExt cx="3191760" cy="222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AA611DD-6694-23D6-55B4-B764AAEA7100}"/>
                      </a:ext>
                    </a:extLst>
                  </p14:cNvPr>
                  <p14:cNvContentPartPr/>
                  <p14:nvPr/>
                </p14:nvContentPartPr>
                <p14:xfrm>
                  <a:off x="3036599" y="3517233"/>
                  <a:ext cx="873000" cy="7063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AA611DD-6694-23D6-55B4-B764AAEA7100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027959" y="3508593"/>
                    <a:ext cx="890640" cy="72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9C0435E8-D7E6-7180-3DCB-AD12AB36F60F}"/>
                      </a:ext>
                    </a:extLst>
                  </p14:cNvPr>
                  <p14:cNvContentPartPr/>
                  <p14:nvPr/>
                </p14:nvContentPartPr>
                <p14:xfrm>
                  <a:off x="5040359" y="4705233"/>
                  <a:ext cx="1065960" cy="385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9C0435E8-D7E6-7180-3DCB-AD12AB36F60F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031359" y="4696233"/>
                    <a:ext cx="1083600" cy="5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8A0F43E9-CD8F-63AB-08CF-098FD8F02EA6}"/>
                      </a:ext>
                    </a:extLst>
                  </p14:cNvPr>
                  <p14:cNvContentPartPr/>
                  <p14:nvPr/>
                </p14:nvContentPartPr>
                <p14:xfrm>
                  <a:off x="6088280" y="4731240"/>
                  <a:ext cx="100800" cy="32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8A0F43E9-CD8F-63AB-08CF-098FD8F02EA6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6079640" y="4722600"/>
                    <a:ext cx="118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219D127-F7EE-8D06-A644-5AE62F8810D4}"/>
                      </a:ext>
                    </a:extLst>
                  </p14:cNvPr>
                  <p14:cNvContentPartPr/>
                  <p14:nvPr/>
                </p14:nvContentPartPr>
                <p14:xfrm>
                  <a:off x="4051799" y="3997113"/>
                  <a:ext cx="673560" cy="95184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219D127-F7EE-8D06-A644-5AE62F8810D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043159" y="3988113"/>
                    <a:ext cx="691200" cy="9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28F459B6-BA13-FF65-6224-FA8829ECA050}"/>
                      </a:ext>
                    </a:extLst>
                  </p14:cNvPr>
                  <p14:cNvContentPartPr/>
                  <p14:nvPr/>
                </p14:nvContentPartPr>
                <p14:xfrm>
                  <a:off x="4737239" y="4144353"/>
                  <a:ext cx="295560" cy="36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28F459B6-BA13-FF65-6224-FA8829ECA050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728239" y="4135713"/>
                    <a:ext cx="31320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7C200F3F-C5EA-404A-F854-80446A0725FB}"/>
                      </a:ext>
                    </a:extLst>
                  </p14:cNvPr>
                  <p14:cNvContentPartPr/>
                  <p14:nvPr/>
                </p14:nvContentPartPr>
                <p14:xfrm>
                  <a:off x="4678559" y="4471953"/>
                  <a:ext cx="259200" cy="3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7C200F3F-C5EA-404A-F854-80446A0725FB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669919" y="4463313"/>
                    <a:ext cx="276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8C4BAA16-62AD-E2CC-5550-8D601FB90206}"/>
                      </a:ext>
                    </a:extLst>
                  </p14:cNvPr>
                  <p14:cNvContentPartPr/>
                  <p14:nvPr/>
                </p14:nvContentPartPr>
                <p14:xfrm>
                  <a:off x="4726439" y="4698753"/>
                  <a:ext cx="311400" cy="75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8C4BAA16-62AD-E2CC-5550-8D601FB9020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717439" y="4690113"/>
                    <a:ext cx="32904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6C31379-83AA-511A-96DF-AB8756198DBB}"/>
                      </a:ext>
                    </a:extLst>
                  </p14:cNvPr>
                  <p14:cNvContentPartPr/>
                  <p14:nvPr/>
                </p14:nvContentPartPr>
                <p14:xfrm>
                  <a:off x="4943159" y="4442793"/>
                  <a:ext cx="71280" cy="1047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36C31379-83AA-511A-96DF-AB8756198DBB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934519" y="4434153"/>
                    <a:ext cx="8892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CEA6521B-E242-AFB3-E060-E38F777A0F6A}"/>
                      </a:ext>
                    </a:extLst>
                  </p14:cNvPr>
                  <p14:cNvContentPartPr/>
                  <p14:nvPr/>
                </p14:nvContentPartPr>
                <p14:xfrm>
                  <a:off x="4995359" y="4095753"/>
                  <a:ext cx="68760" cy="8064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CEA6521B-E242-AFB3-E060-E38F777A0F6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986359" y="4086753"/>
                    <a:ext cx="8640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93FB0062-A5F9-404C-514D-00A35232C295}"/>
                      </a:ext>
                    </a:extLst>
                  </p14:cNvPr>
                  <p14:cNvContentPartPr/>
                  <p14:nvPr/>
                </p14:nvContentPartPr>
                <p14:xfrm>
                  <a:off x="5431023" y="4593473"/>
                  <a:ext cx="687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93FB0062-A5F9-404C-514D-00A35232C295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5422023" y="4584833"/>
                    <a:ext cx="86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072226A-B76B-9096-F117-DB847CBEC724}"/>
                      </a:ext>
                    </a:extLst>
                  </p14:cNvPr>
                  <p14:cNvContentPartPr/>
                  <p14:nvPr/>
                </p14:nvContentPartPr>
                <p14:xfrm>
                  <a:off x="5391423" y="4386833"/>
                  <a:ext cx="163800" cy="39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072226A-B76B-9096-F117-DB847CBEC724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5382423" y="4378193"/>
                    <a:ext cx="18144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21FFCF75-C446-9898-808B-0DEC298CEB5A}"/>
                      </a:ext>
                    </a:extLst>
                  </p14:cNvPr>
                  <p14:cNvContentPartPr/>
                  <p14:nvPr/>
                </p14:nvContentPartPr>
                <p14:xfrm>
                  <a:off x="5671143" y="4415633"/>
                  <a:ext cx="177480" cy="2077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21FFCF75-C446-9898-808B-0DEC298CEB5A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662143" y="4406993"/>
                    <a:ext cx="19512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9456" name="Ink 19455">
                    <a:extLst>
                      <a:ext uri="{FF2B5EF4-FFF2-40B4-BE49-F238E27FC236}">
                        <a16:creationId xmlns:a16="http://schemas.microsoft.com/office/drawing/2014/main" id="{D1699C99-44D7-FCEC-0F0F-15937FEA0835}"/>
                      </a:ext>
                    </a:extLst>
                  </p14:cNvPr>
                  <p14:cNvContentPartPr/>
                  <p14:nvPr/>
                </p14:nvContentPartPr>
                <p14:xfrm>
                  <a:off x="5924223" y="4394033"/>
                  <a:ext cx="169920" cy="260640"/>
                </p14:xfrm>
              </p:contentPart>
            </mc:Choice>
            <mc:Fallback xmlns="">
              <p:pic>
                <p:nvPicPr>
                  <p:cNvPr id="19456" name="Ink 19455">
                    <a:extLst>
                      <a:ext uri="{FF2B5EF4-FFF2-40B4-BE49-F238E27FC236}">
                        <a16:creationId xmlns:a16="http://schemas.microsoft.com/office/drawing/2014/main" id="{D1699C99-44D7-FCEC-0F0F-15937FEA0835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915223" y="4385033"/>
                    <a:ext cx="18756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9457" name="Ink 19456">
                    <a:extLst>
                      <a:ext uri="{FF2B5EF4-FFF2-40B4-BE49-F238E27FC236}">
                        <a16:creationId xmlns:a16="http://schemas.microsoft.com/office/drawing/2014/main" id="{E73BB644-A313-6B64-5FBA-129A3245C731}"/>
                      </a:ext>
                    </a:extLst>
                  </p14:cNvPr>
                  <p14:cNvContentPartPr/>
                  <p14:nvPr/>
                </p14:nvContentPartPr>
                <p14:xfrm>
                  <a:off x="5851143" y="4304033"/>
                  <a:ext cx="154080" cy="16920"/>
                </p14:xfrm>
              </p:contentPart>
            </mc:Choice>
            <mc:Fallback xmlns="">
              <p:pic>
                <p:nvPicPr>
                  <p:cNvPr id="19457" name="Ink 19456">
                    <a:extLst>
                      <a:ext uri="{FF2B5EF4-FFF2-40B4-BE49-F238E27FC236}">
                        <a16:creationId xmlns:a16="http://schemas.microsoft.com/office/drawing/2014/main" id="{E73BB644-A313-6B64-5FBA-129A3245C731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842503" y="4295393"/>
                    <a:ext cx="17172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9459" name="Ink 19458">
                    <a:extLst>
                      <a:ext uri="{FF2B5EF4-FFF2-40B4-BE49-F238E27FC236}">
                        <a16:creationId xmlns:a16="http://schemas.microsoft.com/office/drawing/2014/main" id="{0BED4E64-1743-A720-8975-AC330254157E}"/>
                      </a:ext>
                    </a:extLst>
                  </p14:cNvPr>
                  <p14:cNvContentPartPr/>
                  <p14:nvPr/>
                </p14:nvContentPartPr>
                <p14:xfrm>
                  <a:off x="6119639" y="4722153"/>
                  <a:ext cx="108720" cy="360"/>
                </p14:xfrm>
              </p:contentPart>
            </mc:Choice>
            <mc:Fallback xmlns="">
              <p:pic>
                <p:nvPicPr>
                  <p:cNvPr id="19459" name="Ink 19458">
                    <a:extLst>
                      <a:ext uri="{FF2B5EF4-FFF2-40B4-BE49-F238E27FC236}">
                        <a16:creationId xmlns:a16="http://schemas.microsoft.com/office/drawing/2014/main" id="{0BED4E64-1743-A720-8975-AC330254157E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110639" y="4713153"/>
                    <a:ext cx="126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9461" name="Ink 19460">
                    <a:extLst>
                      <a:ext uri="{FF2B5EF4-FFF2-40B4-BE49-F238E27FC236}">
                        <a16:creationId xmlns:a16="http://schemas.microsoft.com/office/drawing/2014/main" id="{5D59DBA5-2965-EA31-C30E-FF68A341278C}"/>
                      </a:ext>
                    </a:extLst>
                  </p14:cNvPr>
                  <p14:cNvContentPartPr/>
                  <p14:nvPr/>
                </p14:nvContentPartPr>
                <p14:xfrm>
                  <a:off x="3722759" y="5529273"/>
                  <a:ext cx="159120" cy="214560"/>
                </p14:xfrm>
              </p:contentPart>
            </mc:Choice>
            <mc:Fallback xmlns="">
              <p:pic>
                <p:nvPicPr>
                  <p:cNvPr id="19461" name="Ink 19460">
                    <a:extLst>
                      <a:ext uri="{FF2B5EF4-FFF2-40B4-BE49-F238E27FC236}">
                        <a16:creationId xmlns:a16="http://schemas.microsoft.com/office/drawing/2014/main" id="{5D59DBA5-2965-EA31-C30E-FF68A341278C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3714119" y="5520273"/>
                    <a:ext cx="17676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9462" name="Ink 19461">
                    <a:extLst>
                      <a:ext uri="{FF2B5EF4-FFF2-40B4-BE49-F238E27FC236}">
                        <a16:creationId xmlns:a16="http://schemas.microsoft.com/office/drawing/2014/main" id="{92C1C43B-26DF-3788-A62C-AFBD1FEC8139}"/>
                      </a:ext>
                    </a:extLst>
                  </p14:cNvPr>
                  <p14:cNvContentPartPr/>
                  <p14:nvPr/>
                </p14:nvContentPartPr>
                <p14:xfrm>
                  <a:off x="3120119" y="4407513"/>
                  <a:ext cx="825840" cy="817560"/>
                </p14:xfrm>
              </p:contentPart>
            </mc:Choice>
            <mc:Fallback xmlns="">
              <p:pic>
                <p:nvPicPr>
                  <p:cNvPr id="19462" name="Ink 19461">
                    <a:extLst>
                      <a:ext uri="{FF2B5EF4-FFF2-40B4-BE49-F238E27FC236}">
                        <a16:creationId xmlns:a16="http://schemas.microsoft.com/office/drawing/2014/main" id="{92C1C43B-26DF-3788-A62C-AFBD1FEC8139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3111479" y="4398873"/>
                    <a:ext cx="843480" cy="83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9463" name="Ink 19462">
                    <a:extLst>
                      <a:ext uri="{FF2B5EF4-FFF2-40B4-BE49-F238E27FC236}">
                        <a16:creationId xmlns:a16="http://schemas.microsoft.com/office/drawing/2014/main" id="{A730F836-6DD6-F30E-CDF4-CD6308A2ADFA}"/>
                      </a:ext>
                    </a:extLst>
                  </p14:cNvPr>
                  <p14:cNvContentPartPr/>
                  <p14:nvPr/>
                </p14:nvContentPartPr>
                <p14:xfrm>
                  <a:off x="3790439" y="4691913"/>
                  <a:ext cx="294480" cy="700200"/>
                </p14:xfrm>
              </p:contentPart>
            </mc:Choice>
            <mc:Fallback xmlns="">
              <p:pic>
                <p:nvPicPr>
                  <p:cNvPr id="19463" name="Ink 19462">
                    <a:extLst>
                      <a:ext uri="{FF2B5EF4-FFF2-40B4-BE49-F238E27FC236}">
                        <a16:creationId xmlns:a16="http://schemas.microsoft.com/office/drawing/2014/main" id="{A730F836-6DD6-F30E-CDF4-CD6308A2ADFA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3781439" y="4683273"/>
                    <a:ext cx="312120" cy="71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9464" name="Ink 19463">
                    <a:extLst>
                      <a:ext uri="{FF2B5EF4-FFF2-40B4-BE49-F238E27FC236}">
                        <a16:creationId xmlns:a16="http://schemas.microsoft.com/office/drawing/2014/main" id="{85F15033-1947-48BE-65E3-87314A4AD9C0}"/>
                      </a:ext>
                    </a:extLst>
                  </p14:cNvPr>
                  <p14:cNvContentPartPr/>
                  <p14:nvPr/>
                </p14:nvContentPartPr>
                <p14:xfrm>
                  <a:off x="3905639" y="4399593"/>
                  <a:ext cx="147600" cy="40680"/>
                </p14:xfrm>
              </p:contentPart>
            </mc:Choice>
            <mc:Fallback xmlns="">
              <p:pic>
                <p:nvPicPr>
                  <p:cNvPr id="19464" name="Ink 19463">
                    <a:extLst>
                      <a:ext uri="{FF2B5EF4-FFF2-40B4-BE49-F238E27FC236}">
                        <a16:creationId xmlns:a16="http://schemas.microsoft.com/office/drawing/2014/main" id="{85F15033-1947-48BE-65E3-87314A4AD9C0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896999" y="4390593"/>
                    <a:ext cx="16524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9465" name="Ink 19464">
                    <a:extLst>
                      <a:ext uri="{FF2B5EF4-FFF2-40B4-BE49-F238E27FC236}">
                        <a16:creationId xmlns:a16="http://schemas.microsoft.com/office/drawing/2014/main" id="{A02C924B-7971-4505-36E3-BDAD9184877B}"/>
                      </a:ext>
                    </a:extLst>
                  </p14:cNvPr>
                  <p14:cNvContentPartPr/>
                  <p14:nvPr/>
                </p14:nvContentPartPr>
                <p14:xfrm>
                  <a:off x="3907079" y="4199073"/>
                  <a:ext cx="199800" cy="360"/>
                </p14:xfrm>
              </p:contentPart>
            </mc:Choice>
            <mc:Fallback xmlns="">
              <p:pic>
                <p:nvPicPr>
                  <p:cNvPr id="19465" name="Ink 19464">
                    <a:extLst>
                      <a:ext uri="{FF2B5EF4-FFF2-40B4-BE49-F238E27FC236}">
                        <a16:creationId xmlns:a16="http://schemas.microsoft.com/office/drawing/2014/main" id="{A02C924B-7971-4505-36E3-BDAD9184877B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898079" y="4190073"/>
                    <a:ext cx="217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9466" name="Ink 19465">
                    <a:extLst>
                      <a:ext uri="{FF2B5EF4-FFF2-40B4-BE49-F238E27FC236}">
                        <a16:creationId xmlns:a16="http://schemas.microsoft.com/office/drawing/2014/main" id="{1A29BDFE-B68F-D315-A132-620A319059D1}"/>
                      </a:ext>
                    </a:extLst>
                  </p14:cNvPr>
                  <p14:cNvContentPartPr/>
                  <p14:nvPr/>
                </p14:nvContentPartPr>
                <p14:xfrm>
                  <a:off x="3855200" y="4154160"/>
                  <a:ext cx="122400" cy="559440"/>
                </p14:xfrm>
              </p:contentPart>
            </mc:Choice>
            <mc:Fallback xmlns="">
              <p:pic>
                <p:nvPicPr>
                  <p:cNvPr id="19466" name="Ink 19465">
                    <a:extLst>
                      <a:ext uri="{FF2B5EF4-FFF2-40B4-BE49-F238E27FC236}">
                        <a16:creationId xmlns:a16="http://schemas.microsoft.com/office/drawing/2014/main" id="{1A29BDFE-B68F-D315-A132-620A319059D1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3846560" y="4145160"/>
                    <a:ext cx="140040" cy="57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9467" name="Ink 19466">
                    <a:extLst>
                      <a:ext uri="{FF2B5EF4-FFF2-40B4-BE49-F238E27FC236}">
                        <a16:creationId xmlns:a16="http://schemas.microsoft.com/office/drawing/2014/main" id="{3DF5F0B3-6BA6-4567-6B76-578D1B5E51FB}"/>
                      </a:ext>
                    </a:extLst>
                  </p14:cNvPr>
                  <p14:cNvContentPartPr/>
                  <p14:nvPr/>
                </p14:nvContentPartPr>
                <p14:xfrm>
                  <a:off x="3857360" y="4591560"/>
                  <a:ext cx="231840" cy="203400"/>
                </p14:xfrm>
              </p:contentPart>
            </mc:Choice>
            <mc:Fallback xmlns="">
              <p:pic>
                <p:nvPicPr>
                  <p:cNvPr id="19467" name="Ink 19466">
                    <a:extLst>
                      <a:ext uri="{FF2B5EF4-FFF2-40B4-BE49-F238E27FC236}">
                        <a16:creationId xmlns:a16="http://schemas.microsoft.com/office/drawing/2014/main" id="{3DF5F0B3-6BA6-4567-6B76-578D1B5E51FB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848720" y="4582920"/>
                    <a:ext cx="249480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19468" name="Ink 19467">
                    <a:extLst>
                      <a:ext uri="{FF2B5EF4-FFF2-40B4-BE49-F238E27FC236}">
                        <a16:creationId xmlns:a16="http://schemas.microsoft.com/office/drawing/2014/main" id="{25B5407F-FAB8-7C6E-C8A1-918DA37500D4}"/>
                      </a:ext>
                    </a:extLst>
                  </p14:cNvPr>
                  <p14:cNvContentPartPr/>
                  <p14:nvPr/>
                </p14:nvContentPartPr>
                <p14:xfrm>
                  <a:off x="6174680" y="4594440"/>
                  <a:ext cx="3600" cy="23400"/>
                </p14:xfrm>
              </p:contentPart>
            </mc:Choice>
            <mc:Fallback xmlns="">
              <p:pic>
                <p:nvPicPr>
                  <p:cNvPr id="19468" name="Ink 19467">
                    <a:extLst>
                      <a:ext uri="{FF2B5EF4-FFF2-40B4-BE49-F238E27FC236}">
                        <a16:creationId xmlns:a16="http://schemas.microsoft.com/office/drawing/2014/main" id="{25B5407F-FAB8-7C6E-C8A1-918DA37500D4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166040" y="4585800"/>
                    <a:ext cx="2124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469" name="Group 19468">
            <a:extLst>
              <a:ext uri="{FF2B5EF4-FFF2-40B4-BE49-F238E27FC236}">
                <a16:creationId xmlns:a16="http://schemas.microsoft.com/office/drawing/2014/main" id="{20B2FF57-DA65-D6A7-AB11-F4C1572435F5}"/>
              </a:ext>
            </a:extLst>
          </p:cNvPr>
          <p:cNvGrpSpPr/>
          <p:nvPr/>
        </p:nvGrpSpPr>
        <p:grpSpPr>
          <a:xfrm>
            <a:off x="1059639" y="3802833"/>
            <a:ext cx="2272680" cy="1440720"/>
            <a:chOff x="839159" y="4736193"/>
            <a:chExt cx="2272680" cy="1440720"/>
          </a:xfrm>
        </p:grpSpPr>
        <p:grpSp>
          <p:nvGrpSpPr>
            <p:cNvPr id="19470" name="Group 19469">
              <a:extLst>
                <a:ext uri="{FF2B5EF4-FFF2-40B4-BE49-F238E27FC236}">
                  <a16:creationId xmlns:a16="http://schemas.microsoft.com/office/drawing/2014/main" id="{08618ACC-2B0C-E57A-FF75-9F8E8375744E}"/>
                </a:ext>
              </a:extLst>
            </p:cNvPr>
            <p:cNvGrpSpPr/>
            <p:nvPr/>
          </p:nvGrpSpPr>
          <p:grpSpPr>
            <a:xfrm>
              <a:off x="839159" y="4736193"/>
              <a:ext cx="2272680" cy="1440720"/>
              <a:chOff x="839159" y="4736193"/>
              <a:chExt cx="2272680" cy="144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9475" name="Ink 19474">
                    <a:extLst>
                      <a:ext uri="{FF2B5EF4-FFF2-40B4-BE49-F238E27FC236}">
                        <a16:creationId xmlns:a16="http://schemas.microsoft.com/office/drawing/2014/main" id="{233E289E-7113-55E7-BDE7-CCF91E6DE488}"/>
                      </a:ext>
                    </a:extLst>
                  </p14:cNvPr>
                  <p14:cNvContentPartPr/>
                  <p14:nvPr/>
                </p14:nvContentPartPr>
                <p14:xfrm>
                  <a:off x="1785239" y="5073513"/>
                  <a:ext cx="650880" cy="1025640"/>
                </p14:xfrm>
              </p:contentPart>
            </mc:Choice>
            <mc:Fallback xmlns="">
              <p:pic>
                <p:nvPicPr>
                  <p:cNvPr id="19475" name="Ink 19474">
                    <a:extLst>
                      <a:ext uri="{FF2B5EF4-FFF2-40B4-BE49-F238E27FC236}">
                        <a16:creationId xmlns:a16="http://schemas.microsoft.com/office/drawing/2014/main" id="{233E289E-7113-55E7-BDE7-CCF91E6DE488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776239" y="5064873"/>
                    <a:ext cx="668520" cy="10432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9476" name="Group 19475">
                <a:extLst>
                  <a:ext uri="{FF2B5EF4-FFF2-40B4-BE49-F238E27FC236}">
                    <a16:creationId xmlns:a16="http://schemas.microsoft.com/office/drawing/2014/main" id="{252B99EA-4E17-EC9F-3584-19A5BBB767F6}"/>
                  </a:ext>
                </a:extLst>
              </p:cNvPr>
              <p:cNvGrpSpPr/>
              <p:nvPr/>
            </p:nvGrpSpPr>
            <p:grpSpPr>
              <a:xfrm>
                <a:off x="839159" y="5075313"/>
                <a:ext cx="984960" cy="1101600"/>
                <a:chOff x="2539400" y="4688400"/>
                <a:chExt cx="984960" cy="1101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19480" name="Ink 19479">
                      <a:extLst>
                        <a:ext uri="{FF2B5EF4-FFF2-40B4-BE49-F238E27FC236}">
                          <a16:creationId xmlns:a16="http://schemas.microsoft.com/office/drawing/2014/main" id="{4C1ABAA8-EB19-B160-A9BC-B2AE07BA43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39400" y="4688400"/>
                    <a:ext cx="146160" cy="309600"/>
                  </p14:xfrm>
                </p:contentPart>
              </mc:Choice>
              <mc:Fallback xmlns="">
                <p:pic>
                  <p:nvPicPr>
                    <p:cNvPr id="19480" name="Ink 19479">
                      <a:extLst>
                        <a:ext uri="{FF2B5EF4-FFF2-40B4-BE49-F238E27FC236}">
                          <a16:creationId xmlns:a16="http://schemas.microsoft.com/office/drawing/2014/main" id="{4C1ABAA8-EB19-B160-A9BC-B2AE07BA4324}"/>
                        </a:ext>
                      </a:extLst>
                    </p:cNvPr>
                    <p:cNvPicPr/>
                    <p:nvPr/>
                  </p:nvPicPr>
                  <p:blipFill>
                    <a:blip r:embed="rId131"/>
                    <a:stretch>
                      <a:fillRect/>
                    </a:stretch>
                  </p:blipFill>
                  <p:spPr>
                    <a:xfrm>
                      <a:off x="2530400" y="4679400"/>
                      <a:ext cx="163800" cy="32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19481" name="Ink 19480">
                      <a:extLst>
                        <a:ext uri="{FF2B5EF4-FFF2-40B4-BE49-F238E27FC236}">
                          <a16:creationId xmlns:a16="http://schemas.microsoft.com/office/drawing/2014/main" id="{210CDA2C-FB19-142D-C7FD-63D7BC7716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18760" y="4828800"/>
                    <a:ext cx="675360" cy="3960"/>
                  </p14:xfrm>
                </p:contentPart>
              </mc:Choice>
              <mc:Fallback xmlns="">
                <p:pic>
                  <p:nvPicPr>
                    <p:cNvPr id="19481" name="Ink 19480">
                      <a:extLst>
                        <a:ext uri="{FF2B5EF4-FFF2-40B4-BE49-F238E27FC236}">
                          <a16:creationId xmlns:a16="http://schemas.microsoft.com/office/drawing/2014/main" id="{210CDA2C-FB19-142D-C7FD-63D7BC771673}"/>
                        </a:ext>
                      </a:extLst>
                    </p:cNvPr>
                    <p:cNvPicPr/>
                    <p:nvPr/>
                  </p:nvPicPr>
                  <p:blipFill>
                    <a:blip r:embed="rId133"/>
                    <a:stretch>
                      <a:fillRect/>
                    </a:stretch>
                  </p:blipFill>
                  <p:spPr>
                    <a:xfrm>
                      <a:off x="2810120" y="4819800"/>
                      <a:ext cx="693000" cy="2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19482" name="Ink 19481">
                      <a:extLst>
                        <a:ext uri="{FF2B5EF4-FFF2-40B4-BE49-F238E27FC236}">
                          <a16:creationId xmlns:a16="http://schemas.microsoft.com/office/drawing/2014/main" id="{54F400F8-ADB2-A6E8-DCCC-E95E8A1B12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27040" y="5166120"/>
                    <a:ext cx="681840" cy="14760"/>
                  </p14:xfrm>
                </p:contentPart>
              </mc:Choice>
              <mc:Fallback xmlns="">
                <p:pic>
                  <p:nvPicPr>
                    <p:cNvPr id="19482" name="Ink 19481">
                      <a:extLst>
                        <a:ext uri="{FF2B5EF4-FFF2-40B4-BE49-F238E27FC236}">
                          <a16:creationId xmlns:a16="http://schemas.microsoft.com/office/drawing/2014/main" id="{54F400F8-ADB2-A6E8-DCCC-E95E8A1B12A0}"/>
                        </a:ext>
                      </a:extLst>
                    </p:cNvPr>
                    <p:cNvPicPr/>
                    <p:nvPr/>
                  </p:nvPicPr>
                  <p:blipFill>
                    <a:blip r:embed="rId135"/>
                    <a:stretch>
                      <a:fillRect/>
                    </a:stretch>
                  </p:blipFill>
                  <p:spPr>
                    <a:xfrm>
                      <a:off x="2818040" y="5157120"/>
                      <a:ext cx="69948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19483" name="Ink 19482">
                      <a:extLst>
                        <a:ext uri="{FF2B5EF4-FFF2-40B4-BE49-F238E27FC236}">
                          <a16:creationId xmlns:a16="http://schemas.microsoft.com/office/drawing/2014/main" id="{98EAA755-83D2-3CBD-1E30-4BB5F701DC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7680" y="5098080"/>
                    <a:ext cx="7920" cy="183240"/>
                  </p14:xfrm>
                </p:contentPart>
              </mc:Choice>
              <mc:Fallback xmlns="">
                <p:pic>
                  <p:nvPicPr>
                    <p:cNvPr id="19483" name="Ink 19482">
                      <a:extLst>
                        <a:ext uri="{FF2B5EF4-FFF2-40B4-BE49-F238E27FC236}">
                          <a16:creationId xmlns:a16="http://schemas.microsoft.com/office/drawing/2014/main" id="{98EAA755-83D2-3CBD-1E30-4BB5F701DC07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2628680" y="5089440"/>
                      <a:ext cx="25560" cy="20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19484" name="Ink 19483">
                      <a:extLst>
                        <a:ext uri="{FF2B5EF4-FFF2-40B4-BE49-F238E27FC236}">
                          <a16:creationId xmlns:a16="http://schemas.microsoft.com/office/drawing/2014/main" id="{B023E61A-0D2E-F5B1-8925-D39CC08B94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04920" y="5494080"/>
                    <a:ext cx="3240" cy="295920"/>
                  </p14:xfrm>
                </p:contentPart>
              </mc:Choice>
              <mc:Fallback xmlns="">
                <p:pic>
                  <p:nvPicPr>
                    <p:cNvPr id="19484" name="Ink 19483">
                      <a:extLst>
                        <a:ext uri="{FF2B5EF4-FFF2-40B4-BE49-F238E27FC236}">
                          <a16:creationId xmlns:a16="http://schemas.microsoft.com/office/drawing/2014/main" id="{B023E61A-0D2E-F5B1-8925-D39CC08B943D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595920" y="5485440"/>
                      <a:ext cx="20880" cy="31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19485" name="Ink 19484">
                      <a:extLst>
                        <a:ext uri="{FF2B5EF4-FFF2-40B4-BE49-F238E27FC236}">
                          <a16:creationId xmlns:a16="http://schemas.microsoft.com/office/drawing/2014/main" id="{EF5FE3FF-8A6C-E0DB-B8A2-87FC273F69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48520" y="5082240"/>
                    <a:ext cx="116640" cy="124920"/>
                  </p14:xfrm>
                </p:contentPart>
              </mc:Choice>
              <mc:Fallback xmlns="">
                <p:pic>
                  <p:nvPicPr>
                    <p:cNvPr id="19485" name="Ink 19484">
                      <a:extLst>
                        <a:ext uri="{FF2B5EF4-FFF2-40B4-BE49-F238E27FC236}">
                          <a16:creationId xmlns:a16="http://schemas.microsoft.com/office/drawing/2014/main" id="{EF5FE3FF-8A6C-E0DB-B8A2-87FC273F69EA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3139880" y="5073600"/>
                      <a:ext cx="134280" cy="14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19486" name="Ink 19485">
                      <a:extLst>
                        <a:ext uri="{FF2B5EF4-FFF2-40B4-BE49-F238E27FC236}">
                          <a16:creationId xmlns:a16="http://schemas.microsoft.com/office/drawing/2014/main" id="{9A5319E3-F142-A855-BEB8-C737482A6F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3040" y="4765440"/>
                    <a:ext cx="95400" cy="112680"/>
                  </p14:xfrm>
                </p:contentPart>
              </mc:Choice>
              <mc:Fallback xmlns="">
                <p:pic>
                  <p:nvPicPr>
                    <p:cNvPr id="19486" name="Ink 19485">
                      <a:extLst>
                        <a:ext uri="{FF2B5EF4-FFF2-40B4-BE49-F238E27FC236}">
                          <a16:creationId xmlns:a16="http://schemas.microsoft.com/office/drawing/2014/main" id="{9A5319E3-F142-A855-BEB8-C737482A6F0B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124400" y="4756800"/>
                      <a:ext cx="113040" cy="130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19487" name="Ink 19486">
                      <a:extLst>
                        <a:ext uri="{FF2B5EF4-FFF2-40B4-BE49-F238E27FC236}">
                          <a16:creationId xmlns:a16="http://schemas.microsoft.com/office/drawing/2014/main" id="{3E7ACD9F-6A9B-857C-9100-8BB5046F99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53560" y="4827360"/>
                    <a:ext cx="14040" cy="739800"/>
                  </p14:xfrm>
                </p:contentPart>
              </mc:Choice>
              <mc:Fallback xmlns="">
                <p:pic>
                  <p:nvPicPr>
                    <p:cNvPr id="19487" name="Ink 19486">
                      <a:extLst>
                        <a:ext uri="{FF2B5EF4-FFF2-40B4-BE49-F238E27FC236}">
                          <a16:creationId xmlns:a16="http://schemas.microsoft.com/office/drawing/2014/main" id="{3E7ACD9F-6A9B-857C-9100-8BB5046F99F6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3144560" y="4818720"/>
                      <a:ext cx="31680" cy="75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19488" name="Ink 19487">
                      <a:extLst>
                        <a:ext uri="{FF2B5EF4-FFF2-40B4-BE49-F238E27FC236}">
                          <a16:creationId xmlns:a16="http://schemas.microsoft.com/office/drawing/2014/main" id="{772FC0E1-52F0-182F-5CA2-C1E45A54E5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15080" y="5567880"/>
                    <a:ext cx="809280" cy="9720"/>
                  </p14:xfrm>
                </p:contentPart>
              </mc:Choice>
              <mc:Fallback xmlns="">
                <p:pic>
                  <p:nvPicPr>
                    <p:cNvPr id="19488" name="Ink 19487">
                      <a:extLst>
                        <a:ext uri="{FF2B5EF4-FFF2-40B4-BE49-F238E27FC236}">
                          <a16:creationId xmlns:a16="http://schemas.microsoft.com/office/drawing/2014/main" id="{772FC0E1-52F0-182F-5CA2-C1E45A54E584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2706440" y="5559240"/>
                      <a:ext cx="826920" cy="2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19489" name="Ink 19488">
                      <a:extLst>
                        <a:ext uri="{FF2B5EF4-FFF2-40B4-BE49-F238E27FC236}">
                          <a16:creationId xmlns:a16="http://schemas.microsoft.com/office/drawing/2014/main" id="{0A0CBC2B-EE51-E539-2C86-3CC8E67121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4720" y="5442600"/>
                    <a:ext cx="204480" cy="209880"/>
                  </p14:xfrm>
                </p:contentPart>
              </mc:Choice>
              <mc:Fallback xmlns="">
                <p:pic>
                  <p:nvPicPr>
                    <p:cNvPr id="19489" name="Ink 19488">
                      <a:extLst>
                        <a:ext uri="{FF2B5EF4-FFF2-40B4-BE49-F238E27FC236}">
                          <a16:creationId xmlns:a16="http://schemas.microsoft.com/office/drawing/2014/main" id="{0A0CBC2B-EE51-E539-2C86-3CC8E6712106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3065720" y="5433960"/>
                      <a:ext cx="222120" cy="227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9477" name="Ink 19476">
                    <a:extLst>
                      <a:ext uri="{FF2B5EF4-FFF2-40B4-BE49-F238E27FC236}">
                        <a16:creationId xmlns:a16="http://schemas.microsoft.com/office/drawing/2014/main" id="{915406C2-CA04-BC1C-D366-FBCCD2E3344D}"/>
                      </a:ext>
                    </a:extLst>
                  </p14:cNvPr>
                  <p14:cNvContentPartPr/>
                  <p14:nvPr/>
                </p14:nvContentPartPr>
                <p14:xfrm>
                  <a:off x="2420639" y="5211753"/>
                  <a:ext cx="691200" cy="23400"/>
                </p14:xfrm>
              </p:contentPart>
            </mc:Choice>
            <mc:Fallback xmlns="">
              <p:pic>
                <p:nvPicPr>
                  <p:cNvPr id="19477" name="Ink 19476">
                    <a:extLst>
                      <a:ext uri="{FF2B5EF4-FFF2-40B4-BE49-F238E27FC236}">
                        <a16:creationId xmlns:a16="http://schemas.microsoft.com/office/drawing/2014/main" id="{915406C2-CA04-BC1C-D366-FBCCD2E3344D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2411999" y="5202753"/>
                    <a:ext cx="70884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9478" name="Ink 19477">
                    <a:extLst>
                      <a:ext uri="{FF2B5EF4-FFF2-40B4-BE49-F238E27FC236}">
                        <a16:creationId xmlns:a16="http://schemas.microsoft.com/office/drawing/2014/main" id="{1F7270CB-7416-3F5A-46DC-51C83F1A611B}"/>
                      </a:ext>
                    </a:extLst>
                  </p14:cNvPr>
                  <p14:cNvContentPartPr/>
                  <p14:nvPr/>
                </p14:nvContentPartPr>
                <p14:xfrm>
                  <a:off x="2786399" y="4812153"/>
                  <a:ext cx="141120" cy="299160"/>
                </p14:xfrm>
              </p:contentPart>
            </mc:Choice>
            <mc:Fallback xmlns="">
              <p:pic>
                <p:nvPicPr>
                  <p:cNvPr id="19478" name="Ink 19477">
                    <a:extLst>
                      <a:ext uri="{FF2B5EF4-FFF2-40B4-BE49-F238E27FC236}">
                        <a16:creationId xmlns:a16="http://schemas.microsoft.com/office/drawing/2014/main" id="{1F7270CB-7416-3F5A-46DC-51C83F1A611B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759" y="4803513"/>
                    <a:ext cx="15876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19479" name="Ink 19478">
                    <a:extLst>
                      <a:ext uri="{FF2B5EF4-FFF2-40B4-BE49-F238E27FC236}">
                        <a16:creationId xmlns:a16="http://schemas.microsoft.com/office/drawing/2014/main" id="{CBD5DE13-953E-A752-1154-546C12F35D45}"/>
                      </a:ext>
                    </a:extLst>
                  </p14:cNvPr>
                  <p14:cNvContentPartPr/>
                  <p14:nvPr/>
                </p14:nvContentPartPr>
                <p14:xfrm>
                  <a:off x="2713319" y="4736193"/>
                  <a:ext cx="316440" cy="60840"/>
                </p14:xfrm>
              </p:contentPart>
            </mc:Choice>
            <mc:Fallback xmlns="">
              <p:pic>
                <p:nvPicPr>
                  <p:cNvPr id="19479" name="Ink 19478">
                    <a:extLst>
                      <a:ext uri="{FF2B5EF4-FFF2-40B4-BE49-F238E27FC236}">
                        <a16:creationId xmlns:a16="http://schemas.microsoft.com/office/drawing/2014/main" id="{CBD5DE13-953E-A752-1154-546C12F35D45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04319" y="4727193"/>
                    <a:ext cx="334080" cy="78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471" name="Ink 19470">
                  <a:extLst>
                    <a:ext uri="{FF2B5EF4-FFF2-40B4-BE49-F238E27FC236}">
                      <a16:creationId xmlns:a16="http://schemas.microsoft.com/office/drawing/2014/main" id="{6CCBDD74-D4E1-ABC0-0D21-03015F19AEDC}"/>
                    </a:ext>
                  </a:extLst>
                </p14:cNvPr>
                <p14:cNvContentPartPr/>
                <p14:nvPr/>
              </p14:nvContentPartPr>
              <p14:xfrm>
                <a:off x="2408000" y="5495160"/>
                <a:ext cx="414720" cy="97200"/>
              </p14:xfrm>
            </p:contentPart>
          </mc:Choice>
          <mc:Fallback xmlns="">
            <p:pic>
              <p:nvPicPr>
                <p:cNvPr id="19471" name="Ink 19470">
                  <a:extLst>
                    <a:ext uri="{FF2B5EF4-FFF2-40B4-BE49-F238E27FC236}">
                      <a16:creationId xmlns:a16="http://schemas.microsoft.com/office/drawing/2014/main" id="{6CCBDD74-D4E1-ABC0-0D21-03015F19AED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399000" y="5486520"/>
                  <a:ext cx="432360" cy="114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472" name="Group 19471">
              <a:extLst>
                <a:ext uri="{FF2B5EF4-FFF2-40B4-BE49-F238E27FC236}">
                  <a16:creationId xmlns:a16="http://schemas.microsoft.com/office/drawing/2014/main" id="{C0933E7C-BB79-8843-20ED-7F1116A0AE80}"/>
                </a:ext>
              </a:extLst>
            </p:cNvPr>
            <p:cNvGrpSpPr/>
            <p:nvPr/>
          </p:nvGrpSpPr>
          <p:grpSpPr>
            <a:xfrm>
              <a:off x="2437880" y="5848320"/>
              <a:ext cx="490320" cy="86400"/>
              <a:chOff x="2437880" y="5848320"/>
              <a:chExt cx="49032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19473" name="Ink 19472">
                    <a:extLst>
                      <a:ext uri="{FF2B5EF4-FFF2-40B4-BE49-F238E27FC236}">
                        <a16:creationId xmlns:a16="http://schemas.microsoft.com/office/drawing/2014/main" id="{D817BD3E-A787-878B-DD4B-87A1592949AE}"/>
                      </a:ext>
                    </a:extLst>
                  </p14:cNvPr>
                  <p14:cNvContentPartPr/>
                  <p14:nvPr/>
                </p14:nvContentPartPr>
                <p14:xfrm>
                  <a:off x="2481800" y="5848320"/>
                  <a:ext cx="446400" cy="81360"/>
                </p14:xfrm>
              </p:contentPart>
            </mc:Choice>
            <mc:Fallback xmlns="">
              <p:pic>
                <p:nvPicPr>
                  <p:cNvPr id="19473" name="Ink 19472">
                    <a:extLst>
                      <a:ext uri="{FF2B5EF4-FFF2-40B4-BE49-F238E27FC236}">
                        <a16:creationId xmlns:a16="http://schemas.microsoft.com/office/drawing/2014/main" id="{D817BD3E-A787-878B-DD4B-87A1592949AE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472800" y="5839320"/>
                    <a:ext cx="46404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19474" name="Ink 19473">
                    <a:extLst>
                      <a:ext uri="{FF2B5EF4-FFF2-40B4-BE49-F238E27FC236}">
                        <a16:creationId xmlns:a16="http://schemas.microsoft.com/office/drawing/2014/main" id="{94DD05E3-E4FE-B346-9E31-21AED5547040}"/>
                      </a:ext>
                    </a:extLst>
                  </p14:cNvPr>
                  <p14:cNvContentPartPr/>
                  <p14:nvPr/>
                </p14:nvContentPartPr>
                <p14:xfrm>
                  <a:off x="2437880" y="5917080"/>
                  <a:ext cx="69480" cy="17640"/>
                </p14:xfrm>
              </p:contentPart>
            </mc:Choice>
            <mc:Fallback xmlns="">
              <p:pic>
                <p:nvPicPr>
                  <p:cNvPr id="19474" name="Ink 19473">
                    <a:extLst>
                      <a:ext uri="{FF2B5EF4-FFF2-40B4-BE49-F238E27FC236}">
                        <a16:creationId xmlns:a16="http://schemas.microsoft.com/office/drawing/2014/main" id="{94DD05E3-E4FE-B346-9E31-21AED5547040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2428880" y="5908440"/>
                    <a:ext cx="87120" cy="35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F1060CBD-C63D-B15B-DE99-6472E627BD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437"/>
    </mc:Choice>
    <mc:Fallback xmlns="">
      <p:transition advTm="3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0019B-9B8A-DAFC-F2F0-0213005D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57DC288-7114-9DA1-48AD-6DAFD3A13FE1}"/>
              </a:ext>
            </a:extLst>
          </p:cNvPr>
          <p:cNvGrpSpPr/>
          <p:nvPr/>
        </p:nvGrpSpPr>
        <p:grpSpPr>
          <a:xfrm>
            <a:off x="1066796" y="381000"/>
            <a:ext cx="1780756" cy="2917149"/>
            <a:chOff x="2764628" y="304800"/>
            <a:chExt cx="348172" cy="67805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BEF463-5258-F949-097B-2E15371BB633}"/>
                </a:ext>
              </a:extLst>
            </p:cNvPr>
            <p:cNvSpPr/>
            <p:nvPr/>
          </p:nvSpPr>
          <p:spPr>
            <a:xfrm>
              <a:off x="2774464" y="326318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4E8A90-77DB-5A5C-C7C7-811648A77FC1}"/>
                </a:ext>
              </a:extLst>
            </p:cNvPr>
            <p:cNvSpPr/>
            <p:nvPr/>
          </p:nvSpPr>
          <p:spPr>
            <a:xfrm>
              <a:off x="2774464" y="638558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69A9DC-CBB4-9974-907E-7667A79A9BE8}"/>
                </a:ext>
              </a:extLst>
            </p:cNvPr>
            <p:cNvSpPr txBox="1"/>
            <p:nvPr/>
          </p:nvSpPr>
          <p:spPr>
            <a:xfrm>
              <a:off x="2764628" y="304800"/>
              <a:ext cx="348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C856FD-818D-003E-F515-AA0E6A0F50E1}"/>
                </a:ext>
              </a:extLst>
            </p:cNvPr>
            <p:cNvSpPr txBox="1"/>
            <p:nvPr/>
          </p:nvSpPr>
          <p:spPr>
            <a:xfrm>
              <a:off x="2775575" y="644302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071959-AAFC-0313-DDED-7868568C008C}"/>
              </a:ext>
            </a:extLst>
          </p:cNvPr>
          <p:cNvGrpSpPr/>
          <p:nvPr/>
        </p:nvGrpSpPr>
        <p:grpSpPr>
          <a:xfrm>
            <a:off x="2350710" y="3159200"/>
            <a:ext cx="852120" cy="521640"/>
            <a:chOff x="3821488" y="5323427"/>
            <a:chExt cx="852120" cy="52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2CA45F7-2006-B916-3551-9C051E91A72A}"/>
                    </a:ext>
                  </a:extLst>
                </p14:cNvPr>
                <p14:cNvContentPartPr/>
                <p14:nvPr/>
              </p14:nvContentPartPr>
              <p14:xfrm>
                <a:off x="4527808" y="5323427"/>
                <a:ext cx="145800" cy="521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C77B68BE-833A-CA53-8442-9B1318593AE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519168" y="5314427"/>
                  <a:ext cx="16344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577599A-7A4A-7A2C-E61C-8BEEFC7572C7}"/>
                    </a:ext>
                  </a:extLst>
                </p14:cNvPr>
                <p14:cNvContentPartPr/>
                <p14:nvPr/>
              </p14:nvContentPartPr>
              <p14:xfrm>
                <a:off x="3821488" y="5521427"/>
                <a:ext cx="199440" cy="1544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516D0BF-FE23-0B52-789C-047A4A22C6A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2848" y="5512427"/>
                  <a:ext cx="2170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EA2C298-007B-04E7-E415-FB994E247D04}"/>
                    </a:ext>
                  </a:extLst>
                </p14:cNvPr>
                <p14:cNvContentPartPr/>
                <p14:nvPr/>
              </p14:nvContentPartPr>
              <p14:xfrm>
                <a:off x="4122808" y="5632307"/>
                <a:ext cx="360" cy="1951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68623A0-3575-52C6-4B42-D92AAC87EEF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113808" y="5623307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043CA78-944A-BCB0-40F3-94F2D00D6453}"/>
                    </a:ext>
                  </a:extLst>
                </p14:cNvPr>
                <p14:cNvContentPartPr/>
                <p14:nvPr/>
              </p14:nvContentPartPr>
              <p14:xfrm>
                <a:off x="4202008" y="5564267"/>
                <a:ext cx="42120" cy="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1986371-F1D4-07C6-F9D8-0A8B7442E15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193368" y="5555627"/>
                  <a:ext cx="5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748B872-27EE-96BD-FDF5-59F1624A262A}"/>
                    </a:ext>
                  </a:extLst>
                </p14:cNvPr>
                <p14:cNvContentPartPr/>
                <p14:nvPr/>
              </p14:nvContentPartPr>
              <p14:xfrm>
                <a:off x="4216408" y="5609627"/>
                <a:ext cx="5148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2FA884E-8B2D-6AC1-C84D-F6B9B3524D3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408" y="5600627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C56191-AB25-7540-F591-E4A1B0B726B1}"/>
                    </a:ext>
                  </a:extLst>
                </p14:cNvPr>
                <p14:cNvContentPartPr/>
                <p14:nvPr/>
              </p14:nvContentPartPr>
              <p14:xfrm>
                <a:off x="4329088" y="5478227"/>
                <a:ext cx="14400" cy="264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80EA203-7F6E-6C44-A0D2-68DB63A3471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320448" y="5469227"/>
                  <a:ext cx="32040" cy="28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F85362-6FE9-5C40-F165-52521F81F76C}"/>
              </a:ext>
            </a:extLst>
          </p:cNvPr>
          <p:cNvGrpSpPr/>
          <p:nvPr/>
        </p:nvGrpSpPr>
        <p:grpSpPr>
          <a:xfrm>
            <a:off x="4964235" y="2340793"/>
            <a:ext cx="353090" cy="638558"/>
            <a:chOff x="7692303" y="5043370"/>
            <a:chExt cx="353090" cy="63855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5404A93-6EEB-EE79-D3A6-B79D0CC30A05}"/>
                </a:ext>
              </a:extLst>
            </p:cNvPr>
            <p:cNvSpPr/>
            <p:nvPr/>
          </p:nvSpPr>
          <p:spPr>
            <a:xfrm>
              <a:off x="7702139" y="5064888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5916E03-F2F8-E9BE-B9B8-498C8831F7F1}"/>
                </a:ext>
              </a:extLst>
            </p:cNvPr>
            <p:cNvSpPr/>
            <p:nvPr/>
          </p:nvSpPr>
          <p:spPr>
            <a:xfrm>
              <a:off x="7702139" y="5377128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6B49CEC-AB6C-272D-0C80-C086CB07C142}"/>
                </a:ext>
              </a:extLst>
            </p:cNvPr>
            <p:cNvSpPr txBox="1"/>
            <p:nvPr/>
          </p:nvSpPr>
          <p:spPr>
            <a:xfrm>
              <a:off x="7692303" y="5043370"/>
              <a:ext cx="348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C3C460-1020-B679-D2C6-35292CECEA1D}"/>
                </a:ext>
              </a:extLst>
            </p:cNvPr>
            <p:cNvSpPr txBox="1"/>
            <p:nvPr/>
          </p:nvSpPr>
          <p:spPr>
            <a:xfrm>
              <a:off x="7718059" y="5343374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7614800-381E-70AC-8B31-D499B783AC59}"/>
                  </a:ext>
                </a:extLst>
              </p14:cNvPr>
              <p14:cNvContentPartPr/>
              <p14:nvPr/>
            </p14:nvContentPartPr>
            <p14:xfrm>
              <a:off x="5935950" y="3238293"/>
              <a:ext cx="136800" cy="171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7614800-381E-70AC-8B31-D499B783AC59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5926950" y="3229293"/>
                <a:ext cx="1544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1B1CC6E-A210-C3BE-FD17-D53FCAEE13FC}"/>
                  </a:ext>
                </a:extLst>
              </p14:cNvPr>
              <p14:cNvContentPartPr/>
              <p14:nvPr/>
            </p14:nvContentPartPr>
            <p14:xfrm>
              <a:off x="6115060" y="3359613"/>
              <a:ext cx="112680" cy="107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1B1CC6E-A210-C3BE-FD17-D53FCAEE13F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106060" y="3350613"/>
                <a:ext cx="13032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2B9CA4B-C4B0-7410-3784-438FF93695B9}"/>
                  </a:ext>
                </a:extLst>
              </p14:cNvPr>
              <p14:cNvContentPartPr/>
              <p14:nvPr/>
            </p14:nvContentPartPr>
            <p14:xfrm>
              <a:off x="6218190" y="3406413"/>
              <a:ext cx="8640" cy="177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2B9CA4B-C4B0-7410-3784-438FF93695B9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208799" y="3397431"/>
                <a:ext cx="27047" cy="195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41E757F-36C6-F224-4B04-8FC07BFB13D4}"/>
                  </a:ext>
                </a:extLst>
              </p14:cNvPr>
              <p14:cNvContentPartPr/>
              <p14:nvPr/>
            </p14:nvContentPartPr>
            <p14:xfrm>
              <a:off x="5482561" y="3249900"/>
              <a:ext cx="149040" cy="375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41E757F-36C6-F224-4B04-8FC07BFB13D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473561" y="3240900"/>
                <a:ext cx="166680" cy="3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052AD72-1E23-9CA1-4E29-6EC499D244BC}"/>
                  </a:ext>
                </a:extLst>
              </p14:cNvPr>
              <p14:cNvContentPartPr/>
              <p14:nvPr/>
            </p14:nvContentPartPr>
            <p14:xfrm>
              <a:off x="6818775" y="3159801"/>
              <a:ext cx="214920" cy="413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052AD72-1E23-9CA1-4E29-6EC499D244B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809760" y="3150809"/>
                <a:ext cx="232590" cy="430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667E15A-8705-5F0A-8DF6-E97ABB4248F0}"/>
                  </a:ext>
                </a:extLst>
              </p14:cNvPr>
              <p14:cNvContentPartPr/>
              <p14:nvPr/>
            </p14:nvContentPartPr>
            <p14:xfrm>
              <a:off x="4643896" y="3381281"/>
              <a:ext cx="186840" cy="162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667E15A-8705-5F0A-8DF6-E97ABB4248F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634879" y="3372261"/>
                <a:ext cx="204514" cy="179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1DD801-A5E1-AA4F-D9D8-7D6C8C396DAC}"/>
                  </a:ext>
                </a:extLst>
              </p14:cNvPr>
              <p14:cNvContentPartPr/>
              <p14:nvPr/>
            </p14:nvContentPartPr>
            <p14:xfrm>
              <a:off x="4891576" y="3536801"/>
              <a:ext cx="108000" cy="198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1DD801-A5E1-AA4F-D9D8-7D6C8C396DA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882546" y="3527817"/>
                <a:ext cx="125699" cy="215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2AC70DC-EEA1-E885-CAC7-336CDBE3FB2C}"/>
                  </a:ext>
                </a:extLst>
              </p14:cNvPr>
              <p14:cNvContentPartPr/>
              <p14:nvPr/>
            </p14:nvContentPartPr>
            <p14:xfrm>
              <a:off x="5048260" y="3497561"/>
              <a:ext cx="80280" cy="7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2AC70DC-EEA1-E885-CAC7-336CDBE3FB2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039260" y="3488087"/>
                <a:ext cx="97920" cy="25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6269A86-FB52-A910-4E55-966C35DEC179}"/>
                  </a:ext>
                </a:extLst>
              </p14:cNvPr>
              <p14:cNvContentPartPr/>
              <p14:nvPr/>
            </p14:nvContentPartPr>
            <p14:xfrm>
              <a:off x="5093260" y="3552281"/>
              <a:ext cx="47520" cy="3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6269A86-FB52-A910-4E55-966C35DEC179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084260" y="3544181"/>
                <a:ext cx="65160" cy="19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87C8266-343B-2FC9-5E8D-1A365EB95FA5}"/>
                  </a:ext>
                </a:extLst>
              </p14:cNvPr>
              <p14:cNvContentPartPr/>
              <p14:nvPr/>
            </p14:nvContentPartPr>
            <p14:xfrm>
              <a:off x="5341216" y="3311441"/>
              <a:ext cx="360" cy="297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87C8266-343B-2FC9-5E8D-1A365EB95FA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332216" y="3302441"/>
                <a:ext cx="18000" cy="31464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BE61490-1166-2099-81A6-120908ECDF85}"/>
              </a:ext>
            </a:extLst>
          </p:cNvPr>
          <p:cNvSpPr/>
          <p:nvPr/>
        </p:nvSpPr>
        <p:spPr>
          <a:xfrm>
            <a:off x="3640860" y="2370258"/>
            <a:ext cx="328500" cy="304800"/>
          </a:xfrm>
          <a:prstGeom prst="rect">
            <a:avLst/>
          </a:prstGeom>
          <a:solidFill>
            <a:srgbClr val="0000FF">
              <a:alpha val="39387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5E67D4-2404-B723-C11E-6F07CCE2FE96}"/>
              </a:ext>
            </a:extLst>
          </p:cNvPr>
          <p:cNvSpPr/>
          <p:nvPr/>
        </p:nvSpPr>
        <p:spPr>
          <a:xfrm>
            <a:off x="3640860" y="2682498"/>
            <a:ext cx="328500" cy="304800"/>
          </a:xfrm>
          <a:prstGeom prst="rect">
            <a:avLst/>
          </a:prstGeom>
          <a:solidFill>
            <a:srgbClr val="FF0000">
              <a:alpha val="39387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11F18B-FA41-CC0D-F949-96B166F0E7B6}"/>
              </a:ext>
            </a:extLst>
          </p:cNvPr>
          <p:cNvSpPr txBox="1"/>
          <p:nvPr/>
        </p:nvSpPr>
        <p:spPr>
          <a:xfrm>
            <a:off x="3663504" y="2357088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F18FF2-D5F3-536C-DE54-CA6E5C8F843A}"/>
              </a:ext>
            </a:extLst>
          </p:cNvPr>
          <p:cNvSpPr txBox="1"/>
          <p:nvPr/>
        </p:nvSpPr>
        <p:spPr>
          <a:xfrm>
            <a:off x="3662025" y="2659130"/>
            <a:ext cx="34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B638ED-5283-832E-22D6-4970D91173E2}"/>
              </a:ext>
            </a:extLst>
          </p:cNvPr>
          <p:cNvGrpSpPr/>
          <p:nvPr/>
        </p:nvGrpSpPr>
        <p:grpSpPr>
          <a:xfrm>
            <a:off x="6183863" y="2362200"/>
            <a:ext cx="369337" cy="640596"/>
            <a:chOff x="6463402" y="5038695"/>
            <a:chExt cx="369337" cy="64059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7E4EDE-DE3F-E200-A270-384638C2FB7D}"/>
                </a:ext>
              </a:extLst>
            </p:cNvPr>
            <p:cNvSpPr/>
            <p:nvPr/>
          </p:nvSpPr>
          <p:spPr>
            <a:xfrm>
              <a:off x="6463402" y="5051865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4F4E3BD-C204-B856-6E6E-6E97DDC05A9B}"/>
                </a:ext>
              </a:extLst>
            </p:cNvPr>
            <p:cNvSpPr/>
            <p:nvPr/>
          </p:nvSpPr>
          <p:spPr>
            <a:xfrm>
              <a:off x="6463402" y="5364105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16D7B60-5DBD-4CAE-2D82-C7EAE6448B95}"/>
                </a:ext>
              </a:extLst>
            </p:cNvPr>
            <p:cNvSpPr txBox="1"/>
            <p:nvPr/>
          </p:nvSpPr>
          <p:spPr>
            <a:xfrm>
              <a:off x="6486046" y="5038695"/>
              <a:ext cx="3273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525C26E-9B17-1CBB-DCF0-F63742E7F9BB}"/>
                </a:ext>
              </a:extLst>
            </p:cNvPr>
            <p:cNvSpPr txBox="1"/>
            <p:nvPr/>
          </p:nvSpPr>
          <p:spPr>
            <a:xfrm>
              <a:off x="6484567" y="5340737"/>
              <a:ext cx="348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88916C-D3BD-D48D-3196-52FA8B11EAD4}"/>
              </a:ext>
            </a:extLst>
          </p:cNvPr>
          <p:cNvGrpSpPr/>
          <p:nvPr/>
        </p:nvGrpSpPr>
        <p:grpSpPr>
          <a:xfrm>
            <a:off x="3389880" y="3129660"/>
            <a:ext cx="913680" cy="674280"/>
            <a:chOff x="4894820" y="5818700"/>
            <a:chExt cx="91368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C9C9953-F5D5-0057-B7D4-C659ADA7D65A}"/>
                    </a:ext>
                  </a:extLst>
                </p14:cNvPr>
                <p14:cNvContentPartPr/>
                <p14:nvPr/>
              </p14:nvContentPartPr>
              <p14:xfrm>
                <a:off x="4894820" y="6032180"/>
                <a:ext cx="174960" cy="1677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07B4F7C-44F0-3CF8-27A7-03662F5D42C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885820" y="6023540"/>
                  <a:ext cx="192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FA7BD98-7553-D2E9-72E3-2BAE35566D7A}"/>
                    </a:ext>
                  </a:extLst>
                </p14:cNvPr>
                <p14:cNvContentPartPr/>
                <p14:nvPr/>
              </p14:nvContentPartPr>
              <p14:xfrm>
                <a:off x="5055380" y="6199940"/>
                <a:ext cx="125640" cy="2282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A22C694B-5D3D-78D8-A07F-9E11B58142F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046380" y="6190940"/>
                  <a:ext cx="1432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A8D58F4-BFA3-9C02-D766-98256438E92D}"/>
                    </a:ext>
                  </a:extLst>
                </p14:cNvPr>
                <p14:cNvContentPartPr/>
                <p14:nvPr/>
              </p14:nvContentPartPr>
              <p14:xfrm>
                <a:off x="5184260" y="6160340"/>
                <a:ext cx="90720" cy="32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E3372E4B-9686-7C79-2445-D37A9C1913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175620" y="6151700"/>
                  <a:ext cx="108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0D23FD9-319D-6A95-252D-FC4FA059D2E9}"/>
                    </a:ext>
                  </a:extLst>
                </p14:cNvPr>
                <p14:cNvContentPartPr/>
                <p14:nvPr/>
              </p14:nvContentPartPr>
              <p14:xfrm>
                <a:off x="5179940" y="6251780"/>
                <a:ext cx="120600" cy="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66D919C-5E18-1717-B2E6-F00EC40FBE6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171300" y="6243140"/>
                  <a:ext cx="13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2564085-BAA8-B310-6478-D6ACD5A44B31}"/>
                    </a:ext>
                  </a:extLst>
                </p14:cNvPr>
                <p14:cNvContentPartPr/>
                <p14:nvPr/>
              </p14:nvContentPartPr>
              <p14:xfrm>
                <a:off x="5424380" y="6117500"/>
                <a:ext cx="56160" cy="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25C0645-10DF-E364-F6E2-79FF6B33440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415380" y="6108860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774815D-4949-188F-8E5F-3EBEBDB9EAD8}"/>
                    </a:ext>
                  </a:extLst>
                </p14:cNvPr>
                <p14:cNvContentPartPr/>
                <p14:nvPr/>
              </p14:nvContentPartPr>
              <p14:xfrm>
                <a:off x="5562620" y="6028580"/>
                <a:ext cx="360" cy="2538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229487EB-E7C4-F5CC-9A56-791CDF3BB17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553620" y="6019940"/>
                  <a:ext cx="180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70C2048-D2BF-5B6D-BDBE-A4EE8932EA2A}"/>
                    </a:ext>
                  </a:extLst>
                </p14:cNvPr>
                <p14:cNvContentPartPr/>
                <p14:nvPr/>
              </p14:nvContentPartPr>
              <p14:xfrm>
                <a:off x="5670980" y="5818700"/>
                <a:ext cx="137520" cy="6742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48161616-0099-BEE2-001A-523CA0B9DD1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662340" y="5809700"/>
                  <a:ext cx="155160" cy="69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D5419A-EE4E-1B9A-9B48-4AF6F3A31CD2}"/>
              </a:ext>
            </a:extLst>
          </p:cNvPr>
          <p:cNvGrpSpPr/>
          <p:nvPr/>
        </p:nvGrpSpPr>
        <p:grpSpPr>
          <a:xfrm>
            <a:off x="6419860" y="3203820"/>
            <a:ext cx="284180" cy="289080"/>
            <a:chOff x="7924800" y="5892860"/>
            <a:chExt cx="28418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BE9250-85CC-D582-E44B-C8681612C4C0}"/>
                    </a:ext>
                  </a:extLst>
                </p14:cNvPr>
                <p14:cNvContentPartPr/>
                <p14:nvPr/>
              </p14:nvContentPartPr>
              <p14:xfrm>
                <a:off x="7924800" y="6000053"/>
                <a:ext cx="42840" cy="36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E8918F0F-ED8C-17E2-2474-F2379BA3433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915800" y="5991413"/>
                  <a:ext cx="60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A5E464B-DDC0-C3A6-CB44-4CEEC525F068}"/>
                    </a:ext>
                  </a:extLst>
                </p14:cNvPr>
                <p14:cNvContentPartPr/>
                <p14:nvPr/>
              </p14:nvContentPartPr>
              <p14:xfrm>
                <a:off x="7930560" y="6079973"/>
                <a:ext cx="57240" cy="32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2D6D9E3-2934-3C2C-7D1F-47D51A21A29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921560" y="6070973"/>
                  <a:ext cx="74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4600643-D706-CFE3-72BC-07CBAAC40831}"/>
                    </a:ext>
                  </a:extLst>
                </p14:cNvPr>
                <p14:cNvContentPartPr/>
                <p14:nvPr/>
              </p14:nvContentPartPr>
              <p14:xfrm>
                <a:off x="8058140" y="6031820"/>
                <a:ext cx="62280" cy="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90605BDB-7D1B-E4EE-E5BA-C8E3DA50199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049500" y="6022820"/>
                  <a:ext cx="7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35BE8D-A8A1-00AF-8DD0-D695F88973D0}"/>
                    </a:ext>
                  </a:extLst>
                </p14:cNvPr>
                <p14:cNvContentPartPr/>
                <p14:nvPr/>
              </p14:nvContentPartPr>
              <p14:xfrm>
                <a:off x="8208620" y="5892860"/>
                <a:ext cx="360" cy="2890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A801A6D-C67A-3CAF-BA25-DCF82A556DC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199620" y="5884220"/>
                  <a:ext cx="1800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E054A0A-93E2-D603-B402-A698CA095D36}"/>
              </a:ext>
            </a:extLst>
          </p:cNvPr>
          <p:cNvGrpSpPr/>
          <p:nvPr/>
        </p:nvGrpSpPr>
        <p:grpSpPr>
          <a:xfrm>
            <a:off x="1179694" y="451557"/>
            <a:ext cx="1544763" cy="2730689"/>
            <a:chOff x="1117103" y="4247925"/>
            <a:chExt cx="1544763" cy="273068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07A2DBB-14B2-AF54-D288-900CBF28D652}"/>
                </a:ext>
              </a:extLst>
            </p:cNvPr>
            <p:cNvGrpSpPr/>
            <p:nvPr/>
          </p:nvGrpSpPr>
          <p:grpSpPr>
            <a:xfrm>
              <a:off x="1117103" y="4267200"/>
              <a:ext cx="353090" cy="638558"/>
              <a:chOff x="7692303" y="5043370"/>
              <a:chExt cx="353090" cy="63855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15D7DA-EDD1-D916-809D-4A3EBAB0CEDE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4309F3A-C97F-0E73-16B9-CB1A5FE16542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A4719C-79E9-F059-83F2-15916CFA7177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68BA25F-7629-808B-4C26-685F5103BEFB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DED61C4-CA4F-ADA3-4CEA-3582393F76D5}"/>
                </a:ext>
              </a:extLst>
            </p:cNvPr>
            <p:cNvGrpSpPr/>
            <p:nvPr/>
          </p:nvGrpSpPr>
          <p:grpSpPr>
            <a:xfrm>
              <a:off x="1503832" y="4267200"/>
              <a:ext cx="353090" cy="638558"/>
              <a:chOff x="7692303" y="5043370"/>
              <a:chExt cx="353090" cy="63855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B10970B-7255-D708-9805-A2BA222D21C1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B175D2B-E8FE-991F-FD5F-7B0B28D1F1CB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C4EEF87-EC61-6671-F3FF-F5B2E50EF25E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E5C8052-55BD-44BF-F4D4-9C5ECC313FC0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983F54B-A845-11F9-E6C5-707AB70D959B}"/>
                </a:ext>
              </a:extLst>
            </p:cNvPr>
            <p:cNvGrpSpPr/>
            <p:nvPr/>
          </p:nvGrpSpPr>
          <p:grpSpPr>
            <a:xfrm>
              <a:off x="1912211" y="4247925"/>
              <a:ext cx="353090" cy="638558"/>
              <a:chOff x="7692303" y="5043370"/>
              <a:chExt cx="353090" cy="63855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FFBC807-5C0A-D54A-3A6F-D6AE1E892B7B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3B45781-E0B3-1EC5-0D97-D405EE840DCF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0A0CACE-D2B7-66F8-EEBB-8D9403B710F9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D899F3D-D3B5-BB65-8776-A07D8B4BB37B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91323EE-2009-9F04-04D8-4F3861F7CA94}"/>
                </a:ext>
              </a:extLst>
            </p:cNvPr>
            <p:cNvGrpSpPr/>
            <p:nvPr/>
          </p:nvGrpSpPr>
          <p:grpSpPr>
            <a:xfrm>
              <a:off x="2298940" y="4247925"/>
              <a:ext cx="353090" cy="638558"/>
              <a:chOff x="7692303" y="5043370"/>
              <a:chExt cx="353090" cy="63855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B7FFE58-C4A8-C4CD-27B4-9FAC3549ABED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CBFFACB-71B4-0C7D-9F74-8271539946CA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77C7604-E33E-1C7A-CAFF-36E297A63E77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C1210B7-AF7B-7CBD-AD07-39FFE53854A5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F37A956-74F8-3D90-966D-4CD5085F4282}"/>
                </a:ext>
              </a:extLst>
            </p:cNvPr>
            <p:cNvGrpSpPr/>
            <p:nvPr/>
          </p:nvGrpSpPr>
          <p:grpSpPr>
            <a:xfrm>
              <a:off x="1126939" y="4955522"/>
              <a:ext cx="353090" cy="638558"/>
              <a:chOff x="7692303" y="5043370"/>
              <a:chExt cx="353090" cy="638558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C29E3BB-1CF5-25A2-EAF5-2C05D70A226B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610CBE-1E21-8D4C-4B66-2A6138440000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D0501DE-08F4-3BAD-8355-C8637B53C9D6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83998D3-2919-A255-B57C-A40CEAEFE9FF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9FD72A1-D6FC-3C48-D90F-4F5F04FE66FE}"/>
                </a:ext>
              </a:extLst>
            </p:cNvPr>
            <p:cNvGrpSpPr/>
            <p:nvPr/>
          </p:nvGrpSpPr>
          <p:grpSpPr>
            <a:xfrm>
              <a:off x="1513668" y="4955522"/>
              <a:ext cx="353090" cy="638558"/>
              <a:chOff x="7692303" y="5043370"/>
              <a:chExt cx="353090" cy="638558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6A0B50A-75F6-FD36-F113-D01221203193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180E299-C9CE-3DF0-D698-994E3CAC6009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05EB344D-E49B-3D12-04C0-0AEB94B1F363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C2C0B23-A7DF-E03A-B710-FAE42980E6BD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9355049-DC7E-77AA-5D2B-283AB37D1CFC}"/>
                </a:ext>
              </a:extLst>
            </p:cNvPr>
            <p:cNvGrpSpPr/>
            <p:nvPr/>
          </p:nvGrpSpPr>
          <p:grpSpPr>
            <a:xfrm>
              <a:off x="1922047" y="4936247"/>
              <a:ext cx="353090" cy="638558"/>
              <a:chOff x="7692303" y="5043370"/>
              <a:chExt cx="353090" cy="63855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078A78C-2C80-A015-A101-0F8082ECD5BE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1C2A02A-4743-F61C-F897-A34DDBFFF867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CFF2999-0342-19B2-868C-18FFDAB0490E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3F2BE07-3F60-9A3D-750F-9F671449B3E1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84B4EFF-4F55-7925-94A1-28EBF76DF9CB}"/>
                </a:ext>
              </a:extLst>
            </p:cNvPr>
            <p:cNvGrpSpPr/>
            <p:nvPr/>
          </p:nvGrpSpPr>
          <p:grpSpPr>
            <a:xfrm>
              <a:off x="2308776" y="4936247"/>
              <a:ext cx="353090" cy="638558"/>
              <a:chOff x="7692303" y="5043370"/>
              <a:chExt cx="353090" cy="638558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45F2DC8-D567-754C-B669-0479E0A42715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3B5EEA3-2C00-F962-827A-90DDAABDBD25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B1A382D-731F-951D-B2D6-6046B0BCB943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02E172C-4DBF-6D77-1603-382C1D37F03D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79980C3-9A16-115A-C1E7-47CBD536155E}"/>
                </a:ext>
              </a:extLst>
            </p:cNvPr>
            <p:cNvGrpSpPr/>
            <p:nvPr/>
          </p:nvGrpSpPr>
          <p:grpSpPr>
            <a:xfrm>
              <a:off x="1122021" y="5643844"/>
              <a:ext cx="353090" cy="638558"/>
              <a:chOff x="7692303" y="5043370"/>
              <a:chExt cx="353090" cy="638558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BF1AA67-758A-ECB4-ABFA-065B905CB422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6FC5CD36-2470-4A13-F0B9-BF8D9971F9ED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73B711A-29D2-94FC-1AC1-DD3528FCD0AE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4613811-8CD5-1334-3A90-962105BEFD6C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026A7B2-2E31-4137-5851-DF88E1D24F9D}"/>
                </a:ext>
              </a:extLst>
            </p:cNvPr>
            <p:cNvGrpSpPr/>
            <p:nvPr/>
          </p:nvGrpSpPr>
          <p:grpSpPr>
            <a:xfrm>
              <a:off x="1508750" y="5643844"/>
              <a:ext cx="353090" cy="638558"/>
              <a:chOff x="7692303" y="5043370"/>
              <a:chExt cx="353090" cy="638558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4B9481A-7032-AE91-F2EC-49208D8FC7DF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A4A7427-95AC-8411-D504-D09CC846BEFF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58BED99-4527-28D1-CA05-DEE03E7365D7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CBC364CD-6CF8-0B27-3B6A-EF94F5891AE8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80D75C5-39C8-6103-4AF3-992FAA2BA24E}"/>
                </a:ext>
              </a:extLst>
            </p:cNvPr>
            <p:cNvGrpSpPr/>
            <p:nvPr/>
          </p:nvGrpSpPr>
          <p:grpSpPr>
            <a:xfrm>
              <a:off x="1917129" y="5624569"/>
              <a:ext cx="353090" cy="638558"/>
              <a:chOff x="7692303" y="5043370"/>
              <a:chExt cx="353090" cy="638558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30E5FCA-85C7-2256-72E0-26AC052550A5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86C14DA-7729-DABF-9987-B3BEBC92F890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E0F901A-6AAD-3985-A0D9-C831D16B5650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5CA7A3F-1822-949D-8A18-99D8D0757212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93CD23A-1CB7-1537-6C9C-0A8553D004C2}"/>
                </a:ext>
              </a:extLst>
            </p:cNvPr>
            <p:cNvGrpSpPr/>
            <p:nvPr/>
          </p:nvGrpSpPr>
          <p:grpSpPr>
            <a:xfrm>
              <a:off x="2303858" y="5624569"/>
              <a:ext cx="353090" cy="638558"/>
              <a:chOff x="7692303" y="5043370"/>
              <a:chExt cx="353090" cy="638558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513D189-4142-E564-A1AA-E15270B6A580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B30C27A-B8B5-EB4D-9E88-6B92ED3E492A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728309F-2897-1D52-6F99-153DF2D8D685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6372497-D351-EEB0-B1DC-58449247F9C2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B84326A-F3C1-03CC-ABCB-8C52733EA22D}"/>
                </a:ext>
              </a:extLst>
            </p:cNvPr>
            <p:cNvGrpSpPr/>
            <p:nvPr/>
          </p:nvGrpSpPr>
          <p:grpSpPr>
            <a:xfrm>
              <a:off x="1126939" y="6340056"/>
              <a:ext cx="353090" cy="638558"/>
              <a:chOff x="7692303" y="5043370"/>
              <a:chExt cx="353090" cy="638558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D386CD6-47D4-D3E4-6682-1A9105011BF1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0851484-1F2E-5313-4133-91A2C5ACA73A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5A8201D-9B57-3C8B-8064-6E0BD2F89E8F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632168DF-AE0E-CAF0-E991-49A993975322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2550B3D-5174-E46D-D27F-1DE16590BED3}"/>
                </a:ext>
              </a:extLst>
            </p:cNvPr>
            <p:cNvGrpSpPr/>
            <p:nvPr/>
          </p:nvGrpSpPr>
          <p:grpSpPr>
            <a:xfrm>
              <a:off x="1513668" y="6340056"/>
              <a:ext cx="353090" cy="638558"/>
              <a:chOff x="7692303" y="5043370"/>
              <a:chExt cx="353090" cy="638558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FABDB6C-67C9-1246-332E-C41E9FBC1D16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57E231-5648-8398-EA76-1F20007DDCDA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F80A1E5-32F8-62F8-B336-3C9351556E0A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8006D63B-477F-0C16-3CA7-96796E382330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9620D0A6-5A40-5D9C-0F73-A0701C2A7417}"/>
                </a:ext>
              </a:extLst>
            </p:cNvPr>
            <p:cNvGrpSpPr/>
            <p:nvPr/>
          </p:nvGrpSpPr>
          <p:grpSpPr>
            <a:xfrm>
              <a:off x="1922047" y="6320781"/>
              <a:ext cx="353090" cy="638558"/>
              <a:chOff x="7692303" y="5043370"/>
              <a:chExt cx="353090" cy="638558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064868B-40C9-B5F4-57B8-02363785A03D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2D24DF05-4049-4405-C81C-B05B5EFE0C46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A06213B-CFF7-C3CA-52BC-DE1CDE8D9906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F2E2E2C-C5C5-102C-5749-FE2D53BBBED8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1FA5D15-5AD2-EAA2-6DF8-9AAEED2DB472}"/>
                </a:ext>
              </a:extLst>
            </p:cNvPr>
            <p:cNvGrpSpPr/>
            <p:nvPr/>
          </p:nvGrpSpPr>
          <p:grpSpPr>
            <a:xfrm>
              <a:off x="2308776" y="6320781"/>
              <a:ext cx="353090" cy="638558"/>
              <a:chOff x="7692303" y="5043370"/>
              <a:chExt cx="353090" cy="638558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BBD3618-E03B-A2F0-FF1D-00C42B56F28D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85CB5D7B-C259-0456-47A9-7492B5ECF95E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21FB06E-97E9-836C-5FB3-03CC3F5011A3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580A66ED-562D-5F04-47C3-6E4FA47A9F55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</p:grpSp>
      <p:pic>
        <p:nvPicPr>
          <p:cNvPr id="1026" name="Picture 2" descr="Rotating ball on Make a GIF">
            <a:extLst>
              <a:ext uri="{FF2B5EF4-FFF2-40B4-BE49-F238E27FC236}">
                <a16:creationId xmlns:a16="http://schemas.microsoft.com/office/drawing/2014/main" id="{248D6F03-34E3-A0B4-91CD-333CB806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37" y="5044104"/>
            <a:ext cx="1204042" cy="89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Rotating ball on Make a GIF">
            <a:extLst>
              <a:ext uri="{FF2B5EF4-FFF2-40B4-BE49-F238E27FC236}">
                <a16:creationId xmlns:a16="http://schemas.microsoft.com/office/drawing/2014/main" id="{71D298A8-7DE5-A0C7-1BAD-F684EE12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2329" y="5018466"/>
            <a:ext cx="1204042" cy="89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Up Arrow 134">
            <a:extLst>
              <a:ext uri="{FF2B5EF4-FFF2-40B4-BE49-F238E27FC236}">
                <a16:creationId xmlns:a16="http://schemas.microsoft.com/office/drawing/2014/main" id="{BA328A91-7A15-1C65-280F-F3217F9A3C33}"/>
              </a:ext>
            </a:extLst>
          </p:cNvPr>
          <p:cNvSpPr/>
          <p:nvPr/>
        </p:nvSpPr>
        <p:spPr>
          <a:xfrm>
            <a:off x="4317635" y="4352535"/>
            <a:ext cx="232315" cy="685800"/>
          </a:xfrm>
          <a:prstGeom prst="upArrow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6" name="Up Arrow 135">
            <a:extLst>
              <a:ext uri="{FF2B5EF4-FFF2-40B4-BE49-F238E27FC236}">
                <a16:creationId xmlns:a16="http://schemas.microsoft.com/office/drawing/2014/main" id="{9D0D19FC-F939-1B25-D0F6-7122110FE5E5}"/>
              </a:ext>
            </a:extLst>
          </p:cNvPr>
          <p:cNvSpPr/>
          <p:nvPr/>
        </p:nvSpPr>
        <p:spPr>
          <a:xfrm rot="10800000">
            <a:off x="5910253" y="5913636"/>
            <a:ext cx="232315" cy="685800"/>
          </a:xfrm>
          <a:prstGeom prst="upArrow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66500B5-0AC8-ECC1-83ED-713B97F92AE2}"/>
              </a:ext>
            </a:extLst>
          </p:cNvPr>
          <p:cNvGrpSpPr/>
          <p:nvPr/>
        </p:nvGrpSpPr>
        <p:grpSpPr>
          <a:xfrm>
            <a:off x="3781208" y="6157836"/>
            <a:ext cx="676440" cy="406800"/>
            <a:chOff x="3781208" y="6157836"/>
            <a:chExt cx="67644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AA49B2F-EAF1-17AF-8B7B-433C1DB82EAB}"/>
                    </a:ext>
                  </a:extLst>
                </p14:cNvPr>
                <p14:cNvContentPartPr/>
                <p14:nvPr/>
              </p14:nvContentPartPr>
              <p14:xfrm>
                <a:off x="3781208" y="6157836"/>
                <a:ext cx="209520" cy="406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AA49B2F-EAF1-17AF-8B7B-433C1DB82EA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772568" y="6148836"/>
                  <a:ext cx="22716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51D9A09-909D-6C9C-B36B-BAC555D3D035}"/>
                    </a:ext>
                  </a:extLst>
                </p14:cNvPr>
                <p14:cNvContentPartPr/>
                <p14:nvPr/>
              </p14:nvContentPartPr>
              <p14:xfrm>
                <a:off x="4110248" y="6332436"/>
                <a:ext cx="148320" cy="20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51D9A09-909D-6C9C-B36B-BAC555D3D03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101608" y="6323436"/>
                  <a:ext cx="1659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365BA82-21BD-6CF6-A669-6DCC1EAAC592}"/>
                    </a:ext>
                  </a:extLst>
                </p14:cNvPr>
                <p14:cNvContentPartPr/>
                <p14:nvPr/>
              </p14:nvContentPartPr>
              <p14:xfrm>
                <a:off x="4109168" y="6444396"/>
                <a:ext cx="20808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365BA82-21BD-6CF6-A669-6DCC1EAAC59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100528" y="6435756"/>
                  <a:ext cx="225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B6DD3F7-B638-14E0-5263-34CB79F2DDFC}"/>
                    </a:ext>
                  </a:extLst>
                </p14:cNvPr>
                <p14:cNvContentPartPr/>
                <p14:nvPr/>
              </p14:nvContentPartPr>
              <p14:xfrm>
                <a:off x="4448648" y="6172236"/>
                <a:ext cx="9000" cy="327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B6DD3F7-B638-14E0-5263-34CB79F2DDF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40008" y="6163236"/>
                  <a:ext cx="26640" cy="34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5FA22EE-FCF6-75C7-7128-2CBAE5C94A08}"/>
              </a:ext>
            </a:extLst>
          </p:cNvPr>
          <p:cNvGrpSpPr/>
          <p:nvPr/>
        </p:nvGrpSpPr>
        <p:grpSpPr>
          <a:xfrm>
            <a:off x="6502088" y="6160716"/>
            <a:ext cx="651960" cy="388080"/>
            <a:chOff x="6502088" y="6160716"/>
            <a:chExt cx="651960" cy="38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9C6C118-C3C1-44C6-D4F3-97391F27F07F}"/>
                    </a:ext>
                  </a:extLst>
                </p14:cNvPr>
                <p14:cNvContentPartPr/>
                <p14:nvPr/>
              </p14:nvContentPartPr>
              <p14:xfrm>
                <a:off x="6502088" y="6160716"/>
                <a:ext cx="302760" cy="388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9C6C118-C3C1-44C6-D4F3-97391F27F07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493448" y="6151716"/>
                  <a:ext cx="32040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871807E-2884-001E-AC69-CD760C26C75C}"/>
                    </a:ext>
                  </a:extLst>
                </p14:cNvPr>
                <p14:cNvContentPartPr/>
                <p14:nvPr/>
              </p14:nvContentPartPr>
              <p14:xfrm>
                <a:off x="6958568" y="6296076"/>
                <a:ext cx="130680" cy="3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871807E-2884-001E-AC69-CD760C26C75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949568" y="6287076"/>
                  <a:ext cx="148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E8D0161-4C09-6EC7-FFDC-28B1E6927288}"/>
                    </a:ext>
                  </a:extLst>
                </p14:cNvPr>
                <p14:cNvContentPartPr/>
                <p14:nvPr/>
              </p14:nvContentPartPr>
              <p14:xfrm>
                <a:off x="6952808" y="6419196"/>
                <a:ext cx="201240" cy="3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E8D0161-4C09-6EC7-FFDC-28B1E692728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944168" y="6410196"/>
                  <a:ext cx="218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FD9DCE1-B339-CDD6-B4CF-E1B43CE6CDEF}"/>
              </a:ext>
            </a:extLst>
          </p:cNvPr>
          <p:cNvGrpSpPr/>
          <p:nvPr/>
        </p:nvGrpSpPr>
        <p:grpSpPr>
          <a:xfrm>
            <a:off x="7384808" y="6132276"/>
            <a:ext cx="321480" cy="360360"/>
            <a:chOff x="7384808" y="6132276"/>
            <a:chExt cx="32148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6065F206-72D8-3C43-D567-0FE680A00166}"/>
                    </a:ext>
                  </a:extLst>
                </p14:cNvPr>
                <p14:cNvContentPartPr/>
                <p14:nvPr/>
              </p14:nvContentPartPr>
              <p14:xfrm>
                <a:off x="7384808" y="6290316"/>
                <a:ext cx="187560" cy="3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6065F206-72D8-3C43-D567-0FE680A0016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376168" y="6281316"/>
                  <a:ext cx="205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6DAD1CC-C60B-FC5F-4CD2-C331E3B82933}"/>
                    </a:ext>
                  </a:extLst>
                </p14:cNvPr>
                <p14:cNvContentPartPr/>
                <p14:nvPr/>
              </p14:nvContentPartPr>
              <p14:xfrm>
                <a:off x="7695488" y="6132276"/>
                <a:ext cx="10800" cy="360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6DAD1CC-C60B-FC5F-4CD2-C331E3B8293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686848" y="6123276"/>
                  <a:ext cx="28440" cy="37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EC30F1DE-8941-1616-2CE4-D01ECE2C0851}"/>
              </a:ext>
            </a:extLst>
          </p:cNvPr>
          <p:cNvSpPr txBox="1"/>
          <p:nvPr/>
        </p:nvSpPr>
        <p:spPr>
          <a:xfrm>
            <a:off x="35638" y="-89745"/>
            <a:ext cx="9220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FF0000"/>
                </a:solidFill>
              </a:rPr>
              <a:t>Tiny bar magnets all the way to an electron</a:t>
            </a:r>
          </a:p>
        </p:txBody>
      </p:sp>
      <p:pic>
        <p:nvPicPr>
          <p:cNvPr id="142" name="Audio 141">
            <a:hlinkClick r:id="" action="ppaction://media"/>
            <a:extLst>
              <a:ext uri="{FF2B5EF4-FFF2-40B4-BE49-F238E27FC236}">
                <a16:creationId xmlns:a16="http://schemas.microsoft.com/office/drawing/2014/main" id="{BDEC71E5-96B3-CE68-396B-1BF96FBC5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872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685">
        <p159:morph option="byObject"/>
      </p:transition>
    </mc:Choice>
    <mc:Fallback xmlns="">
      <p:transition spd="slow" advClick="0" advTm="25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135" grpId="0" animBg="1"/>
      <p:bldP spid="1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fld id="{B816255E-33D9-F347-8B17-F8474F1EEE7E}" type="slidenum">
              <a:rPr lang="en-US" sz="1400" smtClean="0">
                <a:latin typeface="Arial" charset="0"/>
              </a:rPr>
              <a:pPr eaLnBrk="1" hangingPunct="1">
                <a:defRPr/>
              </a:pPr>
              <a:t>9</a:t>
            </a:fld>
            <a:endParaRPr lang="en-US" sz="1400">
              <a:latin typeface="Arial" charset="0"/>
            </a:endParaRPr>
          </a:p>
        </p:txBody>
      </p:sp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b="1">
                <a:solidFill>
                  <a:srgbClr val="0000FF"/>
                </a:solidFill>
              </a:rPr>
              <a:t>Spin</a:t>
            </a:r>
          </a:p>
        </p:txBody>
      </p:sp>
      <p:pic>
        <p:nvPicPr>
          <p:cNvPr id="15363" name="Picture 21" descr="http://www.mdm.infm.it/SPAM3/elettro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2324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4"/>
          <p:cNvSpPr txBox="1">
            <a:spLocks noChangeArrowheads="1"/>
          </p:cNvSpPr>
          <p:nvPr/>
        </p:nvSpPr>
        <p:spPr bwMode="auto">
          <a:xfrm>
            <a:off x="381000" y="4800600"/>
            <a:ext cx="790416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dirty="0"/>
              <a:t>Electrons have </a:t>
            </a:r>
            <a:r>
              <a:rPr lang="ja-JP" altLang="en-US"/>
              <a:t>“</a:t>
            </a:r>
            <a:r>
              <a:rPr lang="en-US" altLang="ja-JP" dirty="0"/>
              <a:t>spin</a:t>
            </a:r>
            <a:r>
              <a:rPr lang="ja-JP" altLang="en-US"/>
              <a:t>”</a:t>
            </a:r>
            <a:r>
              <a:rPr lang="en-US" altLang="ja-JP" dirty="0"/>
              <a:t>. But this is not easy to visualize,</a:t>
            </a:r>
          </a:p>
          <a:p>
            <a:pPr algn="l" eaLnBrk="1" hangingPunct="1">
              <a:buFontTx/>
              <a:buNone/>
            </a:pPr>
            <a:r>
              <a:rPr lang="en-US" dirty="0"/>
              <a:t>as electrons also act like somewhat fuzzy particle</a:t>
            </a:r>
          </a:p>
          <a:p>
            <a:pPr algn="l" eaLnBrk="1" hangingPunct="1">
              <a:buFontTx/>
              <a:buNone/>
            </a:pPr>
            <a:r>
              <a:rPr lang="en-US" dirty="0"/>
              <a:t>distributions with no internal structure…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66AA8B-616F-083C-4DD1-42CFAE248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6"/>
    </mc:Choice>
    <mc:Fallback xmlns="">
      <p:transition spd="slow" advTm="3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6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2|34.9|1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1.1|7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35.1|63.6|1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17|2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5.3|21.9|9.6|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  <p:tag name="TIMING" val="|2|9.8|0.8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3|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2|17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|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.5|5.7|1.4|6.8|0.8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8|15.7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76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38186</TotalTime>
  <Words>1830</Words>
  <Application>Microsoft Macintosh PowerPoint</Application>
  <PresentationFormat>On-screen Show (4:3)</PresentationFormat>
  <Paragraphs>495</Paragraphs>
  <Slides>74</Slides>
  <Notes>3</Notes>
  <HiddenSlides>0</HiddenSlides>
  <MMClips>74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Comic Sans MS</vt:lpstr>
      <vt:lpstr>Lucida Grande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2160</cp:revision>
  <cp:lastPrinted>2020-01-02T19:55:03Z</cp:lastPrinted>
  <dcterms:created xsi:type="dcterms:W3CDTF">2003-03-02T22:33:52Z</dcterms:created>
  <dcterms:modified xsi:type="dcterms:W3CDTF">2023-11-09T13:33:22Z</dcterms:modified>
</cp:coreProperties>
</file>